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7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98557-AB91-4489-9E2F-2EE189B44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1CBB56-904F-442E-99CC-255C625BB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1BF377-9672-4FAC-8397-615F538D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3AD0A6-1865-40E7-B07E-D7356C6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F20A43-5B23-4485-8487-4E56C17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3C2DD-C2BC-47D4-A7DB-A8A87E76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99DC3A-8436-4FB2-9B10-21CF7C2D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596FA-BC3B-42BC-9DB8-B7B5509E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5AB5-A2D1-4778-A357-98D527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474C51-B8F0-422C-9BBC-65962041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19EC6C-1408-46B0-B9CA-AA60EEBB6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E4B858-369A-4AD7-BDA1-E634C9C3F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1B00E-CCE7-45BF-BC9C-9F25674A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CD423-A881-42B7-9333-B1FB0EAF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D68659-7A30-49E0-9E95-0CB9E81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0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B27B1-9E1F-48D5-BD0B-F22859FC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7214E-2BC6-4066-A04A-D88D0B680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ADEEAA-DE2B-4F25-BF0F-3D2500DE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BF6A98-79D2-4DCF-84AC-CEE45C5D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CC07F-C390-4792-B947-4473C8F7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17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68255-3BDC-4970-9893-91978AE15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EAF1A-6F19-4A90-9EB2-A759E410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2E7FD5-7C53-46F4-BC1A-20E96839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413DA-2A58-4463-9B16-1B4A8CE4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16BC6-C9F8-42F8-9ED9-7BA187E1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7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F1104-D093-47EB-8925-CB07D59F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329C8-1990-4DFA-A313-1E94C2EF1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7B61F3-0FE5-4EB8-A83F-C8A573E05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DE3A8-23B3-4449-8E93-5A5D2142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CEBC2-35D8-454F-B5B6-D2959F9C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D609A8-1FA9-4597-B64C-D856C5D2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1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6851E-02B8-4555-939F-D392BD55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A8DAF8-B050-414E-A2FB-09C5BCAA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F129BC-F172-4CEE-9D27-60CBF5C2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B3E6B5-D177-415D-ADB5-8C669B0D6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04A600-B426-4164-9473-DC5646749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274176-8B1C-4DE9-BA16-7D7360BD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707AAE-92B8-4741-8FBC-A3F0E37B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14AAED-365E-4F33-8484-063C450D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08C15-8910-4E33-A458-758D0317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450E03-AA8B-47E9-9B41-B608417C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5D7AEF-1070-4F96-9B6E-42FF3CFA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AAC1FB-D2F2-4331-B506-4B2B9814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1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8976E8-DD7E-42A3-9BBE-BF79A36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8CFF13-4A78-4214-945F-D8E54682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883E35-9187-48BB-89C6-66A85E86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98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13038-E68D-4DD5-A1C7-7D4882C6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097ED-A6C2-406A-9642-D0C7CABE4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9C0FDF-56C3-4EE9-BA36-E07DCFCC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15BEA-7493-432B-AE9A-79164707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0CB892-1771-4717-95EF-D7D1E40F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ADA249-E571-4E08-8CAB-0098A00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33DBB-FB3F-4B4C-9728-9CEF719A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6218A6-1C06-4E10-ACCE-0BFC6EC1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065CE6-EF40-4E8E-B3E9-D8582A4B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067F33-3E9C-432A-82B9-E069619D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1B4F6F-BB46-4388-8760-C6FEB23F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2762AC-7F4A-468B-85EF-6203F63F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4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354EE8-4BCE-402B-A342-6DB20125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B36979-D2D3-40A0-B745-AC3F8843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D7DDA0-35DF-46CF-80FE-2D3060199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DF09-A9AA-4160-8C12-4230D162B58D}" type="datetimeFigureOut">
              <a:rPr lang="de-DE" smtClean="0"/>
              <a:t>08.11.2023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9B7EE-B966-4DCB-B052-2095A0021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14FF60-3EE4-4990-A0B1-762AAFD7C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48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Spektrum">
            <a:extLst>
              <a:ext uri="{FF2B5EF4-FFF2-40B4-BE49-F238E27FC236}">
                <a16:creationId xmlns:a16="http://schemas.microsoft.com/office/drawing/2014/main" id="{50F34726-9127-3D8B-D430-D2F8B1A723DA}"/>
              </a:ext>
            </a:extLst>
          </p:cNvPr>
          <p:cNvGrpSpPr/>
          <p:nvPr/>
        </p:nvGrpSpPr>
        <p:grpSpPr>
          <a:xfrm>
            <a:off x="188913" y="1230313"/>
            <a:ext cx="11814175" cy="4889500"/>
            <a:chOff x="188913" y="1230313"/>
            <a:chExt cx="11814175" cy="4889500"/>
          </a:xfrm>
        </p:grpSpPr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CBBDE596-3EA3-9D12-B1DD-D3A3FAA0C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926" y="4721225"/>
              <a:ext cx="395288" cy="1397000"/>
            </a:xfrm>
            <a:custGeom>
              <a:avLst/>
              <a:gdLst>
                <a:gd name="T0" fmla="*/ 140 w 1215"/>
                <a:gd name="T1" fmla="*/ 4279 h 4294"/>
                <a:gd name="T2" fmla="*/ 235 w 1215"/>
                <a:gd name="T3" fmla="*/ 4266 h 4294"/>
                <a:gd name="T4" fmla="*/ 271 w 1215"/>
                <a:gd name="T5" fmla="*/ 4225 h 4294"/>
                <a:gd name="T6" fmla="*/ 288 w 1215"/>
                <a:gd name="T7" fmla="*/ 4132 h 4294"/>
                <a:gd name="T8" fmla="*/ 298 w 1215"/>
                <a:gd name="T9" fmla="*/ 3989 h 4294"/>
                <a:gd name="T10" fmla="*/ 305 w 1215"/>
                <a:gd name="T11" fmla="*/ 3750 h 4294"/>
                <a:gd name="T12" fmla="*/ 309 w 1215"/>
                <a:gd name="T13" fmla="*/ 3513 h 4294"/>
                <a:gd name="T14" fmla="*/ 314 w 1215"/>
                <a:gd name="T15" fmla="*/ 3196 h 4294"/>
                <a:gd name="T16" fmla="*/ 317 w 1215"/>
                <a:gd name="T17" fmla="*/ 2840 h 4294"/>
                <a:gd name="T18" fmla="*/ 321 w 1215"/>
                <a:gd name="T19" fmla="*/ 2517 h 4294"/>
                <a:gd name="T20" fmla="*/ 326 w 1215"/>
                <a:gd name="T21" fmla="*/ 2238 h 4294"/>
                <a:gd name="T22" fmla="*/ 330 w 1215"/>
                <a:gd name="T23" fmla="*/ 1988 h 4294"/>
                <a:gd name="T24" fmla="*/ 333 w 1215"/>
                <a:gd name="T25" fmla="*/ 1740 h 4294"/>
                <a:gd name="T26" fmla="*/ 340 w 1215"/>
                <a:gd name="T27" fmla="*/ 1835 h 4294"/>
                <a:gd name="T28" fmla="*/ 344 w 1215"/>
                <a:gd name="T29" fmla="*/ 2322 h 4294"/>
                <a:gd name="T30" fmla="*/ 348 w 1215"/>
                <a:gd name="T31" fmla="*/ 2943 h 4294"/>
                <a:gd name="T32" fmla="*/ 352 w 1215"/>
                <a:gd name="T33" fmla="*/ 3397 h 4294"/>
                <a:gd name="T34" fmla="*/ 357 w 1215"/>
                <a:gd name="T35" fmla="*/ 3658 h 4294"/>
                <a:gd name="T36" fmla="*/ 365 w 1215"/>
                <a:gd name="T37" fmla="*/ 3930 h 4294"/>
                <a:gd name="T38" fmla="*/ 375 w 1215"/>
                <a:gd name="T39" fmla="*/ 4080 h 4294"/>
                <a:gd name="T40" fmla="*/ 399 w 1215"/>
                <a:gd name="T41" fmla="*/ 4151 h 4294"/>
                <a:gd name="T42" fmla="*/ 437 w 1215"/>
                <a:gd name="T43" fmla="*/ 4130 h 4294"/>
                <a:gd name="T44" fmla="*/ 452 w 1215"/>
                <a:gd name="T45" fmla="*/ 4018 h 4294"/>
                <a:gd name="T46" fmla="*/ 461 w 1215"/>
                <a:gd name="T47" fmla="*/ 3877 h 4294"/>
                <a:gd name="T48" fmla="*/ 467 w 1215"/>
                <a:gd name="T49" fmla="*/ 3631 h 4294"/>
                <a:gd name="T50" fmla="*/ 472 w 1215"/>
                <a:gd name="T51" fmla="*/ 3381 h 4294"/>
                <a:gd name="T52" fmla="*/ 475 w 1215"/>
                <a:gd name="T53" fmla="*/ 3010 h 4294"/>
                <a:gd name="T54" fmla="*/ 480 w 1215"/>
                <a:gd name="T55" fmla="*/ 2517 h 4294"/>
                <a:gd name="T56" fmla="*/ 484 w 1215"/>
                <a:gd name="T57" fmla="*/ 1951 h 4294"/>
                <a:gd name="T58" fmla="*/ 488 w 1215"/>
                <a:gd name="T59" fmla="*/ 1377 h 4294"/>
                <a:gd name="T60" fmla="*/ 492 w 1215"/>
                <a:gd name="T61" fmla="*/ 878 h 4294"/>
                <a:gd name="T62" fmla="*/ 496 w 1215"/>
                <a:gd name="T63" fmla="*/ 413 h 4294"/>
                <a:gd name="T64" fmla="*/ 500 w 1215"/>
                <a:gd name="T65" fmla="*/ 67 h 4294"/>
                <a:gd name="T66" fmla="*/ 507 w 1215"/>
                <a:gd name="T67" fmla="*/ 177 h 4294"/>
                <a:gd name="T68" fmla="*/ 512 w 1215"/>
                <a:gd name="T69" fmla="*/ 925 h 4294"/>
                <a:gd name="T70" fmla="*/ 516 w 1215"/>
                <a:gd name="T71" fmla="*/ 1833 h 4294"/>
                <a:gd name="T72" fmla="*/ 519 w 1215"/>
                <a:gd name="T73" fmla="*/ 2637 h 4294"/>
                <a:gd name="T74" fmla="*/ 524 w 1215"/>
                <a:gd name="T75" fmla="*/ 3170 h 4294"/>
                <a:gd name="T76" fmla="*/ 528 w 1215"/>
                <a:gd name="T77" fmla="*/ 3490 h 4294"/>
                <a:gd name="T78" fmla="*/ 533 w 1215"/>
                <a:gd name="T79" fmla="*/ 3741 h 4294"/>
                <a:gd name="T80" fmla="*/ 541 w 1215"/>
                <a:gd name="T81" fmla="*/ 3967 h 4294"/>
                <a:gd name="T82" fmla="*/ 554 w 1215"/>
                <a:gd name="T83" fmla="*/ 4100 h 4294"/>
                <a:gd name="T84" fmla="*/ 570 w 1215"/>
                <a:gd name="T85" fmla="*/ 4173 h 4294"/>
                <a:gd name="T86" fmla="*/ 610 w 1215"/>
                <a:gd name="T87" fmla="*/ 4181 h 4294"/>
                <a:gd name="T88" fmla="*/ 627 w 1215"/>
                <a:gd name="T89" fmla="*/ 4095 h 4294"/>
                <a:gd name="T90" fmla="*/ 634 w 1215"/>
                <a:gd name="T91" fmla="*/ 3980 h 4294"/>
                <a:gd name="T92" fmla="*/ 643 w 1215"/>
                <a:gd name="T93" fmla="*/ 3704 h 4294"/>
                <a:gd name="T94" fmla="*/ 647 w 1215"/>
                <a:gd name="T95" fmla="*/ 3477 h 4294"/>
                <a:gd name="T96" fmla="*/ 651 w 1215"/>
                <a:gd name="T97" fmla="*/ 3213 h 4294"/>
                <a:gd name="T98" fmla="*/ 655 w 1215"/>
                <a:gd name="T99" fmla="*/ 2967 h 4294"/>
                <a:gd name="T100" fmla="*/ 660 w 1215"/>
                <a:gd name="T101" fmla="*/ 2756 h 4294"/>
                <a:gd name="T102" fmla="*/ 666 w 1215"/>
                <a:gd name="T103" fmla="*/ 2486 h 4294"/>
                <a:gd name="T104" fmla="*/ 674 w 1215"/>
                <a:gd name="T105" fmla="*/ 2412 h 4294"/>
                <a:gd name="T106" fmla="*/ 678 w 1215"/>
                <a:gd name="T107" fmla="*/ 2744 h 4294"/>
                <a:gd name="T108" fmla="*/ 682 w 1215"/>
                <a:gd name="T109" fmla="*/ 3225 h 4294"/>
                <a:gd name="T110" fmla="*/ 686 w 1215"/>
                <a:gd name="T111" fmla="*/ 3604 h 4294"/>
                <a:gd name="T112" fmla="*/ 691 w 1215"/>
                <a:gd name="T113" fmla="*/ 3820 h 4294"/>
                <a:gd name="T114" fmla="*/ 698 w 1215"/>
                <a:gd name="T115" fmla="*/ 4039 h 4294"/>
                <a:gd name="T116" fmla="*/ 709 w 1215"/>
                <a:gd name="T117" fmla="*/ 4165 h 4294"/>
                <a:gd name="T118" fmla="*/ 725 w 1215"/>
                <a:gd name="T119" fmla="*/ 4229 h 4294"/>
                <a:gd name="T120" fmla="*/ 758 w 1215"/>
                <a:gd name="T121" fmla="*/ 4269 h 4294"/>
                <a:gd name="T122" fmla="*/ 878 w 1215"/>
                <a:gd name="T123" fmla="*/ 4285 h 4294"/>
                <a:gd name="T124" fmla="*/ 1012 w 1215"/>
                <a:gd name="T125" fmla="*/ 4290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15" h="4294">
                  <a:moveTo>
                    <a:pt x="0" y="4279"/>
                  </a:moveTo>
                  <a:lnTo>
                    <a:pt x="10" y="4282"/>
                  </a:lnTo>
                  <a:lnTo>
                    <a:pt x="123" y="4283"/>
                  </a:lnTo>
                  <a:lnTo>
                    <a:pt x="140" y="4279"/>
                  </a:lnTo>
                  <a:lnTo>
                    <a:pt x="156" y="4271"/>
                  </a:lnTo>
                  <a:lnTo>
                    <a:pt x="206" y="4274"/>
                  </a:lnTo>
                  <a:lnTo>
                    <a:pt x="221" y="4271"/>
                  </a:lnTo>
                  <a:lnTo>
                    <a:pt x="235" y="4266"/>
                  </a:lnTo>
                  <a:lnTo>
                    <a:pt x="250" y="4257"/>
                  </a:lnTo>
                  <a:lnTo>
                    <a:pt x="259" y="4250"/>
                  </a:lnTo>
                  <a:lnTo>
                    <a:pt x="267" y="4235"/>
                  </a:lnTo>
                  <a:lnTo>
                    <a:pt x="271" y="4225"/>
                  </a:lnTo>
                  <a:lnTo>
                    <a:pt x="275" y="4210"/>
                  </a:lnTo>
                  <a:lnTo>
                    <a:pt x="280" y="4191"/>
                  </a:lnTo>
                  <a:lnTo>
                    <a:pt x="283" y="4165"/>
                  </a:lnTo>
                  <a:lnTo>
                    <a:pt x="288" y="4132"/>
                  </a:lnTo>
                  <a:lnTo>
                    <a:pt x="292" y="4089"/>
                  </a:lnTo>
                  <a:lnTo>
                    <a:pt x="294" y="4061"/>
                  </a:lnTo>
                  <a:lnTo>
                    <a:pt x="296" y="4029"/>
                  </a:lnTo>
                  <a:lnTo>
                    <a:pt x="298" y="3989"/>
                  </a:lnTo>
                  <a:lnTo>
                    <a:pt x="300" y="3939"/>
                  </a:lnTo>
                  <a:lnTo>
                    <a:pt x="302" y="3876"/>
                  </a:lnTo>
                  <a:lnTo>
                    <a:pt x="304" y="3796"/>
                  </a:lnTo>
                  <a:lnTo>
                    <a:pt x="305" y="3750"/>
                  </a:lnTo>
                  <a:lnTo>
                    <a:pt x="306" y="3698"/>
                  </a:lnTo>
                  <a:lnTo>
                    <a:pt x="307" y="3642"/>
                  </a:lnTo>
                  <a:lnTo>
                    <a:pt x="308" y="3580"/>
                  </a:lnTo>
                  <a:lnTo>
                    <a:pt x="309" y="3513"/>
                  </a:lnTo>
                  <a:lnTo>
                    <a:pt x="310" y="3441"/>
                  </a:lnTo>
                  <a:lnTo>
                    <a:pt x="311" y="3363"/>
                  </a:lnTo>
                  <a:lnTo>
                    <a:pt x="313" y="3282"/>
                  </a:lnTo>
                  <a:lnTo>
                    <a:pt x="314" y="3196"/>
                  </a:lnTo>
                  <a:lnTo>
                    <a:pt x="314" y="3108"/>
                  </a:lnTo>
                  <a:lnTo>
                    <a:pt x="315" y="3018"/>
                  </a:lnTo>
                  <a:lnTo>
                    <a:pt x="316" y="2928"/>
                  </a:lnTo>
                  <a:lnTo>
                    <a:pt x="317" y="2840"/>
                  </a:lnTo>
                  <a:lnTo>
                    <a:pt x="319" y="2755"/>
                  </a:lnTo>
                  <a:lnTo>
                    <a:pt x="320" y="2673"/>
                  </a:lnTo>
                  <a:lnTo>
                    <a:pt x="320" y="2594"/>
                  </a:lnTo>
                  <a:lnTo>
                    <a:pt x="321" y="2517"/>
                  </a:lnTo>
                  <a:lnTo>
                    <a:pt x="322" y="2443"/>
                  </a:lnTo>
                  <a:lnTo>
                    <a:pt x="324" y="2372"/>
                  </a:lnTo>
                  <a:lnTo>
                    <a:pt x="325" y="2303"/>
                  </a:lnTo>
                  <a:lnTo>
                    <a:pt x="326" y="2238"/>
                  </a:lnTo>
                  <a:lnTo>
                    <a:pt x="327" y="2175"/>
                  </a:lnTo>
                  <a:lnTo>
                    <a:pt x="327" y="2113"/>
                  </a:lnTo>
                  <a:lnTo>
                    <a:pt x="329" y="2052"/>
                  </a:lnTo>
                  <a:lnTo>
                    <a:pt x="330" y="1988"/>
                  </a:lnTo>
                  <a:lnTo>
                    <a:pt x="331" y="1923"/>
                  </a:lnTo>
                  <a:lnTo>
                    <a:pt x="332" y="1857"/>
                  </a:lnTo>
                  <a:lnTo>
                    <a:pt x="333" y="1795"/>
                  </a:lnTo>
                  <a:lnTo>
                    <a:pt x="333" y="1740"/>
                  </a:lnTo>
                  <a:lnTo>
                    <a:pt x="335" y="1699"/>
                  </a:lnTo>
                  <a:lnTo>
                    <a:pt x="338" y="1708"/>
                  </a:lnTo>
                  <a:lnTo>
                    <a:pt x="339" y="1760"/>
                  </a:lnTo>
                  <a:lnTo>
                    <a:pt x="340" y="1835"/>
                  </a:lnTo>
                  <a:lnTo>
                    <a:pt x="341" y="1930"/>
                  </a:lnTo>
                  <a:lnTo>
                    <a:pt x="342" y="2044"/>
                  </a:lnTo>
                  <a:lnTo>
                    <a:pt x="343" y="2176"/>
                  </a:lnTo>
                  <a:lnTo>
                    <a:pt x="344" y="2322"/>
                  </a:lnTo>
                  <a:lnTo>
                    <a:pt x="346" y="2478"/>
                  </a:lnTo>
                  <a:lnTo>
                    <a:pt x="346" y="2638"/>
                  </a:lnTo>
                  <a:lnTo>
                    <a:pt x="347" y="2795"/>
                  </a:lnTo>
                  <a:lnTo>
                    <a:pt x="348" y="2943"/>
                  </a:lnTo>
                  <a:lnTo>
                    <a:pt x="349" y="3078"/>
                  </a:lnTo>
                  <a:lnTo>
                    <a:pt x="350" y="3199"/>
                  </a:lnTo>
                  <a:lnTo>
                    <a:pt x="352" y="3304"/>
                  </a:lnTo>
                  <a:lnTo>
                    <a:pt x="352" y="3397"/>
                  </a:lnTo>
                  <a:lnTo>
                    <a:pt x="353" y="3476"/>
                  </a:lnTo>
                  <a:lnTo>
                    <a:pt x="354" y="3545"/>
                  </a:lnTo>
                  <a:lnTo>
                    <a:pt x="355" y="3605"/>
                  </a:lnTo>
                  <a:lnTo>
                    <a:pt x="357" y="3658"/>
                  </a:lnTo>
                  <a:lnTo>
                    <a:pt x="359" y="3747"/>
                  </a:lnTo>
                  <a:lnTo>
                    <a:pt x="360" y="3819"/>
                  </a:lnTo>
                  <a:lnTo>
                    <a:pt x="363" y="3879"/>
                  </a:lnTo>
                  <a:lnTo>
                    <a:pt x="365" y="3930"/>
                  </a:lnTo>
                  <a:lnTo>
                    <a:pt x="366" y="3973"/>
                  </a:lnTo>
                  <a:lnTo>
                    <a:pt x="369" y="4009"/>
                  </a:lnTo>
                  <a:lnTo>
                    <a:pt x="371" y="4038"/>
                  </a:lnTo>
                  <a:lnTo>
                    <a:pt x="375" y="4080"/>
                  </a:lnTo>
                  <a:lnTo>
                    <a:pt x="379" y="4104"/>
                  </a:lnTo>
                  <a:lnTo>
                    <a:pt x="383" y="4119"/>
                  </a:lnTo>
                  <a:lnTo>
                    <a:pt x="391" y="4138"/>
                  </a:lnTo>
                  <a:lnTo>
                    <a:pt x="399" y="4151"/>
                  </a:lnTo>
                  <a:lnTo>
                    <a:pt x="410" y="4165"/>
                  </a:lnTo>
                  <a:lnTo>
                    <a:pt x="425" y="4165"/>
                  </a:lnTo>
                  <a:lnTo>
                    <a:pt x="434" y="4146"/>
                  </a:lnTo>
                  <a:lnTo>
                    <a:pt x="437" y="4130"/>
                  </a:lnTo>
                  <a:lnTo>
                    <a:pt x="442" y="4109"/>
                  </a:lnTo>
                  <a:lnTo>
                    <a:pt x="446" y="4080"/>
                  </a:lnTo>
                  <a:lnTo>
                    <a:pt x="450" y="4042"/>
                  </a:lnTo>
                  <a:lnTo>
                    <a:pt x="452" y="4018"/>
                  </a:lnTo>
                  <a:lnTo>
                    <a:pt x="454" y="3991"/>
                  </a:lnTo>
                  <a:lnTo>
                    <a:pt x="456" y="3959"/>
                  </a:lnTo>
                  <a:lnTo>
                    <a:pt x="458" y="3922"/>
                  </a:lnTo>
                  <a:lnTo>
                    <a:pt x="461" y="3877"/>
                  </a:lnTo>
                  <a:lnTo>
                    <a:pt x="462" y="3825"/>
                  </a:lnTo>
                  <a:lnTo>
                    <a:pt x="464" y="3760"/>
                  </a:lnTo>
                  <a:lnTo>
                    <a:pt x="467" y="3679"/>
                  </a:lnTo>
                  <a:lnTo>
                    <a:pt x="467" y="3631"/>
                  </a:lnTo>
                  <a:lnTo>
                    <a:pt x="468" y="3578"/>
                  </a:lnTo>
                  <a:lnTo>
                    <a:pt x="469" y="3519"/>
                  </a:lnTo>
                  <a:lnTo>
                    <a:pt x="470" y="3454"/>
                  </a:lnTo>
                  <a:lnTo>
                    <a:pt x="472" y="3381"/>
                  </a:lnTo>
                  <a:lnTo>
                    <a:pt x="473" y="3300"/>
                  </a:lnTo>
                  <a:lnTo>
                    <a:pt x="474" y="3211"/>
                  </a:lnTo>
                  <a:lnTo>
                    <a:pt x="474" y="3114"/>
                  </a:lnTo>
                  <a:lnTo>
                    <a:pt x="475" y="3010"/>
                  </a:lnTo>
                  <a:lnTo>
                    <a:pt x="477" y="2897"/>
                  </a:lnTo>
                  <a:lnTo>
                    <a:pt x="478" y="2777"/>
                  </a:lnTo>
                  <a:lnTo>
                    <a:pt x="479" y="2650"/>
                  </a:lnTo>
                  <a:lnTo>
                    <a:pt x="480" y="2517"/>
                  </a:lnTo>
                  <a:lnTo>
                    <a:pt x="480" y="2380"/>
                  </a:lnTo>
                  <a:lnTo>
                    <a:pt x="481" y="2239"/>
                  </a:lnTo>
                  <a:lnTo>
                    <a:pt x="483" y="2096"/>
                  </a:lnTo>
                  <a:lnTo>
                    <a:pt x="484" y="1951"/>
                  </a:lnTo>
                  <a:lnTo>
                    <a:pt x="485" y="1805"/>
                  </a:lnTo>
                  <a:lnTo>
                    <a:pt x="486" y="1660"/>
                  </a:lnTo>
                  <a:lnTo>
                    <a:pt x="487" y="1516"/>
                  </a:lnTo>
                  <a:lnTo>
                    <a:pt x="488" y="1377"/>
                  </a:lnTo>
                  <a:lnTo>
                    <a:pt x="489" y="1244"/>
                  </a:lnTo>
                  <a:lnTo>
                    <a:pt x="490" y="1118"/>
                  </a:lnTo>
                  <a:lnTo>
                    <a:pt x="491" y="997"/>
                  </a:lnTo>
                  <a:lnTo>
                    <a:pt x="492" y="878"/>
                  </a:lnTo>
                  <a:lnTo>
                    <a:pt x="493" y="760"/>
                  </a:lnTo>
                  <a:lnTo>
                    <a:pt x="494" y="642"/>
                  </a:lnTo>
                  <a:lnTo>
                    <a:pt x="495" y="525"/>
                  </a:lnTo>
                  <a:lnTo>
                    <a:pt x="496" y="413"/>
                  </a:lnTo>
                  <a:lnTo>
                    <a:pt x="497" y="308"/>
                  </a:lnTo>
                  <a:lnTo>
                    <a:pt x="498" y="214"/>
                  </a:lnTo>
                  <a:lnTo>
                    <a:pt x="500" y="133"/>
                  </a:lnTo>
                  <a:lnTo>
                    <a:pt x="500" y="67"/>
                  </a:lnTo>
                  <a:lnTo>
                    <a:pt x="501" y="15"/>
                  </a:lnTo>
                  <a:lnTo>
                    <a:pt x="506" y="0"/>
                  </a:lnTo>
                  <a:lnTo>
                    <a:pt x="506" y="69"/>
                  </a:lnTo>
                  <a:lnTo>
                    <a:pt x="507" y="177"/>
                  </a:lnTo>
                  <a:lnTo>
                    <a:pt x="508" y="324"/>
                  </a:lnTo>
                  <a:lnTo>
                    <a:pt x="510" y="504"/>
                  </a:lnTo>
                  <a:lnTo>
                    <a:pt x="511" y="707"/>
                  </a:lnTo>
                  <a:lnTo>
                    <a:pt x="512" y="925"/>
                  </a:lnTo>
                  <a:lnTo>
                    <a:pt x="512" y="1149"/>
                  </a:lnTo>
                  <a:lnTo>
                    <a:pt x="513" y="1377"/>
                  </a:lnTo>
                  <a:lnTo>
                    <a:pt x="514" y="1606"/>
                  </a:lnTo>
                  <a:lnTo>
                    <a:pt x="516" y="1833"/>
                  </a:lnTo>
                  <a:lnTo>
                    <a:pt x="517" y="2054"/>
                  </a:lnTo>
                  <a:lnTo>
                    <a:pt x="518" y="2264"/>
                  </a:lnTo>
                  <a:lnTo>
                    <a:pt x="519" y="2459"/>
                  </a:lnTo>
                  <a:lnTo>
                    <a:pt x="519" y="2637"/>
                  </a:lnTo>
                  <a:lnTo>
                    <a:pt x="521" y="2797"/>
                  </a:lnTo>
                  <a:lnTo>
                    <a:pt x="522" y="2938"/>
                  </a:lnTo>
                  <a:lnTo>
                    <a:pt x="523" y="3062"/>
                  </a:lnTo>
                  <a:lnTo>
                    <a:pt x="524" y="3170"/>
                  </a:lnTo>
                  <a:lnTo>
                    <a:pt x="525" y="3265"/>
                  </a:lnTo>
                  <a:lnTo>
                    <a:pt x="526" y="3349"/>
                  </a:lnTo>
                  <a:lnTo>
                    <a:pt x="527" y="3424"/>
                  </a:lnTo>
                  <a:lnTo>
                    <a:pt x="528" y="3490"/>
                  </a:lnTo>
                  <a:lnTo>
                    <a:pt x="529" y="3550"/>
                  </a:lnTo>
                  <a:lnTo>
                    <a:pt x="530" y="3605"/>
                  </a:lnTo>
                  <a:lnTo>
                    <a:pt x="531" y="3654"/>
                  </a:lnTo>
                  <a:lnTo>
                    <a:pt x="533" y="3741"/>
                  </a:lnTo>
                  <a:lnTo>
                    <a:pt x="535" y="3814"/>
                  </a:lnTo>
                  <a:lnTo>
                    <a:pt x="538" y="3875"/>
                  </a:lnTo>
                  <a:lnTo>
                    <a:pt x="539" y="3925"/>
                  </a:lnTo>
                  <a:lnTo>
                    <a:pt x="541" y="3967"/>
                  </a:lnTo>
                  <a:lnTo>
                    <a:pt x="544" y="4001"/>
                  </a:lnTo>
                  <a:lnTo>
                    <a:pt x="545" y="4029"/>
                  </a:lnTo>
                  <a:lnTo>
                    <a:pt x="550" y="4070"/>
                  </a:lnTo>
                  <a:lnTo>
                    <a:pt x="554" y="4100"/>
                  </a:lnTo>
                  <a:lnTo>
                    <a:pt x="557" y="4125"/>
                  </a:lnTo>
                  <a:lnTo>
                    <a:pt x="562" y="4145"/>
                  </a:lnTo>
                  <a:lnTo>
                    <a:pt x="566" y="4161"/>
                  </a:lnTo>
                  <a:lnTo>
                    <a:pt x="570" y="4173"/>
                  </a:lnTo>
                  <a:lnTo>
                    <a:pt x="578" y="4188"/>
                  </a:lnTo>
                  <a:lnTo>
                    <a:pt x="587" y="4197"/>
                  </a:lnTo>
                  <a:lnTo>
                    <a:pt x="602" y="4195"/>
                  </a:lnTo>
                  <a:lnTo>
                    <a:pt x="610" y="4181"/>
                  </a:lnTo>
                  <a:lnTo>
                    <a:pt x="615" y="4169"/>
                  </a:lnTo>
                  <a:lnTo>
                    <a:pt x="618" y="4151"/>
                  </a:lnTo>
                  <a:lnTo>
                    <a:pt x="622" y="4127"/>
                  </a:lnTo>
                  <a:lnTo>
                    <a:pt x="627" y="4095"/>
                  </a:lnTo>
                  <a:lnTo>
                    <a:pt x="628" y="4074"/>
                  </a:lnTo>
                  <a:lnTo>
                    <a:pt x="631" y="4049"/>
                  </a:lnTo>
                  <a:lnTo>
                    <a:pt x="633" y="4018"/>
                  </a:lnTo>
                  <a:lnTo>
                    <a:pt x="634" y="3980"/>
                  </a:lnTo>
                  <a:lnTo>
                    <a:pt x="637" y="3931"/>
                  </a:lnTo>
                  <a:lnTo>
                    <a:pt x="639" y="3870"/>
                  </a:lnTo>
                  <a:lnTo>
                    <a:pt x="641" y="3794"/>
                  </a:lnTo>
                  <a:lnTo>
                    <a:pt x="643" y="3704"/>
                  </a:lnTo>
                  <a:lnTo>
                    <a:pt x="644" y="3652"/>
                  </a:lnTo>
                  <a:lnTo>
                    <a:pt x="645" y="3597"/>
                  </a:lnTo>
                  <a:lnTo>
                    <a:pt x="646" y="3538"/>
                  </a:lnTo>
                  <a:lnTo>
                    <a:pt x="647" y="3477"/>
                  </a:lnTo>
                  <a:lnTo>
                    <a:pt x="648" y="3412"/>
                  </a:lnTo>
                  <a:lnTo>
                    <a:pt x="649" y="3346"/>
                  </a:lnTo>
                  <a:lnTo>
                    <a:pt x="650" y="3279"/>
                  </a:lnTo>
                  <a:lnTo>
                    <a:pt x="651" y="3213"/>
                  </a:lnTo>
                  <a:lnTo>
                    <a:pt x="653" y="3148"/>
                  </a:lnTo>
                  <a:lnTo>
                    <a:pt x="653" y="3085"/>
                  </a:lnTo>
                  <a:lnTo>
                    <a:pt x="654" y="3025"/>
                  </a:lnTo>
                  <a:lnTo>
                    <a:pt x="655" y="2967"/>
                  </a:lnTo>
                  <a:lnTo>
                    <a:pt x="656" y="2911"/>
                  </a:lnTo>
                  <a:lnTo>
                    <a:pt x="658" y="2857"/>
                  </a:lnTo>
                  <a:lnTo>
                    <a:pt x="659" y="2805"/>
                  </a:lnTo>
                  <a:lnTo>
                    <a:pt x="660" y="2756"/>
                  </a:lnTo>
                  <a:lnTo>
                    <a:pt x="661" y="2665"/>
                  </a:lnTo>
                  <a:lnTo>
                    <a:pt x="664" y="2577"/>
                  </a:lnTo>
                  <a:lnTo>
                    <a:pt x="665" y="2532"/>
                  </a:lnTo>
                  <a:lnTo>
                    <a:pt x="666" y="2486"/>
                  </a:lnTo>
                  <a:lnTo>
                    <a:pt x="666" y="2440"/>
                  </a:lnTo>
                  <a:lnTo>
                    <a:pt x="669" y="2363"/>
                  </a:lnTo>
                  <a:lnTo>
                    <a:pt x="673" y="2367"/>
                  </a:lnTo>
                  <a:lnTo>
                    <a:pt x="674" y="2412"/>
                  </a:lnTo>
                  <a:lnTo>
                    <a:pt x="675" y="2472"/>
                  </a:lnTo>
                  <a:lnTo>
                    <a:pt x="676" y="2548"/>
                  </a:lnTo>
                  <a:lnTo>
                    <a:pt x="677" y="2639"/>
                  </a:lnTo>
                  <a:lnTo>
                    <a:pt x="678" y="2744"/>
                  </a:lnTo>
                  <a:lnTo>
                    <a:pt x="679" y="2859"/>
                  </a:lnTo>
                  <a:lnTo>
                    <a:pt x="680" y="2981"/>
                  </a:lnTo>
                  <a:lnTo>
                    <a:pt x="681" y="3105"/>
                  </a:lnTo>
                  <a:lnTo>
                    <a:pt x="682" y="3225"/>
                  </a:lnTo>
                  <a:lnTo>
                    <a:pt x="683" y="3336"/>
                  </a:lnTo>
                  <a:lnTo>
                    <a:pt x="684" y="3437"/>
                  </a:lnTo>
                  <a:lnTo>
                    <a:pt x="685" y="3527"/>
                  </a:lnTo>
                  <a:lnTo>
                    <a:pt x="686" y="3604"/>
                  </a:lnTo>
                  <a:lnTo>
                    <a:pt x="687" y="3670"/>
                  </a:lnTo>
                  <a:lnTo>
                    <a:pt x="688" y="3728"/>
                  </a:lnTo>
                  <a:lnTo>
                    <a:pt x="689" y="3777"/>
                  </a:lnTo>
                  <a:lnTo>
                    <a:pt x="691" y="3820"/>
                  </a:lnTo>
                  <a:lnTo>
                    <a:pt x="692" y="3892"/>
                  </a:lnTo>
                  <a:lnTo>
                    <a:pt x="694" y="3950"/>
                  </a:lnTo>
                  <a:lnTo>
                    <a:pt x="697" y="3998"/>
                  </a:lnTo>
                  <a:lnTo>
                    <a:pt x="698" y="4039"/>
                  </a:lnTo>
                  <a:lnTo>
                    <a:pt x="700" y="4074"/>
                  </a:lnTo>
                  <a:lnTo>
                    <a:pt x="703" y="4103"/>
                  </a:lnTo>
                  <a:lnTo>
                    <a:pt x="705" y="4128"/>
                  </a:lnTo>
                  <a:lnTo>
                    <a:pt x="709" y="4165"/>
                  </a:lnTo>
                  <a:lnTo>
                    <a:pt x="713" y="4189"/>
                  </a:lnTo>
                  <a:lnTo>
                    <a:pt x="717" y="4205"/>
                  </a:lnTo>
                  <a:lnTo>
                    <a:pt x="721" y="4218"/>
                  </a:lnTo>
                  <a:lnTo>
                    <a:pt x="725" y="4229"/>
                  </a:lnTo>
                  <a:lnTo>
                    <a:pt x="733" y="4247"/>
                  </a:lnTo>
                  <a:lnTo>
                    <a:pt x="742" y="4257"/>
                  </a:lnTo>
                  <a:lnTo>
                    <a:pt x="749" y="4263"/>
                  </a:lnTo>
                  <a:lnTo>
                    <a:pt x="758" y="4269"/>
                  </a:lnTo>
                  <a:lnTo>
                    <a:pt x="770" y="4275"/>
                  </a:lnTo>
                  <a:lnTo>
                    <a:pt x="789" y="4281"/>
                  </a:lnTo>
                  <a:lnTo>
                    <a:pt x="801" y="4285"/>
                  </a:lnTo>
                  <a:lnTo>
                    <a:pt x="878" y="4285"/>
                  </a:lnTo>
                  <a:lnTo>
                    <a:pt x="894" y="4288"/>
                  </a:lnTo>
                  <a:lnTo>
                    <a:pt x="939" y="4292"/>
                  </a:lnTo>
                  <a:lnTo>
                    <a:pt x="992" y="4294"/>
                  </a:lnTo>
                  <a:lnTo>
                    <a:pt x="1012" y="4290"/>
                  </a:lnTo>
                  <a:lnTo>
                    <a:pt x="1045" y="4291"/>
                  </a:lnTo>
                  <a:lnTo>
                    <a:pt x="1090" y="4294"/>
                  </a:lnTo>
                  <a:lnTo>
                    <a:pt x="1215" y="4293"/>
                  </a:lnTo>
                </a:path>
              </a:pathLst>
            </a:custGeom>
            <a:noFill/>
            <a:ln w="635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B39463CF-5F53-44FC-435A-417F9A16F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101" y="5189538"/>
              <a:ext cx="273050" cy="925513"/>
            </a:xfrm>
            <a:custGeom>
              <a:avLst/>
              <a:gdLst>
                <a:gd name="T0" fmla="*/ 95 w 836"/>
                <a:gd name="T1" fmla="*/ 2806 h 2847"/>
                <a:gd name="T2" fmla="*/ 161 w 836"/>
                <a:gd name="T3" fmla="*/ 2779 h 2847"/>
                <a:gd name="T4" fmla="*/ 182 w 836"/>
                <a:gd name="T5" fmla="*/ 2692 h 2847"/>
                <a:gd name="T6" fmla="*/ 194 w 836"/>
                <a:gd name="T7" fmla="*/ 2555 h 2847"/>
                <a:gd name="T8" fmla="*/ 203 w 836"/>
                <a:gd name="T9" fmla="*/ 2317 h 2847"/>
                <a:gd name="T10" fmla="*/ 206 w 836"/>
                <a:gd name="T11" fmla="*/ 2100 h 2847"/>
                <a:gd name="T12" fmla="*/ 211 w 836"/>
                <a:gd name="T13" fmla="*/ 1819 h 2847"/>
                <a:gd name="T14" fmla="*/ 215 w 836"/>
                <a:gd name="T15" fmla="*/ 1513 h 2847"/>
                <a:gd name="T16" fmla="*/ 219 w 836"/>
                <a:gd name="T17" fmla="*/ 1271 h 2847"/>
                <a:gd name="T18" fmla="*/ 223 w 836"/>
                <a:gd name="T19" fmla="*/ 1077 h 2847"/>
                <a:gd name="T20" fmla="*/ 227 w 836"/>
                <a:gd name="T21" fmla="*/ 860 h 2847"/>
                <a:gd name="T22" fmla="*/ 232 w 836"/>
                <a:gd name="T23" fmla="*/ 604 h 2847"/>
                <a:gd name="T24" fmla="*/ 238 w 836"/>
                <a:gd name="T25" fmla="*/ 906 h 2847"/>
                <a:gd name="T26" fmla="*/ 243 w 836"/>
                <a:gd name="T27" fmla="*/ 1487 h 2847"/>
                <a:gd name="T28" fmla="*/ 247 w 836"/>
                <a:gd name="T29" fmla="*/ 1880 h 2847"/>
                <a:gd name="T30" fmla="*/ 253 w 836"/>
                <a:gd name="T31" fmla="*/ 2119 h 2847"/>
                <a:gd name="T32" fmla="*/ 263 w 836"/>
                <a:gd name="T33" fmla="*/ 2073 h 2847"/>
                <a:gd name="T34" fmla="*/ 269 w 836"/>
                <a:gd name="T35" fmla="*/ 1856 h 2847"/>
                <a:gd name="T36" fmla="*/ 272 w 836"/>
                <a:gd name="T37" fmla="*/ 1610 h 2847"/>
                <a:gd name="T38" fmla="*/ 276 w 836"/>
                <a:gd name="T39" fmla="*/ 1375 h 2847"/>
                <a:gd name="T40" fmla="*/ 284 w 836"/>
                <a:gd name="T41" fmla="*/ 1075 h 2847"/>
                <a:gd name="T42" fmla="*/ 291 w 836"/>
                <a:gd name="T43" fmla="*/ 772 h 2847"/>
                <a:gd name="T44" fmla="*/ 297 w 836"/>
                <a:gd name="T45" fmla="*/ 976 h 2847"/>
                <a:gd name="T46" fmla="*/ 301 w 836"/>
                <a:gd name="T47" fmla="*/ 1522 h 2847"/>
                <a:gd name="T48" fmla="*/ 305 w 836"/>
                <a:gd name="T49" fmla="*/ 1965 h 2847"/>
                <a:gd name="T50" fmla="*/ 309 w 836"/>
                <a:gd name="T51" fmla="*/ 2218 h 2847"/>
                <a:gd name="T52" fmla="*/ 318 w 836"/>
                <a:gd name="T53" fmla="*/ 2471 h 2847"/>
                <a:gd name="T54" fmla="*/ 326 w 836"/>
                <a:gd name="T55" fmla="*/ 2590 h 2847"/>
                <a:gd name="T56" fmla="*/ 346 w 836"/>
                <a:gd name="T57" fmla="*/ 2571 h 2847"/>
                <a:gd name="T58" fmla="*/ 357 w 836"/>
                <a:gd name="T59" fmla="*/ 2451 h 2847"/>
                <a:gd name="T60" fmla="*/ 365 w 836"/>
                <a:gd name="T61" fmla="*/ 2205 h 2847"/>
                <a:gd name="T62" fmla="*/ 369 w 836"/>
                <a:gd name="T63" fmla="*/ 1968 h 2847"/>
                <a:gd name="T64" fmla="*/ 373 w 836"/>
                <a:gd name="T65" fmla="*/ 1643 h 2847"/>
                <a:gd name="T66" fmla="*/ 378 w 836"/>
                <a:gd name="T67" fmla="*/ 1261 h 2847"/>
                <a:gd name="T68" fmla="*/ 381 w 836"/>
                <a:gd name="T69" fmla="*/ 920 h 2847"/>
                <a:gd name="T70" fmla="*/ 385 w 836"/>
                <a:gd name="T71" fmla="*/ 668 h 2847"/>
                <a:gd name="T72" fmla="*/ 390 w 836"/>
                <a:gd name="T73" fmla="*/ 406 h 2847"/>
                <a:gd name="T74" fmla="*/ 394 w 836"/>
                <a:gd name="T75" fmla="*/ 133 h 2847"/>
                <a:gd name="T76" fmla="*/ 400 w 836"/>
                <a:gd name="T77" fmla="*/ 69 h 2847"/>
                <a:gd name="T78" fmla="*/ 404 w 836"/>
                <a:gd name="T79" fmla="*/ 686 h 2847"/>
                <a:gd name="T80" fmla="*/ 408 w 836"/>
                <a:gd name="T81" fmla="*/ 1352 h 2847"/>
                <a:gd name="T82" fmla="*/ 412 w 836"/>
                <a:gd name="T83" fmla="*/ 1728 h 2847"/>
                <a:gd name="T84" fmla="*/ 419 w 836"/>
                <a:gd name="T85" fmla="*/ 1961 h 2847"/>
                <a:gd name="T86" fmla="*/ 429 w 836"/>
                <a:gd name="T87" fmla="*/ 1727 h 2847"/>
                <a:gd name="T88" fmla="*/ 434 w 836"/>
                <a:gd name="T89" fmla="*/ 1444 h 2847"/>
                <a:gd name="T90" fmla="*/ 438 w 836"/>
                <a:gd name="T91" fmla="*/ 1107 h 2847"/>
                <a:gd name="T92" fmla="*/ 442 w 836"/>
                <a:gd name="T93" fmla="*/ 837 h 2847"/>
                <a:gd name="T94" fmla="*/ 446 w 836"/>
                <a:gd name="T95" fmla="*/ 623 h 2847"/>
                <a:gd name="T96" fmla="*/ 450 w 836"/>
                <a:gd name="T97" fmla="*/ 390 h 2847"/>
                <a:gd name="T98" fmla="*/ 455 w 836"/>
                <a:gd name="T99" fmla="*/ 158 h 2847"/>
                <a:gd name="T100" fmla="*/ 461 w 836"/>
                <a:gd name="T101" fmla="*/ 351 h 2847"/>
                <a:gd name="T102" fmla="*/ 465 w 836"/>
                <a:gd name="T103" fmla="*/ 1084 h 2847"/>
                <a:gd name="T104" fmla="*/ 468 w 836"/>
                <a:gd name="T105" fmla="*/ 1709 h 2847"/>
                <a:gd name="T106" fmla="*/ 473 w 836"/>
                <a:gd name="T107" fmla="*/ 2067 h 2847"/>
                <a:gd name="T108" fmla="*/ 477 w 836"/>
                <a:gd name="T109" fmla="*/ 2280 h 2847"/>
                <a:gd name="T110" fmla="*/ 485 w 836"/>
                <a:gd name="T111" fmla="*/ 2537 h 2847"/>
                <a:gd name="T112" fmla="*/ 495 w 836"/>
                <a:gd name="T113" fmla="*/ 2691 h 2847"/>
                <a:gd name="T114" fmla="*/ 516 w 836"/>
                <a:gd name="T115" fmla="*/ 2772 h 2847"/>
                <a:gd name="T116" fmla="*/ 551 w 836"/>
                <a:gd name="T117" fmla="*/ 2808 h 2847"/>
                <a:gd name="T118" fmla="*/ 629 w 836"/>
                <a:gd name="T119" fmla="*/ 2823 h 2847"/>
                <a:gd name="T120" fmla="*/ 715 w 836"/>
                <a:gd name="T121" fmla="*/ 2847 h 2847"/>
                <a:gd name="T122" fmla="*/ 769 w 836"/>
                <a:gd name="T123" fmla="*/ 2842 h 2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36" h="2847">
                  <a:moveTo>
                    <a:pt x="0" y="2792"/>
                  </a:moveTo>
                  <a:lnTo>
                    <a:pt x="8" y="2798"/>
                  </a:lnTo>
                  <a:lnTo>
                    <a:pt x="23" y="2806"/>
                  </a:lnTo>
                  <a:lnTo>
                    <a:pt x="95" y="2806"/>
                  </a:lnTo>
                  <a:lnTo>
                    <a:pt x="104" y="2802"/>
                  </a:lnTo>
                  <a:lnTo>
                    <a:pt x="140" y="2801"/>
                  </a:lnTo>
                  <a:lnTo>
                    <a:pt x="154" y="2791"/>
                  </a:lnTo>
                  <a:lnTo>
                    <a:pt x="161" y="2779"/>
                  </a:lnTo>
                  <a:lnTo>
                    <a:pt x="170" y="2756"/>
                  </a:lnTo>
                  <a:lnTo>
                    <a:pt x="173" y="2740"/>
                  </a:lnTo>
                  <a:lnTo>
                    <a:pt x="178" y="2719"/>
                  </a:lnTo>
                  <a:lnTo>
                    <a:pt x="182" y="2692"/>
                  </a:lnTo>
                  <a:lnTo>
                    <a:pt x="186" y="2659"/>
                  </a:lnTo>
                  <a:lnTo>
                    <a:pt x="190" y="2614"/>
                  </a:lnTo>
                  <a:lnTo>
                    <a:pt x="192" y="2587"/>
                  </a:lnTo>
                  <a:lnTo>
                    <a:pt x="194" y="2555"/>
                  </a:lnTo>
                  <a:lnTo>
                    <a:pt x="197" y="2515"/>
                  </a:lnTo>
                  <a:lnTo>
                    <a:pt x="199" y="2464"/>
                  </a:lnTo>
                  <a:lnTo>
                    <a:pt x="200" y="2398"/>
                  </a:lnTo>
                  <a:lnTo>
                    <a:pt x="203" y="2317"/>
                  </a:lnTo>
                  <a:lnTo>
                    <a:pt x="204" y="2269"/>
                  </a:lnTo>
                  <a:lnTo>
                    <a:pt x="205" y="2217"/>
                  </a:lnTo>
                  <a:lnTo>
                    <a:pt x="205" y="2161"/>
                  </a:lnTo>
                  <a:lnTo>
                    <a:pt x="206" y="2100"/>
                  </a:lnTo>
                  <a:lnTo>
                    <a:pt x="208" y="2036"/>
                  </a:lnTo>
                  <a:lnTo>
                    <a:pt x="209" y="1967"/>
                  </a:lnTo>
                  <a:lnTo>
                    <a:pt x="210" y="1894"/>
                  </a:lnTo>
                  <a:lnTo>
                    <a:pt x="211" y="1819"/>
                  </a:lnTo>
                  <a:lnTo>
                    <a:pt x="211" y="1741"/>
                  </a:lnTo>
                  <a:lnTo>
                    <a:pt x="213" y="1663"/>
                  </a:lnTo>
                  <a:lnTo>
                    <a:pt x="214" y="1587"/>
                  </a:lnTo>
                  <a:lnTo>
                    <a:pt x="215" y="1513"/>
                  </a:lnTo>
                  <a:lnTo>
                    <a:pt x="216" y="1444"/>
                  </a:lnTo>
                  <a:lnTo>
                    <a:pt x="217" y="1380"/>
                  </a:lnTo>
                  <a:lnTo>
                    <a:pt x="218" y="1323"/>
                  </a:lnTo>
                  <a:lnTo>
                    <a:pt x="219" y="1271"/>
                  </a:lnTo>
                  <a:lnTo>
                    <a:pt x="220" y="1223"/>
                  </a:lnTo>
                  <a:lnTo>
                    <a:pt x="221" y="1175"/>
                  </a:lnTo>
                  <a:lnTo>
                    <a:pt x="222" y="1127"/>
                  </a:lnTo>
                  <a:lnTo>
                    <a:pt x="223" y="1077"/>
                  </a:lnTo>
                  <a:lnTo>
                    <a:pt x="224" y="1024"/>
                  </a:lnTo>
                  <a:lnTo>
                    <a:pt x="225" y="970"/>
                  </a:lnTo>
                  <a:lnTo>
                    <a:pt x="226" y="916"/>
                  </a:lnTo>
                  <a:lnTo>
                    <a:pt x="227" y="860"/>
                  </a:lnTo>
                  <a:lnTo>
                    <a:pt x="228" y="805"/>
                  </a:lnTo>
                  <a:lnTo>
                    <a:pt x="230" y="749"/>
                  </a:lnTo>
                  <a:lnTo>
                    <a:pt x="231" y="694"/>
                  </a:lnTo>
                  <a:lnTo>
                    <a:pt x="232" y="604"/>
                  </a:lnTo>
                  <a:lnTo>
                    <a:pt x="236" y="613"/>
                  </a:lnTo>
                  <a:lnTo>
                    <a:pt x="237" y="680"/>
                  </a:lnTo>
                  <a:lnTo>
                    <a:pt x="237" y="779"/>
                  </a:lnTo>
                  <a:lnTo>
                    <a:pt x="238" y="906"/>
                  </a:lnTo>
                  <a:lnTo>
                    <a:pt x="239" y="1051"/>
                  </a:lnTo>
                  <a:lnTo>
                    <a:pt x="241" y="1202"/>
                  </a:lnTo>
                  <a:lnTo>
                    <a:pt x="242" y="1349"/>
                  </a:lnTo>
                  <a:lnTo>
                    <a:pt x="243" y="1487"/>
                  </a:lnTo>
                  <a:lnTo>
                    <a:pt x="243" y="1609"/>
                  </a:lnTo>
                  <a:lnTo>
                    <a:pt x="244" y="1716"/>
                  </a:lnTo>
                  <a:lnTo>
                    <a:pt x="246" y="1805"/>
                  </a:lnTo>
                  <a:lnTo>
                    <a:pt x="247" y="1880"/>
                  </a:lnTo>
                  <a:lnTo>
                    <a:pt x="248" y="1942"/>
                  </a:lnTo>
                  <a:lnTo>
                    <a:pt x="249" y="1993"/>
                  </a:lnTo>
                  <a:lnTo>
                    <a:pt x="251" y="2068"/>
                  </a:lnTo>
                  <a:lnTo>
                    <a:pt x="253" y="2119"/>
                  </a:lnTo>
                  <a:lnTo>
                    <a:pt x="255" y="2149"/>
                  </a:lnTo>
                  <a:lnTo>
                    <a:pt x="259" y="2152"/>
                  </a:lnTo>
                  <a:lnTo>
                    <a:pt x="261" y="2123"/>
                  </a:lnTo>
                  <a:lnTo>
                    <a:pt x="263" y="2073"/>
                  </a:lnTo>
                  <a:lnTo>
                    <a:pt x="265" y="2002"/>
                  </a:lnTo>
                  <a:lnTo>
                    <a:pt x="266" y="1958"/>
                  </a:lnTo>
                  <a:lnTo>
                    <a:pt x="268" y="1910"/>
                  </a:lnTo>
                  <a:lnTo>
                    <a:pt x="269" y="1856"/>
                  </a:lnTo>
                  <a:lnTo>
                    <a:pt x="269" y="1799"/>
                  </a:lnTo>
                  <a:lnTo>
                    <a:pt x="270" y="1738"/>
                  </a:lnTo>
                  <a:lnTo>
                    <a:pt x="271" y="1674"/>
                  </a:lnTo>
                  <a:lnTo>
                    <a:pt x="272" y="1610"/>
                  </a:lnTo>
                  <a:lnTo>
                    <a:pt x="274" y="1546"/>
                  </a:lnTo>
                  <a:lnTo>
                    <a:pt x="275" y="1485"/>
                  </a:lnTo>
                  <a:lnTo>
                    <a:pt x="276" y="1428"/>
                  </a:lnTo>
                  <a:lnTo>
                    <a:pt x="276" y="1375"/>
                  </a:lnTo>
                  <a:lnTo>
                    <a:pt x="277" y="1328"/>
                  </a:lnTo>
                  <a:lnTo>
                    <a:pt x="280" y="1243"/>
                  </a:lnTo>
                  <a:lnTo>
                    <a:pt x="282" y="1161"/>
                  </a:lnTo>
                  <a:lnTo>
                    <a:pt x="284" y="1075"/>
                  </a:lnTo>
                  <a:lnTo>
                    <a:pt x="286" y="985"/>
                  </a:lnTo>
                  <a:lnTo>
                    <a:pt x="287" y="940"/>
                  </a:lnTo>
                  <a:lnTo>
                    <a:pt x="288" y="851"/>
                  </a:lnTo>
                  <a:lnTo>
                    <a:pt x="291" y="772"/>
                  </a:lnTo>
                  <a:lnTo>
                    <a:pt x="294" y="753"/>
                  </a:lnTo>
                  <a:lnTo>
                    <a:pt x="295" y="797"/>
                  </a:lnTo>
                  <a:lnTo>
                    <a:pt x="296" y="872"/>
                  </a:lnTo>
                  <a:lnTo>
                    <a:pt x="297" y="976"/>
                  </a:lnTo>
                  <a:lnTo>
                    <a:pt x="298" y="1101"/>
                  </a:lnTo>
                  <a:lnTo>
                    <a:pt x="299" y="1239"/>
                  </a:lnTo>
                  <a:lnTo>
                    <a:pt x="301" y="1382"/>
                  </a:lnTo>
                  <a:lnTo>
                    <a:pt x="301" y="1522"/>
                  </a:lnTo>
                  <a:lnTo>
                    <a:pt x="302" y="1653"/>
                  </a:lnTo>
                  <a:lnTo>
                    <a:pt x="303" y="1771"/>
                  </a:lnTo>
                  <a:lnTo>
                    <a:pt x="304" y="1875"/>
                  </a:lnTo>
                  <a:lnTo>
                    <a:pt x="305" y="1965"/>
                  </a:lnTo>
                  <a:lnTo>
                    <a:pt x="307" y="2043"/>
                  </a:lnTo>
                  <a:lnTo>
                    <a:pt x="308" y="2110"/>
                  </a:lnTo>
                  <a:lnTo>
                    <a:pt x="308" y="2168"/>
                  </a:lnTo>
                  <a:lnTo>
                    <a:pt x="309" y="2218"/>
                  </a:lnTo>
                  <a:lnTo>
                    <a:pt x="312" y="2302"/>
                  </a:lnTo>
                  <a:lnTo>
                    <a:pt x="314" y="2369"/>
                  </a:lnTo>
                  <a:lnTo>
                    <a:pt x="315" y="2424"/>
                  </a:lnTo>
                  <a:lnTo>
                    <a:pt x="318" y="2471"/>
                  </a:lnTo>
                  <a:lnTo>
                    <a:pt x="320" y="2510"/>
                  </a:lnTo>
                  <a:lnTo>
                    <a:pt x="321" y="2543"/>
                  </a:lnTo>
                  <a:lnTo>
                    <a:pt x="324" y="2569"/>
                  </a:lnTo>
                  <a:lnTo>
                    <a:pt x="326" y="2590"/>
                  </a:lnTo>
                  <a:lnTo>
                    <a:pt x="330" y="2614"/>
                  </a:lnTo>
                  <a:lnTo>
                    <a:pt x="338" y="2615"/>
                  </a:lnTo>
                  <a:lnTo>
                    <a:pt x="342" y="2598"/>
                  </a:lnTo>
                  <a:lnTo>
                    <a:pt x="346" y="2571"/>
                  </a:lnTo>
                  <a:lnTo>
                    <a:pt x="351" y="2534"/>
                  </a:lnTo>
                  <a:lnTo>
                    <a:pt x="352" y="2511"/>
                  </a:lnTo>
                  <a:lnTo>
                    <a:pt x="354" y="2483"/>
                  </a:lnTo>
                  <a:lnTo>
                    <a:pt x="357" y="2451"/>
                  </a:lnTo>
                  <a:lnTo>
                    <a:pt x="359" y="2410"/>
                  </a:lnTo>
                  <a:lnTo>
                    <a:pt x="361" y="2358"/>
                  </a:lnTo>
                  <a:lnTo>
                    <a:pt x="363" y="2291"/>
                  </a:lnTo>
                  <a:lnTo>
                    <a:pt x="365" y="2205"/>
                  </a:lnTo>
                  <a:lnTo>
                    <a:pt x="366" y="2154"/>
                  </a:lnTo>
                  <a:lnTo>
                    <a:pt x="367" y="2098"/>
                  </a:lnTo>
                  <a:lnTo>
                    <a:pt x="368" y="2035"/>
                  </a:lnTo>
                  <a:lnTo>
                    <a:pt x="369" y="1968"/>
                  </a:lnTo>
                  <a:lnTo>
                    <a:pt x="370" y="1894"/>
                  </a:lnTo>
                  <a:lnTo>
                    <a:pt x="371" y="1815"/>
                  </a:lnTo>
                  <a:lnTo>
                    <a:pt x="372" y="1732"/>
                  </a:lnTo>
                  <a:lnTo>
                    <a:pt x="373" y="1643"/>
                  </a:lnTo>
                  <a:lnTo>
                    <a:pt x="374" y="1550"/>
                  </a:lnTo>
                  <a:lnTo>
                    <a:pt x="375" y="1455"/>
                  </a:lnTo>
                  <a:lnTo>
                    <a:pt x="376" y="1357"/>
                  </a:lnTo>
                  <a:lnTo>
                    <a:pt x="378" y="1261"/>
                  </a:lnTo>
                  <a:lnTo>
                    <a:pt x="378" y="1166"/>
                  </a:lnTo>
                  <a:lnTo>
                    <a:pt x="379" y="1077"/>
                  </a:lnTo>
                  <a:lnTo>
                    <a:pt x="380" y="995"/>
                  </a:lnTo>
                  <a:lnTo>
                    <a:pt x="381" y="920"/>
                  </a:lnTo>
                  <a:lnTo>
                    <a:pt x="383" y="852"/>
                  </a:lnTo>
                  <a:lnTo>
                    <a:pt x="384" y="789"/>
                  </a:lnTo>
                  <a:lnTo>
                    <a:pt x="384" y="729"/>
                  </a:lnTo>
                  <a:lnTo>
                    <a:pt x="385" y="668"/>
                  </a:lnTo>
                  <a:lnTo>
                    <a:pt x="386" y="606"/>
                  </a:lnTo>
                  <a:lnTo>
                    <a:pt x="387" y="541"/>
                  </a:lnTo>
                  <a:lnTo>
                    <a:pt x="389" y="474"/>
                  </a:lnTo>
                  <a:lnTo>
                    <a:pt x="390" y="406"/>
                  </a:lnTo>
                  <a:lnTo>
                    <a:pt x="391" y="338"/>
                  </a:lnTo>
                  <a:lnTo>
                    <a:pt x="391" y="269"/>
                  </a:lnTo>
                  <a:lnTo>
                    <a:pt x="392" y="200"/>
                  </a:lnTo>
                  <a:lnTo>
                    <a:pt x="394" y="133"/>
                  </a:lnTo>
                  <a:lnTo>
                    <a:pt x="395" y="70"/>
                  </a:lnTo>
                  <a:lnTo>
                    <a:pt x="396" y="17"/>
                  </a:lnTo>
                  <a:lnTo>
                    <a:pt x="399" y="0"/>
                  </a:lnTo>
                  <a:lnTo>
                    <a:pt x="400" y="69"/>
                  </a:lnTo>
                  <a:lnTo>
                    <a:pt x="401" y="180"/>
                  </a:lnTo>
                  <a:lnTo>
                    <a:pt x="402" y="327"/>
                  </a:lnTo>
                  <a:lnTo>
                    <a:pt x="403" y="500"/>
                  </a:lnTo>
                  <a:lnTo>
                    <a:pt x="404" y="686"/>
                  </a:lnTo>
                  <a:lnTo>
                    <a:pt x="405" y="873"/>
                  </a:lnTo>
                  <a:lnTo>
                    <a:pt x="406" y="1050"/>
                  </a:lnTo>
                  <a:lnTo>
                    <a:pt x="407" y="1211"/>
                  </a:lnTo>
                  <a:lnTo>
                    <a:pt x="408" y="1352"/>
                  </a:lnTo>
                  <a:lnTo>
                    <a:pt x="409" y="1472"/>
                  </a:lnTo>
                  <a:lnTo>
                    <a:pt x="410" y="1574"/>
                  </a:lnTo>
                  <a:lnTo>
                    <a:pt x="411" y="1658"/>
                  </a:lnTo>
                  <a:lnTo>
                    <a:pt x="412" y="1728"/>
                  </a:lnTo>
                  <a:lnTo>
                    <a:pt x="413" y="1785"/>
                  </a:lnTo>
                  <a:lnTo>
                    <a:pt x="416" y="1871"/>
                  </a:lnTo>
                  <a:lnTo>
                    <a:pt x="417" y="1928"/>
                  </a:lnTo>
                  <a:lnTo>
                    <a:pt x="419" y="1961"/>
                  </a:lnTo>
                  <a:lnTo>
                    <a:pt x="424" y="1932"/>
                  </a:lnTo>
                  <a:lnTo>
                    <a:pt x="427" y="1871"/>
                  </a:lnTo>
                  <a:lnTo>
                    <a:pt x="429" y="1782"/>
                  </a:lnTo>
                  <a:lnTo>
                    <a:pt x="429" y="1727"/>
                  </a:lnTo>
                  <a:lnTo>
                    <a:pt x="430" y="1665"/>
                  </a:lnTo>
                  <a:lnTo>
                    <a:pt x="432" y="1597"/>
                  </a:lnTo>
                  <a:lnTo>
                    <a:pt x="433" y="1523"/>
                  </a:lnTo>
                  <a:lnTo>
                    <a:pt x="434" y="1444"/>
                  </a:lnTo>
                  <a:lnTo>
                    <a:pt x="435" y="1360"/>
                  </a:lnTo>
                  <a:lnTo>
                    <a:pt x="436" y="1275"/>
                  </a:lnTo>
                  <a:lnTo>
                    <a:pt x="436" y="1190"/>
                  </a:lnTo>
                  <a:lnTo>
                    <a:pt x="438" y="1107"/>
                  </a:lnTo>
                  <a:lnTo>
                    <a:pt x="439" y="1030"/>
                  </a:lnTo>
                  <a:lnTo>
                    <a:pt x="440" y="958"/>
                  </a:lnTo>
                  <a:lnTo>
                    <a:pt x="441" y="894"/>
                  </a:lnTo>
                  <a:lnTo>
                    <a:pt x="442" y="837"/>
                  </a:lnTo>
                  <a:lnTo>
                    <a:pt x="443" y="783"/>
                  </a:lnTo>
                  <a:lnTo>
                    <a:pt x="444" y="730"/>
                  </a:lnTo>
                  <a:lnTo>
                    <a:pt x="445" y="678"/>
                  </a:lnTo>
                  <a:lnTo>
                    <a:pt x="446" y="623"/>
                  </a:lnTo>
                  <a:lnTo>
                    <a:pt x="447" y="567"/>
                  </a:lnTo>
                  <a:lnTo>
                    <a:pt x="449" y="509"/>
                  </a:lnTo>
                  <a:lnTo>
                    <a:pt x="449" y="449"/>
                  </a:lnTo>
                  <a:lnTo>
                    <a:pt x="450" y="390"/>
                  </a:lnTo>
                  <a:lnTo>
                    <a:pt x="451" y="330"/>
                  </a:lnTo>
                  <a:lnTo>
                    <a:pt x="452" y="270"/>
                  </a:lnTo>
                  <a:lnTo>
                    <a:pt x="453" y="212"/>
                  </a:lnTo>
                  <a:lnTo>
                    <a:pt x="455" y="158"/>
                  </a:lnTo>
                  <a:lnTo>
                    <a:pt x="455" y="115"/>
                  </a:lnTo>
                  <a:lnTo>
                    <a:pt x="458" y="140"/>
                  </a:lnTo>
                  <a:lnTo>
                    <a:pt x="460" y="225"/>
                  </a:lnTo>
                  <a:lnTo>
                    <a:pt x="461" y="351"/>
                  </a:lnTo>
                  <a:lnTo>
                    <a:pt x="461" y="512"/>
                  </a:lnTo>
                  <a:lnTo>
                    <a:pt x="462" y="696"/>
                  </a:lnTo>
                  <a:lnTo>
                    <a:pt x="463" y="890"/>
                  </a:lnTo>
                  <a:lnTo>
                    <a:pt x="465" y="1084"/>
                  </a:lnTo>
                  <a:lnTo>
                    <a:pt x="466" y="1266"/>
                  </a:lnTo>
                  <a:lnTo>
                    <a:pt x="467" y="1433"/>
                  </a:lnTo>
                  <a:lnTo>
                    <a:pt x="468" y="1580"/>
                  </a:lnTo>
                  <a:lnTo>
                    <a:pt x="468" y="1709"/>
                  </a:lnTo>
                  <a:lnTo>
                    <a:pt x="469" y="1819"/>
                  </a:lnTo>
                  <a:lnTo>
                    <a:pt x="471" y="1914"/>
                  </a:lnTo>
                  <a:lnTo>
                    <a:pt x="472" y="1996"/>
                  </a:lnTo>
                  <a:lnTo>
                    <a:pt x="473" y="2067"/>
                  </a:lnTo>
                  <a:lnTo>
                    <a:pt x="474" y="2129"/>
                  </a:lnTo>
                  <a:lnTo>
                    <a:pt x="474" y="2185"/>
                  </a:lnTo>
                  <a:lnTo>
                    <a:pt x="476" y="2235"/>
                  </a:lnTo>
                  <a:lnTo>
                    <a:pt x="477" y="2280"/>
                  </a:lnTo>
                  <a:lnTo>
                    <a:pt x="479" y="2359"/>
                  </a:lnTo>
                  <a:lnTo>
                    <a:pt x="481" y="2428"/>
                  </a:lnTo>
                  <a:lnTo>
                    <a:pt x="483" y="2487"/>
                  </a:lnTo>
                  <a:lnTo>
                    <a:pt x="485" y="2537"/>
                  </a:lnTo>
                  <a:lnTo>
                    <a:pt x="487" y="2580"/>
                  </a:lnTo>
                  <a:lnTo>
                    <a:pt x="489" y="2617"/>
                  </a:lnTo>
                  <a:lnTo>
                    <a:pt x="491" y="2647"/>
                  </a:lnTo>
                  <a:lnTo>
                    <a:pt x="495" y="2691"/>
                  </a:lnTo>
                  <a:lnTo>
                    <a:pt x="500" y="2720"/>
                  </a:lnTo>
                  <a:lnTo>
                    <a:pt x="504" y="2739"/>
                  </a:lnTo>
                  <a:lnTo>
                    <a:pt x="507" y="2753"/>
                  </a:lnTo>
                  <a:lnTo>
                    <a:pt x="516" y="2772"/>
                  </a:lnTo>
                  <a:lnTo>
                    <a:pt x="524" y="2784"/>
                  </a:lnTo>
                  <a:lnTo>
                    <a:pt x="532" y="2792"/>
                  </a:lnTo>
                  <a:lnTo>
                    <a:pt x="540" y="2799"/>
                  </a:lnTo>
                  <a:lnTo>
                    <a:pt x="551" y="2808"/>
                  </a:lnTo>
                  <a:lnTo>
                    <a:pt x="561" y="2813"/>
                  </a:lnTo>
                  <a:lnTo>
                    <a:pt x="577" y="2819"/>
                  </a:lnTo>
                  <a:lnTo>
                    <a:pt x="622" y="2818"/>
                  </a:lnTo>
                  <a:lnTo>
                    <a:pt x="629" y="2823"/>
                  </a:lnTo>
                  <a:lnTo>
                    <a:pt x="646" y="2831"/>
                  </a:lnTo>
                  <a:lnTo>
                    <a:pt x="657" y="2837"/>
                  </a:lnTo>
                  <a:lnTo>
                    <a:pt x="676" y="2843"/>
                  </a:lnTo>
                  <a:lnTo>
                    <a:pt x="715" y="2847"/>
                  </a:lnTo>
                  <a:lnTo>
                    <a:pt x="724" y="2843"/>
                  </a:lnTo>
                  <a:lnTo>
                    <a:pt x="739" y="2834"/>
                  </a:lnTo>
                  <a:lnTo>
                    <a:pt x="756" y="2833"/>
                  </a:lnTo>
                  <a:lnTo>
                    <a:pt x="769" y="2842"/>
                  </a:lnTo>
                  <a:lnTo>
                    <a:pt x="792" y="2839"/>
                  </a:lnTo>
                  <a:lnTo>
                    <a:pt x="827" y="2837"/>
                  </a:lnTo>
                  <a:lnTo>
                    <a:pt x="836" y="2842"/>
                  </a:lnTo>
                </a:path>
              </a:pathLst>
            </a:custGeom>
            <a:noFill/>
            <a:ln w="635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70054419-5E04-D9D2-D8D5-DF516D3B3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6138" y="4772025"/>
              <a:ext cx="439738" cy="1346200"/>
            </a:xfrm>
            <a:custGeom>
              <a:avLst/>
              <a:gdLst>
                <a:gd name="T0" fmla="*/ 180 w 1348"/>
                <a:gd name="T1" fmla="*/ 4135 h 4137"/>
                <a:gd name="T2" fmla="*/ 337 w 1348"/>
                <a:gd name="T3" fmla="*/ 4128 h 4137"/>
                <a:gd name="T4" fmla="*/ 413 w 1348"/>
                <a:gd name="T5" fmla="*/ 4116 h 4137"/>
                <a:gd name="T6" fmla="*/ 497 w 1348"/>
                <a:gd name="T7" fmla="*/ 4116 h 4137"/>
                <a:gd name="T8" fmla="*/ 550 w 1348"/>
                <a:gd name="T9" fmla="*/ 4106 h 4137"/>
                <a:gd name="T10" fmla="*/ 595 w 1348"/>
                <a:gd name="T11" fmla="*/ 4084 h 4137"/>
                <a:gd name="T12" fmla="*/ 622 w 1348"/>
                <a:gd name="T13" fmla="*/ 4047 h 4137"/>
                <a:gd name="T14" fmla="*/ 634 w 1348"/>
                <a:gd name="T15" fmla="*/ 3999 h 4137"/>
                <a:gd name="T16" fmla="*/ 646 w 1348"/>
                <a:gd name="T17" fmla="*/ 3893 h 4137"/>
                <a:gd name="T18" fmla="*/ 653 w 1348"/>
                <a:gd name="T19" fmla="*/ 3799 h 4137"/>
                <a:gd name="T20" fmla="*/ 659 w 1348"/>
                <a:gd name="T21" fmla="*/ 3645 h 4137"/>
                <a:gd name="T22" fmla="*/ 664 w 1348"/>
                <a:gd name="T23" fmla="*/ 3427 h 4137"/>
                <a:gd name="T24" fmla="*/ 667 w 1348"/>
                <a:gd name="T25" fmla="*/ 3240 h 4137"/>
                <a:gd name="T26" fmla="*/ 670 w 1348"/>
                <a:gd name="T27" fmla="*/ 3002 h 4137"/>
                <a:gd name="T28" fmla="*/ 673 w 1348"/>
                <a:gd name="T29" fmla="*/ 2714 h 4137"/>
                <a:gd name="T30" fmla="*/ 676 w 1348"/>
                <a:gd name="T31" fmla="*/ 2390 h 4137"/>
                <a:gd name="T32" fmla="*/ 679 w 1348"/>
                <a:gd name="T33" fmla="*/ 2041 h 4137"/>
                <a:gd name="T34" fmla="*/ 682 w 1348"/>
                <a:gd name="T35" fmla="*/ 1672 h 4137"/>
                <a:gd name="T36" fmla="*/ 686 w 1348"/>
                <a:gd name="T37" fmla="*/ 1292 h 4137"/>
                <a:gd name="T38" fmla="*/ 688 w 1348"/>
                <a:gd name="T39" fmla="*/ 902 h 4137"/>
                <a:gd name="T40" fmla="*/ 692 w 1348"/>
                <a:gd name="T41" fmla="*/ 523 h 4137"/>
                <a:gd name="T42" fmla="*/ 695 w 1348"/>
                <a:gd name="T43" fmla="*/ 234 h 4137"/>
                <a:gd name="T44" fmla="*/ 701 w 1348"/>
                <a:gd name="T45" fmla="*/ 104 h 4137"/>
                <a:gd name="T46" fmla="*/ 705 w 1348"/>
                <a:gd name="T47" fmla="*/ 326 h 4137"/>
                <a:gd name="T48" fmla="*/ 708 w 1348"/>
                <a:gd name="T49" fmla="*/ 573 h 4137"/>
                <a:gd name="T50" fmla="*/ 711 w 1348"/>
                <a:gd name="T51" fmla="*/ 864 h 4137"/>
                <a:gd name="T52" fmla="*/ 714 w 1348"/>
                <a:gd name="T53" fmla="*/ 1207 h 4137"/>
                <a:gd name="T54" fmla="*/ 717 w 1348"/>
                <a:gd name="T55" fmla="*/ 1569 h 4137"/>
                <a:gd name="T56" fmla="*/ 720 w 1348"/>
                <a:gd name="T57" fmla="*/ 1907 h 4137"/>
                <a:gd name="T58" fmla="*/ 723 w 1348"/>
                <a:gd name="T59" fmla="*/ 2155 h 4137"/>
                <a:gd name="T60" fmla="*/ 732 w 1348"/>
                <a:gd name="T61" fmla="*/ 2150 h 4137"/>
                <a:gd name="T62" fmla="*/ 735 w 1348"/>
                <a:gd name="T63" fmla="*/ 1959 h 4137"/>
                <a:gd name="T64" fmla="*/ 738 w 1348"/>
                <a:gd name="T65" fmla="*/ 1711 h 4137"/>
                <a:gd name="T66" fmla="*/ 741 w 1348"/>
                <a:gd name="T67" fmla="*/ 1420 h 4137"/>
                <a:gd name="T68" fmla="*/ 744 w 1348"/>
                <a:gd name="T69" fmla="*/ 1102 h 4137"/>
                <a:gd name="T70" fmla="*/ 747 w 1348"/>
                <a:gd name="T71" fmla="*/ 766 h 4137"/>
                <a:gd name="T72" fmla="*/ 750 w 1348"/>
                <a:gd name="T73" fmla="*/ 424 h 4137"/>
                <a:gd name="T74" fmla="*/ 753 w 1348"/>
                <a:gd name="T75" fmla="*/ 143 h 4137"/>
                <a:gd name="T76" fmla="*/ 759 w 1348"/>
                <a:gd name="T77" fmla="*/ 12 h 4137"/>
                <a:gd name="T78" fmla="*/ 763 w 1348"/>
                <a:gd name="T79" fmla="*/ 178 h 4137"/>
                <a:gd name="T80" fmla="*/ 765 w 1348"/>
                <a:gd name="T81" fmla="*/ 456 h 4137"/>
                <a:gd name="T82" fmla="*/ 769 w 1348"/>
                <a:gd name="T83" fmla="*/ 787 h 4137"/>
                <a:gd name="T84" fmla="*/ 772 w 1348"/>
                <a:gd name="T85" fmla="*/ 1174 h 4137"/>
                <a:gd name="T86" fmla="*/ 775 w 1348"/>
                <a:gd name="T87" fmla="*/ 1618 h 4137"/>
                <a:gd name="T88" fmla="*/ 778 w 1348"/>
                <a:gd name="T89" fmla="*/ 2089 h 4137"/>
                <a:gd name="T90" fmla="*/ 781 w 1348"/>
                <a:gd name="T91" fmla="*/ 2546 h 4137"/>
                <a:gd name="T92" fmla="*/ 785 w 1348"/>
                <a:gd name="T93" fmla="*/ 2927 h 4137"/>
                <a:gd name="T94" fmla="*/ 787 w 1348"/>
                <a:gd name="T95" fmla="*/ 3205 h 4137"/>
                <a:gd name="T96" fmla="*/ 791 w 1348"/>
                <a:gd name="T97" fmla="*/ 3402 h 4137"/>
                <a:gd name="T98" fmla="*/ 796 w 1348"/>
                <a:gd name="T99" fmla="*/ 3618 h 4137"/>
                <a:gd name="T100" fmla="*/ 802 w 1348"/>
                <a:gd name="T101" fmla="*/ 3775 h 4137"/>
                <a:gd name="T102" fmla="*/ 808 w 1348"/>
                <a:gd name="T103" fmla="*/ 3869 h 4137"/>
                <a:gd name="T104" fmla="*/ 820 w 1348"/>
                <a:gd name="T105" fmla="*/ 3968 h 4137"/>
                <a:gd name="T106" fmla="*/ 832 w 1348"/>
                <a:gd name="T107" fmla="*/ 4023 h 4137"/>
                <a:gd name="T108" fmla="*/ 857 w 1348"/>
                <a:gd name="T109" fmla="*/ 4072 h 4137"/>
                <a:gd name="T110" fmla="*/ 885 w 1348"/>
                <a:gd name="T111" fmla="*/ 4096 h 4137"/>
                <a:gd name="T112" fmla="*/ 918 w 1348"/>
                <a:gd name="T113" fmla="*/ 4115 h 4137"/>
                <a:gd name="T114" fmla="*/ 973 w 1348"/>
                <a:gd name="T115" fmla="*/ 4128 h 4137"/>
                <a:gd name="T116" fmla="*/ 1044 w 1348"/>
                <a:gd name="T117" fmla="*/ 4129 h 4137"/>
                <a:gd name="T118" fmla="*/ 1188 w 1348"/>
                <a:gd name="T119" fmla="*/ 4134 h 4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48" h="4137">
                  <a:moveTo>
                    <a:pt x="0" y="4137"/>
                  </a:moveTo>
                  <a:lnTo>
                    <a:pt x="142" y="4136"/>
                  </a:lnTo>
                  <a:lnTo>
                    <a:pt x="180" y="4135"/>
                  </a:lnTo>
                  <a:lnTo>
                    <a:pt x="296" y="4133"/>
                  </a:lnTo>
                  <a:lnTo>
                    <a:pt x="319" y="4131"/>
                  </a:lnTo>
                  <a:lnTo>
                    <a:pt x="337" y="4128"/>
                  </a:lnTo>
                  <a:lnTo>
                    <a:pt x="357" y="4121"/>
                  </a:lnTo>
                  <a:lnTo>
                    <a:pt x="392" y="4123"/>
                  </a:lnTo>
                  <a:lnTo>
                    <a:pt x="413" y="4116"/>
                  </a:lnTo>
                  <a:lnTo>
                    <a:pt x="438" y="4119"/>
                  </a:lnTo>
                  <a:lnTo>
                    <a:pt x="475" y="4119"/>
                  </a:lnTo>
                  <a:lnTo>
                    <a:pt x="497" y="4116"/>
                  </a:lnTo>
                  <a:lnTo>
                    <a:pt x="519" y="4113"/>
                  </a:lnTo>
                  <a:lnTo>
                    <a:pt x="536" y="4110"/>
                  </a:lnTo>
                  <a:lnTo>
                    <a:pt x="550" y="4106"/>
                  </a:lnTo>
                  <a:lnTo>
                    <a:pt x="568" y="4099"/>
                  </a:lnTo>
                  <a:lnTo>
                    <a:pt x="580" y="4093"/>
                  </a:lnTo>
                  <a:lnTo>
                    <a:pt x="595" y="4084"/>
                  </a:lnTo>
                  <a:lnTo>
                    <a:pt x="605" y="4077"/>
                  </a:lnTo>
                  <a:lnTo>
                    <a:pt x="613" y="4064"/>
                  </a:lnTo>
                  <a:lnTo>
                    <a:pt x="622" y="4047"/>
                  </a:lnTo>
                  <a:lnTo>
                    <a:pt x="626" y="4035"/>
                  </a:lnTo>
                  <a:lnTo>
                    <a:pt x="630" y="4019"/>
                  </a:lnTo>
                  <a:lnTo>
                    <a:pt x="634" y="3999"/>
                  </a:lnTo>
                  <a:lnTo>
                    <a:pt x="638" y="3972"/>
                  </a:lnTo>
                  <a:lnTo>
                    <a:pt x="643" y="3938"/>
                  </a:lnTo>
                  <a:lnTo>
                    <a:pt x="646" y="3893"/>
                  </a:lnTo>
                  <a:lnTo>
                    <a:pt x="649" y="3866"/>
                  </a:lnTo>
                  <a:lnTo>
                    <a:pt x="650" y="3835"/>
                  </a:lnTo>
                  <a:lnTo>
                    <a:pt x="653" y="3799"/>
                  </a:lnTo>
                  <a:lnTo>
                    <a:pt x="655" y="3756"/>
                  </a:lnTo>
                  <a:lnTo>
                    <a:pt x="656" y="3706"/>
                  </a:lnTo>
                  <a:lnTo>
                    <a:pt x="659" y="3645"/>
                  </a:lnTo>
                  <a:lnTo>
                    <a:pt x="661" y="3570"/>
                  </a:lnTo>
                  <a:lnTo>
                    <a:pt x="663" y="3480"/>
                  </a:lnTo>
                  <a:lnTo>
                    <a:pt x="664" y="3427"/>
                  </a:lnTo>
                  <a:lnTo>
                    <a:pt x="665" y="3370"/>
                  </a:lnTo>
                  <a:lnTo>
                    <a:pt x="666" y="3308"/>
                  </a:lnTo>
                  <a:lnTo>
                    <a:pt x="667" y="3240"/>
                  </a:lnTo>
                  <a:lnTo>
                    <a:pt x="668" y="3166"/>
                  </a:lnTo>
                  <a:lnTo>
                    <a:pt x="669" y="3087"/>
                  </a:lnTo>
                  <a:lnTo>
                    <a:pt x="670" y="3002"/>
                  </a:lnTo>
                  <a:lnTo>
                    <a:pt x="671" y="2911"/>
                  </a:lnTo>
                  <a:lnTo>
                    <a:pt x="672" y="2815"/>
                  </a:lnTo>
                  <a:lnTo>
                    <a:pt x="673" y="2714"/>
                  </a:lnTo>
                  <a:lnTo>
                    <a:pt x="674" y="2609"/>
                  </a:lnTo>
                  <a:lnTo>
                    <a:pt x="676" y="2501"/>
                  </a:lnTo>
                  <a:lnTo>
                    <a:pt x="676" y="2390"/>
                  </a:lnTo>
                  <a:lnTo>
                    <a:pt x="677" y="2276"/>
                  </a:lnTo>
                  <a:lnTo>
                    <a:pt x="678" y="2160"/>
                  </a:lnTo>
                  <a:lnTo>
                    <a:pt x="679" y="2041"/>
                  </a:lnTo>
                  <a:lnTo>
                    <a:pt x="681" y="1920"/>
                  </a:lnTo>
                  <a:lnTo>
                    <a:pt x="682" y="1797"/>
                  </a:lnTo>
                  <a:lnTo>
                    <a:pt x="682" y="1672"/>
                  </a:lnTo>
                  <a:lnTo>
                    <a:pt x="683" y="1546"/>
                  </a:lnTo>
                  <a:lnTo>
                    <a:pt x="684" y="1420"/>
                  </a:lnTo>
                  <a:lnTo>
                    <a:pt x="686" y="1292"/>
                  </a:lnTo>
                  <a:lnTo>
                    <a:pt x="687" y="1163"/>
                  </a:lnTo>
                  <a:lnTo>
                    <a:pt x="688" y="1033"/>
                  </a:lnTo>
                  <a:lnTo>
                    <a:pt x="688" y="902"/>
                  </a:lnTo>
                  <a:lnTo>
                    <a:pt x="689" y="772"/>
                  </a:lnTo>
                  <a:lnTo>
                    <a:pt x="690" y="644"/>
                  </a:lnTo>
                  <a:lnTo>
                    <a:pt x="692" y="523"/>
                  </a:lnTo>
                  <a:lnTo>
                    <a:pt x="693" y="412"/>
                  </a:lnTo>
                  <a:lnTo>
                    <a:pt x="694" y="315"/>
                  </a:lnTo>
                  <a:lnTo>
                    <a:pt x="695" y="234"/>
                  </a:lnTo>
                  <a:lnTo>
                    <a:pt x="695" y="170"/>
                  </a:lnTo>
                  <a:lnTo>
                    <a:pt x="698" y="93"/>
                  </a:lnTo>
                  <a:lnTo>
                    <a:pt x="701" y="104"/>
                  </a:lnTo>
                  <a:lnTo>
                    <a:pt x="703" y="192"/>
                  </a:lnTo>
                  <a:lnTo>
                    <a:pt x="704" y="255"/>
                  </a:lnTo>
                  <a:lnTo>
                    <a:pt x="705" y="326"/>
                  </a:lnTo>
                  <a:lnTo>
                    <a:pt x="706" y="404"/>
                  </a:lnTo>
                  <a:lnTo>
                    <a:pt x="707" y="487"/>
                  </a:lnTo>
                  <a:lnTo>
                    <a:pt x="708" y="573"/>
                  </a:lnTo>
                  <a:lnTo>
                    <a:pt x="709" y="664"/>
                  </a:lnTo>
                  <a:lnTo>
                    <a:pt x="710" y="761"/>
                  </a:lnTo>
                  <a:lnTo>
                    <a:pt x="711" y="864"/>
                  </a:lnTo>
                  <a:lnTo>
                    <a:pt x="712" y="974"/>
                  </a:lnTo>
                  <a:lnTo>
                    <a:pt x="714" y="1089"/>
                  </a:lnTo>
                  <a:lnTo>
                    <a:pt x="714" y="1207"/>
                  </a:lnTo>
                  <a:lnTo>
                    <a:pt x="715" y="1328"/>
                  </a:lnTo>
                  <a:lnTo>
                    <a:pt x="716" y="1449"/>
                  </a:lnTo>
                  <a:lnTo>
                    <a:pt x="717" y="1569"/>
                  </a:lnTo>
                  <a:lnTo>
                    <a:pt x="719" y="1687"/>
                  </a:lnTo>
                  <a:lnTo>
                    <a:pt x="720" y="1801"/>
                  </a:lnTo>
                  <a:lnTo>
                    <a:pt x="720" y="1907"/>
                  </a:lnTo>
                  <a:lnTo>
                    <a:pt x="721" y="2003"/>
                  </a:lnTo>
                  <a:lnTo>
                    <a:pt x="722" y="2086"/>
                  </a:lnTo>
                  <a:lnTo>
                    <a:pt x="723" y="2155"/>
                  </a:lnTo>
                  <a:lnTo>
                    <a:pt x="726" y="2243"/>
                  </a:lnTo>
                  <a:lnTo>
                    <a:pt x="730" y="2233"/>
                  </a:lnTo>
                  <a:lnTo>
                    <a:pt x="732" y="2150"/>
                  </a:lnTo>
                  <a:lnTo>
                    <a:pt x="733" y="2094"/>
                  </a:lnTo>
                  <a:lnTo>
                    <a:pt x="733" y="2030"/>
                  </a:lnTo>
                  <a:lnTo>
                    <a:pt x="735" y="1959"/>
                  </a:lnTo>
                  <a:lnTo>
                    <a:pt x="736" y="1881"/>
                  </a:lnTo>
                  <a:lnTo>
                    <a:pt x="737" y="1799"/>
                  </a:lnTo>
                  <a:lnTo>
                    <a:pt x="738" y="1711"/>
                  </a:lnTo>
                  <a:lnTo>
                    <a:pt x="739" y="1618"/>
                  </a:lnTo>
                  <a:lnTo>
                    <a:pt x="740" y="1521"/>
                  </a:lnTo>
                  <a:lnTo>
                    <a:pt x="741" y="1420"/>
                  </a:lnTo>
                  <a:lnTo>
                    <a:pt x="742" y="1316"/>
                  </a:lnTo>
                  <a:lnTo>
                    <a:pt x="743" y="1210"/>
                  </a:lnTo>
                  <a:lnTo>
                    <a:pt x="744" y="1102"/>
                  </a:lnTo>
                  <a:lnTo>
                    <a:pt x="745" y="992"/>
                  </a:lnTo>
                  <a:lnTo>
                    <a:pt x="746" y="880"/>
                  </a:lnTo>
                  <a:lnTo>
                    <a:pt x="747" y="766"/>
                  </a:lnTo>
                  <a:lnTo>
                    <a:pt x="748" y="651"/>
                  </a:lnTo>
                  <a:lnTo>
                    <a:pt x="749" y="536"/>
                  </a:lnTo>
                  <a:lnTo>
                    <a:pt x="750" y="424"/>
                  </a:lnTo>
                  <a:lnTo>
                    <a:pt x="752" y="319"/>
                  </a:lnTo>
                  <a:lnTo>
                    <a:pt x="753" y="224"/>
                  </a:lnTo>
                  <a:lnTo>
                    <a:pt x="753" y="143"/>
                  </a:lnTo>
                  <a:lnTo>
                    <a:pt x="754" y="78"/>
                  </a:lnTo>
                  <a:lnTo>
                    <a:pt x="756" y="0"/>
                  </a:lnTo>
                  <a:lnTo>
                    <a:pt x="759" y="12"/>
                  </a:lnTo>
                  <a:lnTo>
                    <a:pt x="760" y="51"/>
                  </a:lnTo>
                  <a:lnTo>
                    <a:pt x="761" y="107"/>
                  </a:lnTo>
                  <a:lnTo>
                    <a:pt x="763" y="178"/>
                  </a:lnTo>
                  <a:lnTo>
                    <a:pt x="764" y="262"/>
                  </a:lnTo>
                  <a:lnTo>
                    <a:pt x="765" y="355"/>
                  </a:lnTo>
                  <a:lnTo>
                    <a:pt x="765" y="456"/>
                  </a:lnTo>
                  <a:lnTo>
                    <a:pt x="766" y="561"/>
                  </a:lnTo>
                  <a:lnTo>
                    <a:pt x="768" y="671"/>
                  </a:lnTo>
                  <a:lnTo>
                    <a:pt x="769" y="787"/>
                  </a:lnTo>
                  <a:lnTo>
                    <a:pt x="770" y="908"/>
                  </a:lnTo>
                  <a:lnTo>
                    <a:pt x="771" y="1037"/>
                  </a:lnTo>
                  <a:lnTo>
                    <a:pt x="772" y="1174"/>
                  </a:lnTo>
                  <a:lnTo>
                    <a:pt x="772" y="1317"/>
                  </a:lnTo>
                  <a:lnTo>
                    <a:pt x="774" y="1465"/>
                  </a:lnTo>
                  <a:lnTo>
                    <a:pt x="775" y="1618"/>
                  </a:lnTo>
                  <a:lnTo>
                    <a:pt x="776" y="1774"/>
                  </a:lnTo>
                  <a:lnTo>
                    <a:pt x="777" y="1931"/>
                  </a:lnTo>
                  <a:lnTo>
                    <a:pt x="778" y="2089"/>
                  </a:lnTo>
                  <a:lnTo>
                    <a:pt x="779" y="2246"/>
                  </a:lnTo>
                  <a:lnTo>
                    <a:pt x="780" y="2399"/>
                  </a:lnTo>
                  <a:lnTo>
                    <a:pt x="781" y="2546"/>
                  </a:lnTo>
                  <a:lnTo>
                    <a:pt x="782" y="2684"/>
                  </a:lnTo>
                  <a:lnTo>
                    <a:pt x="783" y="2811"/>
                  </a:lnTo>
                  <a:lnTo>
                    <a:pt x="785" y="2927"/>
                  </a:lnTo>
                  <a:lnTo>
                    <a:pt x="785" y="3031"/>
                  </a:lnTo>
                  <a:lnTo>
                    <a:pt x="786" y="3123"/>
                  </a:lnTo>
                  <a:lnTo>
                    <a:pt x="787" y="3205"/>
                  </a:lnTo>
                  <a:lnTo>
                    <a:pt x="788" y="3279"/>
                  </a:lnTo>
                  <a:lnTo>
                    <a:pt x="789" y="3344"/>
                  </a:lnTo>
                  <a:lnTo>
                    <a:pt x="791" y="3402"/>
                  </a:lnTo>
                  <a:lnTo>
                    <a:pt x="791" y="3454"/>
                  </a:lnTo>
                  <a:lnTo>
                    <a:pt x="793" y="3544"/>
                  </a:lnTo>
                  <a:lnTo>
                    <a:pt x="796" y="3618"/>
                  </a:lnTo>
                  <a:lnTo>
                    <a:pt x="797" y="3680"/>
                  </a:lnTo>
                  <a:lnTo>
                    <a:pt x="799" y="3732"/>
                  </a:lnTo>
                  <a:lnTo>
                    <a:pt x="802" y="3775"/>
                  </a:lnTo>
                  <a:lnTo>
                    <a:pt x="804" y="3812"/>
                  </a:lnTo>
                  <a:lnTo>
                    <a:pt x="805" y="3843"/>
                  </a:lnTo>
                  <a:lnTo>
                    <a:pt x="808" y="3869"/>
                  </a:lnTo>
                  <a:lnTo>
                    <a:pt x="812" y="3912"/>
                  </a:lnTo>
                  <a:lnTo>
                    <a:pt x="816" y="3943"/>
                  </a:lnTo>
                  <a:lnTo>
                    <a:pt x="820" y="3968"/>
                  </a:lnTo>
                  <a:lnTo>
                    <a:pt x="824" y="3989"/>
                  </a:lnTo>
                  <a:lnTo>
                    <a:pt x="829" y="4008"/>
                  </a:lnTo>
                  <a:lnTo>
                    <a:pt x="832" y="4023"/>
                  </a:lnTo>
                  <a:lnTo>
                    <a:pt x="841" y="4046"/>
                  </a:lnTo>
                  <a:lnTo>
                    <a:pt x="849" y="4061"/>
                  </a:lnTo>
                  <a:lnTo>
                    <a:pt x="857" y="4072"/>
                  </a:lnTo>
                  <a:lnTo>
                    <a:pt x="868" y="4082"/>
                  </a:lnTo>
                  <a:lnTo>
                    <a:pt x="875" y="4089"/>
                  </a:lnTo>
                  <a:lnTo>
                    <a:pt x="885" y="4096"/>
                  </a:lnTo>
                  <a:lnTo>
                    <a:pt x="895" y="4104"/>
                  </a:lnTo>
                  <a:lnTo>
                    <a:pt x="903" y="4108"/>
                  </a:lnTo>
                  <a:lnTo>
                    <a:pt x="918" y="4115"/>
                  </a:lnTo>
                  <a:lnTo>
                    <a:pt x="934" y="4120"/>
                  </a:lnTo>
                  <a:lnTo>
                    <a:pt x="961" y="4126"/>
                  </a:lnTo>
                  <a:lnTo>
                    <a:pt x="973" y="4128"/>
                  </a:lnTo>
                  <a:lnTo>
                    <a:pt x="1001" y="4132"/>
                  </a:lnTo>
                  <a:lnTo>
                    <a:pt x="1029" y="4133"/>
                  </a:lnTo>
                  <a:lnTo>
                    <a:pt x="1044" y="4129"/>
                  </a:lnTo>
                  <a:lnTo>
                    <a:pt x="1135" y="4128"/>
                  </a:lnTo>
                  <a:lnTo>
                    <a:pt x="1149" y="4132"/>
                  </a:lnTo>
                  <a:lnTo>
                    <a:pt x="1188" y="4134"/>
                  </a:lnTo>
                  <a:lnTo>
                    <a:pt x="1233" y="4136"/>
                  </a:lnTo>
                  <a:lnTo>
                    <a:pt x="1348" y="4137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32D9F279-3142-B3CF-0A49-E738D507E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413" y="1230313"/>
              <a:ext cx="11369675" cy="4889500"/>
            </a:xfrm>
            <a:custGeom>
              <a:avLst/>
              <a:gdLst>
                <a:gd name="T0" fmla="*/ 1817 w 34965"/>
                <a:gd name="T1" fmla="*/ 15024 h 15025"/>
                <a:gd name="T2" fmla="*/ 6202 w 34965"/>
                <a:gd name="T3" fmla="*/ 15019 h 15025"/>
                <a:gd name="T4" fmla="*/ 7172 w 34965"/>
                <a:gd name="T5" fmla="*/ 15011 h 15025"/>
                <a:gd name="T6" fmla="*/ 7409 w 34965"/>
                <a:gd name="T7" fmla="*/ 14515 h 15025"/>
                <a:gd name="T8" fmla="*/ 7507 w 34965"/>
                <a:gd name="T9" fmla="*/ 14760 h 15025"/>
                <a:gd name="T10" fmla="*/ 7568 w 34965"/>
                <a:gd name="T11" fmla="*/ 13745 h 15025"/>
                <a:gd name="T12" fmla="*/ 7611 w 34965"/>
                <a:gd name="T13" fmla="*/ 14313 h 15025"/>
                <a:gd name="T14" fmla="*/ 7650 w 34965"/>
                <a:gd name="T15" fmla="*/ 13697 h 15025"/>
                <a:gd name="T16" fmla="*/ 7708 w 34965"/>
                <a:gd name="T17" fmla="*/ 14489 h 15025"/>
                <a:gd name="T18" fmla="*/ 7779 w 34965"/>
                <a:gd name="T19" fmla="*/ 14087 h 15025"/>
                <a:gd name="T20" fmla="*/ 7803 w 34965"/>
                <a:gd name="T21" fmla="*/ 11797 h 15025"/>
                <a:gd name="T22" fmla="*/ 7830 w 34965"/>
                <a:gd name="T23" fmla="*/ 13890 h 15025"/>
                <a:gd name="T24" fmla="*/ 7878 w 34965"/>
                <a:gd name="T25" fmla="*/ 13977 h 15025"/>
                <a:gd name="T26" fmla="*/ 7903 w 34965"/>
                <a:gd name="T27" fmla="*/ 12221 h 15025"/>
                <a:gd name="T28" fmla="*/ 7940 w 34965"/>
                <a:gd name="T29" fmla="*/ 13437 h 15025"/>
                <a:gd name="T30" fmla="*/ 7966 w 34965"/>
                <a:gd name="T31" fmla="*/ 11799 h 15025"/>
                <a:gd name="T32" fmla="*/ 8006 w 34965"/>
                <a:gd name="T33" fmla="*/ 12203 h 15025"/>
                <a:gd name="T34" fmla="*/ 8032 w 34965"/>
                <a:gd name="T35" fmla="*/ 9996 h 15025"/>
                <a:gd name="T36" fmla="*/ 8065 w 34965"/>
                <a:gd name="T37" fmla="*/ 12415 h 15025"/>
                <a:gd name="T38" fmla="*/ 8096 w 34965"/>
                <a:gd name="T39" fmla="*/ 13701 h 15025"/>
                <a:gd name="T40" fmla="*/ 8153 w 34965"/>
                <a:gd name="T41" fmla="*/ 14570 h 15025"/>
                <a:gd name="T42" fmla="*/ 8192 w 34965"/>
                <a:gd name="T43" fmla="*/ 13184 h 15025"/>
                <a:gd name="T44" fmla="*/ 8235 w 34965"/>
                <a:gd name="T45" fmla="*/ 14364 h 15025"/>
                <a:gd name="T46" fmla="*/ 8276 w 34965"/>
                <a:gd name="T47" fmla="*/ 14723 h 15025"/>
                <a:gd name="T48" fmla="*/ 11336 w 34965"/>
                <a:gd name="T49" fmla="*/ 15014 h 15025"/>
                <a:gd name="T50" fmla="*/ 12289 w 34965"/>
                <a:gd name="T51" fmla="*/ 14947 h 15025"/>
                <a:gd name="T52" fmla="*/ 12409 w 34965"/>
                <a:gd name="T53" fmla="*/ 14546 h 15025"/>
                <a:gd name="T54" fmla="*/ 12485 w 34965"/>
                <a:gd name="T55" fmla="*/ 14881 h 15025"/>
                <a:gd name="T56" fmla="*/ 12528 w 34965"/>
                <a:gd name="T57" fmla="*/ 13685 h 15025"/>
                <a:gd name="T58" fmla="*/ 12561 w 34965"/>
                <a:gd name="T59" fmla="*/ 14243 h 15025"/>
                <a:gd name="T60" fmla="*/ 12626 w 34965"/>
                <a:gd name="T61" fmla="*/ 14472 h 15025"/>
                <a:gd name="T62" fmla="*/ 12651 w 34965"/>
                <a:gd name="T63" fmla="*/ 12791 h 15025"/>
                <a:gd name="T64" fmla="*/ 12678 w 34965"/>
                <a:gd name="T65" fmla="*/ 14097 h 15025"/>
                <a:gd name="T66" fmla="*/ 12746 w 34965"/>
                <a:gd name="T67" fmla="*/ 14475 h 15025"/>
                <a:gd name="T68" fmla="*/ 12780 w 34965"/>
                <a:gd name="T69" fmla="*/ 13056 h 15025"/>
                <a:gd name="T70" fmla="*/ 12812 w 34965"/>
                <a:gd name="T71" fmla="*/ 14772 h 15025"/>
                <a:gd name="T72" fmla="*/ 12890 w 34965"/>
                <a:gd name="T73" fmla="*/ 14256 h 15025"/>
                <a:gd name="T74" fmla="*/ 12999 w 34965"/>
                <a:gd name="T75" fmla="*/ 14907 h 15025"/>
                <a:gd name="T76" fmla="*/ 13887 w 34965"/>
                <a:gd name="T77" fmla="*/ 15022 h 15025"/>
                <a:gd name="T78" fmla="*/ 22507 w 34965"/>
                <a:gd name="T79" fmla="*/ 15024 h 15025"/>
                <a:gd name="T80" fmla="*/ 24428 w 34965"/>
                <a:gd name="T81" fmla="*/ 15024 h 15025"/>
                <a:gd name="T82" fmla="*/ 31519 w 34965"/>
                <a:gd name="T83" fmla="*/ 15020 h 15025"/>
                <a:gd name="T84" fmla="*/ 31910 w 34965"/>
                <a:gd name="T85" fmla="*/ 14984 h 15025"/>
                <a:gd name="T86" fmla="*/ 32508 w 34965"/>
                <a:gd name="T87" fmla="*/ 14966 h 15025"/>
                <a:gd name="T88" fmla="*/ 32764 w 34965"/>
                <a:gd name="T89" fmla="*/ 14760 h 15025"/>
                <a:gd name="T90" fmla="*/ 32815 w 34965"/>
                <a:gd name="T91" fmla="*/ 13557 h 15025"/>
                <a:gd name="T92" fmla="*/ 32840 w 34965"/>
                <a:gd name="T93" fmla="*/ 7278 h 15025"/>
                <a:gd name="T94" fmla="*/ 32865 w 34965"/>
                <a:gd name="T95" fmla="*/ 3424 h 15025"/>
                <a:gd name="T96" fmla="*/ 32893 w 34965"/>
                <a:gd name="T97" fmla="*/ 11689 h 15025"/>
                <a:gd name="T98" fmla="*/ 32918 w 34965"/>
                <a:gd name="T99" fmla="*/ 4321 h 15025"/>
                <a:gd name="T100" fmla="*/ 32944 w 34965"/>
                <a:gd name="T101" fmla="*/ 4486 h 15025"/>
                <a:gd name="T102" fmla="*/ 32969 w 34965"/>
                <a:gd name="T103" fmla="*/ 1451 h 15025"/>
                <a:gd name="T104" fmla="*/ 32995 w 34965"/>
                <a:gd name="T105" fmla="*/ 10512 h 15025"/>
                <a:gd name="T106" fmla="*/ 33022 w 34965"/>
                <a:gd name="T107" fmla="*/ 9943 h 15025"/>
                <a:gd name="T108" fmla="*/ 33047 w 34965"/>
                <a:gd name="T109" fmla="*/ 1711 h 15025"/>
                <a:gd name="T110" fmla="*/ 33072 w 34965"/>
                <a:gd name="T111" fmla="*/ 12029 h 15025"/>
                <a:gd name="T112" fmla="*/ 33104 w 34965"/>
                <a:gd name="T113" fmla="*/ 14346 h 15025"/>
                <a:gd name="T114" fmla="*/ 33225 w 34965"/>
                <a:gd name="T115" fmla="*/ 14900 h 15025"/>
                <a:gd name="T116" fmla="*/ 33700 w 34965"/>
                <a:gd name="T117" fmla="*/ 15002 h 15025"/>
                <a:gd name="T118" fmla="*/ 34102 w 34965"/>
                <a:gd name="T119" fmla="*/ 14966 h 15025"/>
                <a:gd name="T120" fmla="*/ 9217 w 34965"/>
                <a:gd name="T121" fmla="*/ 15001 h 15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65" h="15025">
                  <a:moveTo>
                    <a:pt x="0" y="15021"/>
                  </a:moveTo>
                  <a:lnTo>
                    <a:pt x="27" y="15023"/>
                  </a:lnTo>
                  <a:lnTo>
                    <a:pt x="102" y="15024"/>
                  </a:lnTo>
                  <a:lnTo>
                    <a:pt x="134" y="15022"/>
                  </a:lnTo>
                  <a:lnTo>
                    <a:pt x="181" y="15022"/>
                  </a:lnTo>
                  <a:lnTo>
                    <a:pt x="219" y="15025"/>
                  </a:lnTo>
                  <a:lnTo>
                    <a:pt x="586" y="15025"/>
                  </a:lnTo>
                  <a:lnTo>
                    <a:pt x="623" y="15020"/>
                  </a:lnTo>
                  <a:lnTo>
                    <a:pt x="636" y="15013"/>
                  </a:lnTo>
                  <a:lnTo>
                    <a:pt x="668" y="15012"/>
                  </a:lnTo>
                  <a:lnTo>
                    <a:pt x="677" y="15018"/>
                  </a:lnTo>
                  <a:lnTo>
                    <a:pt x="691" y="15023"/>
                  </a:lnTo>
                  <a:lnTo>
                    <a:pt x="764" y="15024"/>
                  </a:lnTo>
                  <a:lnTo>
                    <a:pt x="783" y="15022"/>
                  </a:lnTo>
                  <a:lnTo>
                    <a:pt x="798" y="15018"/>
                  </a:lnTo>
                  <a:lnTo>
                    <a:pt x="808" y="15012"/>
                  </a:lnTo>
                  <a:lnTo>
                    <a:pt x="837" y="15010"/>
                  </a:lnTo>
                  <a:lnTo>
                    <a:pt x="850" y="15019"/>
                  </a:lnTo>
                  <a:lnTo>
                    <a:pt x="882" y="15024"/>
                  </a:lnTo>
                  <a:lnTo>
                    <a:pt x="936" y="15025"/>
                  </a:lnTo>
                  <a:lnTo>
                    <a:pt x="1056" y="15025"/>
                  </a:lnTo>
                  <a:lnTo>
                    <a:pt x="1581" y="15025"/>
                  </a:lnTo>
                  <a:lnTo>
                    <a:pt x="1772" y="15025"/>
                  </a:lnTo>
                  <a:lnTo>
                    <a:pt x="1817" y="15024"/>
                  </a:lnTo>
                  <a:lnTo>
                    <a:pt x="2079" y="15024"/>
                  </a:lnTo>
                  <a:lnTo>
                    <a:pt x="2204" y="15025"/>
                  </a:lnTo>
                  <a:lnTo>
                    <a:pt x="2567" y="15025"/>
                  </a:lnTo>
                  <a:lnTo>
                    <a:pt x="2607" y="15025"/>
                  </a:lnTo>
                  <a:lnTo>
                    <a:pt x="3065" y="15025"/>
                  </a:lnTo>
                  <a:lnTo>
                    <a:pt x="3079" y="15024"/>
                  </a:lnTo>
                  <a:lnTo>
                    <a:pt x="3722" y="15024"/>
                  </a:lnTo>
                  <a:lnTo>
                    <a:pt x="3833" y="15023"/>
                  </a:lnTo>
                  <a:lnTo>
                    <a:pt x="3924" y="15023"/>
                  </a:lnTo>
                  <a:lnTo>
                    <a:pt x="3974" y="15021"/>
                  </a:lnTo>
                  <a:lnTo>
                    <a:pt x="3987" y="15019"/>
                  </a:lnTo>
                  <a:lnTo>
                    <a:pt x="4002" y="15013"/>
                  </a:lnTo>
                  <a:lnTo>
                    <a:pt x="4008" y="15009"/>
                  </a:lnTo>
                  <a:lnTo>
                    <a:pt x="4096" y="15009"/>
                  </a:lnTo>
                  <a:lnTo>
                    <a:pt x="4114" y="15018"/>
                  </a:lnTo>
                  <a:lnTo>
                    <a:pt x="4162" y="15022"/>
                  </a:lnTo>
                  <a:lnTo>
                    <a:pt x="4481" y="15022"/>
                  </a:lnTo>
                  <a:lnTo>
                    <a:pt x="4563" y="15021"/>
                  </a:lnTo>
                  <a:moveTo>
                    <a:pt x="5911" y="15021"/>
                  </a:moveTo>
                  <a:lnTo>
                    <a:pt x="5943" y="15019"/>
                  </a:lnTo>
                  <a:lnTo>
                    <a:pt x="6014" y="15019"/>
                  </a:lnTo>
                  <a:lnTo>
                    <a:pt x="6059" y="15021"/>
                  </a:lnTo>
                  <a:lnTo>
                    <a:pt x="6176" y="15021"/>
                  </a:lnTo>
                  <a:lnTo>
                    <a:pt x="6202" y="15019"/>
                  </a:lnTo>
                  <a:lnTo>
                    <a:pt x="6323" y="15019"/>
                  </a:lnTo>
                  <a:lnTo>
                    <a:pt x="6341" y="15016"/>
                  </a:lnTo>
                  <a:lnTo>
                    <a:pt x="6398" y="15016"/>
                  </a:lnTo>
                  <a:lnTo>
                    <a:pt x="6443" y="15013"/>
                  </a:lnTo>
                  <a:lnTo>
                    <a:pt x="6454" y="15016"/>
                  </a:lnTo>
                  <a:lnTo>
                    <a:pt x="6508" y="15015"/>
                  </a:lnTo>
                  <a:lnTo>
                    <a:pt x="6526" y="15007"/>
                  </a:lnTo>
                  <a:lnTo>
                    <a:pt x="6533" y="15001"/>
                  </a:lnTo>
                  <a:lnTo>
                    <a:pt x="6544" y="14992"/>
                  </a:lnTo>
                  <a:lnTo>
                    <a:pt x="6571" y="14995"/>
                  </a:lnTo>
                  <a:lnTo>
                    <a:pt x="6578" y="15001"/>
                  </a:lnTo>
                  <a:lnTo>
                    <a:pt x="6614" y="14999"/>
                  </a:lnTo>
                  <a:lnTo>
                    <a:pt x="6625" y="15005"/>
                  </a:lnTo>
                  <a:lnTo>
                    <a:pt x="6643" y="15013"/>
                  </a:lnTo>
                  <a:lnTo>
                    <a:pt x="6732" y="15012"/>
                  </a:lnTo>
                  <a:lnTo>
                    <a:pt x="6752" y="15003"/>
                  </a:lnTo>
                  <a:lnTo>
                    <a:pt x="6824" y="15002"/>
                  </a:lnTo>
                  <a:lnTo>
                    <a:pt x="6856" y="14999"/>
                  </a:lnTo>
                  <a:lnTo>
                    <a:pt x="6868" y="15006"/>
                  </a:lnTo>
                  <a:lnTo>
                    <a:pt x="6916" y="15007"/>
                  </a:lnTo>
                  <a:lnTo>
                    <a:pt x="6930" y="15011"/>
                  </a:lnTo>
                  <a:lnTo>
                    <a:pt x="7040" y="15010"/>
                  </a:lnTo>
                  <a:lnTo>
                    <a:pt x="7089" y="15012"/>
                  </a:lnTo>
                  <a:lnTo>
                    <a:pt x="7172" y="15011"/>
                  </a:lnTo>
                  <a:lnTo>
                    <a:pt x="7207" y="15008"/>
                  </a:lnTo>
                  <a:lnTo>
                    <a:pt x="7237" y="15003"/>
                  </a:lnTo>
                  <a:lnTo>
                    <a:pt x="7283" y="15001"/>
                  </a:lnTo>
                  <a:lnTo>
                    <a:pt x="7302" y="14996"/>
                  </a:lnTo>
                  <a:lnTo>
                    <a:pt x="7317" y="14994"/>
                  </a:lnTo>
                  <a:lnTo>
                    <a:pt x="7333" y="14987"/>
                  </a:lnTo>
                  <a:lnTo>
                    <a:pt x="7343" y="14979"/>
                  </a:lnTo>
                  <a:lnTo>
                    <a:pt x="7350" y="14973"/>
                  </a:lnTo>
                  <a:lnTo>
                    <a:pt x="7359" y="14964"/>
                  </a:lnTo>
                  <a:lnTo>
                    <a:pt x="7366" y="14954"/>
                  </a:lnTo>
                  <a:lnTo>
                    <a:pt x="7375" y="14933"/>
                  </a:lnTo>
                  <a:lnTo>
                    <a:pt x="7379" y="14915"/>
                  </a:lnTo>
                  <a:lnTo>
                    <a:pt x="7383" y="14886"/>
                  </a:lnTo>
                  <a:lnTo>
                    <a:pt x="7387" y="14842"/>
                  </a:lnTo>
                  <a:lnTo>
                    <a:pt x="7389" y="14814"/>
                  </a:lnTo>
                  <a:lnTo>
                    <a:pt x="7392" y="14782"/>
                  </a:lnTo>
                  <a:lnTo>
                    <a:pt x="7393" y="14747"/>
                  </a:lnTo>
                  <a:lnTo>
                    <a:pt x="7396" y="14709"/>
                  </a:lnTo>
                  <a:lnTo>
                    <a:pt x="7398" y="14654"/>
                  </a:lnTo>
                  <a:lnTo>
                    <a:pt x="7401" y="14621"/>
                  </a:lnTo>
                  <a:lnTo>
                    <a:pt x="7403" y="14592"/>
                  </a:lnTo>
                  <a:lnTo>
                    <a:pt x="7404" y="14566"/>
                  </a:lnTo>
                  <a:lnTo>
                    <a:pt x="7407" y="14540"/>
                  </a:lnTo>
                  <a:lnTo>
                    <a:pt x="7409" y="14515"/>
                  </a:lnTo>
                  <a:lnTo>
                    <a:pt x="7411" y="14490"/>
                  </a:lnTo>
                  <a:lnTo>
                    <a:pt x="7413" y="14467"/>
                  </a:lnTo>
                  <a:lnTo>
                    <a:pt x="7418" y="14450"/>
                  </a:lnTo>
                  <a:lnTo>
                    <a:pt x="7420" y="14478"/>
                  </a:lnTo>
                  <a:lnTo>
                    <a:pt x="7422" y="14528"/>
                  </a:lnTo>
                  <a:lnTo>
                    <a:pt x="7424" y="14591"/>
                  </a:lnTo>
                  <a:lnTo>
                    <a:pt x="7425" y="14624"/>
                  </a:lnTo>
                  <a:lnTo>
                    <a:pt x="7427" y="14687"/>
                  </a:lnTo>
                  <a:lnTo>
                    <a:pt x="7430" y="14739"/>
                  </a:lnTo>
                  <a:lnTo>
                    <a:pt x="7431" y="14780"/>
                  </a:lnTo>
                  <a:lnTo>
                    <a:pt x="7434" y="14812"/>
                  </a:lnTo>
                  <a:lnTo>
                    <a:pt x="7437" y="14856"/>
                  </a:lnTo>
                  <a:lnTo>
                    <a:pt x="7442" y="14886"/>
                  </a:lnTo>
                  <a:lnTo>
                    <a:pt x="7446" y="14907"/>
                  </a:lnTo>
                  <a:lnTo>
                    <a:pt x="7450" y="14921"/>
                  </a:lnTo>
                  <a:lnTo>
                    <a:pt x="7454" y="14930"/>
                  </a:lnTo>
                  <a:lnTo>
                    <a:pt x="7478" y="14927"/>
                  </a:lnTo>
                  <a:lnTo>
                    <a:pt x="7486" y="14911"/>
                  </a:lnTo>
                  <a:lnTo>
                    <a:pt x="7490" y="14897"/>
                  </a:lnTo>
                  <a:lnTo>
                    <a:pt x="7494" y="14878"/>
                  </a:lnTo>
                  <a:lnTo>
                    <a:pt x="7498" y="14850"/>
                  </a:lnTo>
                  <a:lnTo>
                    <a:pt x="7502" y="14811"/>
                  </a:lnTo>
                  <a:lnTo>
                    <a:pt x="7504" y="14787"/>
                  </a:lnTo>
                  <a:lnTo>
                    <a:pt x="7507" y="14760"/>
                  </a:lnTo>
                  <a:lnTo>
                    <a:pt x="7508" y="14731"/>
                  </a:lnTo>
                  <a:lnTo>
                    <a:pt x="7512" y="14684"/>
                  </a:lnTo>
                  <a:lnTo>
                    <a:pt x="7513" y="14653"/>
                  </a:lnTo>
                  <a:lnTo>
                    <a:pt x="7516" y="14622"/>
                  </a:lnTo>
                  <a:lnTo>
                    <a:pt x="7518" y="14590"/>
                  </a:lnTo>
                  <a:lnTo>
                    <a:pt x="7520" y="14557"/>
                  </a:lnTo>
                  <a:lnTo>
                    <a:pt x="7523" y="14507"/>
                  </a:lnTo>
                  <a:lnTo>
                    <a:pt x="7525" y="14475"/>
                  </a:lnTo>
                  <a:lnTo>
                    <a:pt x="7527" y="14446"/>
                  </a:lnTo>
                  <a:lnTo>
                    <a:pt x="7531" y="14407"/>
                  </a:lnTo>
                  <a:lnTo>
                    <a:pt x="7539" y="14421"/>
                  </a:lnTo>
                  <a:lnTo>
                    <a:pt x="7552" y="14426"/>
                  </a:lnTo>
                  <a:lnTo>
                    <a:pt x="7553" y="14392"/>
                  </a:lnTo>
                  <a:lnTo>
                    <a:pt x="7556" y="14339"/>
                  </a:lnTo>
                  <a:lnTo>
                    <a:pt x="7558" y="14268"/>
                  </a:lnTo>
                  <a:lnTo>
                    <a:pt x="7560" y="14180"/>
                  </a:lnTo>
                  <a:lnTo>
                    <a:pt x="7561" y="14131"/>
                  </a:lnTo>
                  <a:lnTo>
                    <a:pt x="7562" y="14079"/>
                  </a:lnTo>
                  <a:lnTo>
                    <a:pt x="7563" y="14024"/>
                  </a:lnTo>
                  <a:lnTo>
                    <a:pt x="7564" y="13967"/>
                  </a:lnTo>
                  <a:lnTo>
                    <a:pt x="7565" y="13910"/>
                  </a:lnTo>
                  <a:lnTo>
                    <a:pt x="7566" y="13853"/>
                  </a:lnTo>
                  <a:lnTo>
                    <a:pt x="7567" y="13797"/>
                  </a:lnTo>
                  <a:lnTo>
                    <a:pt x="7568" y="13745"/>
                  </a:lnTo>
                  <a:lnTo>
                    <a:pt x="7570" y="13655"/>
                  </a:lnTo>
                  <a:lnTo>
                    <a:pt x="7572" y="13580"/>
                  </a:lnTo>
                  <a:lnTo>
                    <a:pt x="7574" y="13509"/>
                  </a:lnTo>
                  <a:lnTo>
                    <a:pt x="7577" y="13434"/>
                  </a:lnTo>
                  <a:lnTo>
                    <a:pt x="7578" y="13356"/>
                  </a:lnTo>
                  <a:lnTo>
                    <a:pt x="7580" y="13279"/>
                  </a:lnTo>
                  <a:lnTo>
                    <a:pt x="7583" y="13205"/>
                  </a:lnTo>
                  <a:lnTo>
                    <a:pt x="7584" y="13145"/>
                  </a:lnTo>
                  <a:lnTo>
                    <a:pt x="7588" y="13161"/>
                  </a:lnTo>
                  <a:lnTo>
                    <a:pt x="7589" y="13214"/>
                  </a:lnTo>
                  <a:lnTo>
                    <a:pt x="7590" y="13293"/>
                  </a:lnTo>
                  <a:lnTo>
                    <a:pt x="7590" y="13392"/>
                  </a:lnTo>
                  <a:lnTo>
                    <a:pt x="7591" y="13504"/>
                  </a:lnTo>
                  <a:lnTo>
                    <a:pt x="7593" y="13620"/>
                  </a:lnTo>
                  <a:lnTo>
                    <a:pt x="7594" y="13734"/>
                  </a:lnTo>
                  <a:lnTo>
                    <a:pt x="7595" y="13839"/>
                  </a:lnTo>
                  <a:lnTo>
                    <a:pt x="7596" y="13934"/>
                  </a:lnTo>
                  <a:lnTo>
                    <a:pt x="7597" y="14016"/>
                  </a:lnTo>
                  <a:lnTo>
                    <a:pt x="7598" y="14086"/>
                  </a:lnTo>
                  <a:lnTo>
                    <a:pt x="7599" y="14145"/>
                  </a:lnTo>
                  <a:lnTo>
                    <a:pt x="7600" y="14193"/>
                  </a:lnTo>
                  <a:lnTo>
                    <a:pt x="7602" y="14264"/>
                  </a:lnTo>
                  <a:lnTo>
                    <a:pt x="7604" y="14309"/>
                  </a:lnTo>
                  <a:lnTo>
                    <a:pt x="7611" y="14313"/>
                  </a:lnTo>
                  <a:lnTo>
                    <a:pt x="7613" y="14274"/>
                  </a:lnTo>
                  <a:lnTo>
                    <a:pt x="7616" y="14217"/>
                  </a:lnTo>
                  <a:lnTo>
                    <a:pt x="7617" y="14144"/>
                  </a:lnTo>
                  <a:lnTo>
                    <a:pt x="7619" y="14056"/>
                  </a:lnTo>
                  <a:lnTo>
                    <a:pt x="7621" y="14008"/>
                  </a:lnTo>
                  <a:lnTo>
                    <a:pt x="7622" y="13958"/>
                  </a:lnTo>
                  <a:lnTo>
                    <a:pt x="7622" y="13908"/>
                  </a:lnTo>
                  <a:lnTo>
                    <a:pt x="7623" y="13858"/>
                  </a:lnTo>
                  <a:lnTo>
                    <a:pt x="7624" y="13809"/>
                  </a:lnTo>
                  <a:lnTo>
                    <a:pt x="7627" y="13722"/>
                  </a:lnTo>
                  <a:lnTo>
                    <a:pt x="7629" y="13648"/>
                  </a:lnTo>
                  <a:lnTo>
                    <a:pt x="7631" y="13580"/>
                  </a:lnTo>
                  <a:lnTo>
                    <a:pt x="7633" y="13512"/>
                  </a:lnTo>
                  <a:lnTo>
                    <a:pt x="7635" y="13441"/>
                  </a:lnTo>
                  <a:lnTo>
                    <a:pt x="7637" y="13370"/>
                  </a:lnTo>
                  <a:lnTo>
                    <a:pt x="7639" y="13302"/>
                  </a:lnTo>
                  <a:lnTo>
                    <a:pt x="7641" y="13245"/>
                  </a:lnTo>
                  <a:lnTo>
                    <a:pt x="7644" y="13238"/>
                  </a:lnTo>
                  <a:lnTo>
                    <a:pt x="7645" y="13273"/>
                  </a:lnTo>
                  <a:lnTo>
                    <a:pt x="7646" y="13330"/>
                  </a:lnTo>
                  <a:lnTo>
                    <a:pt x="7648" y="13406"/>
                  </a:lnTo>
                  <a:lnTo>
                    <a:pt x="7648" y="13497"/>
                  </a:lnTo>
                  <a:lnTo>
                    <a:pt x="7649" y="13596"/>
                  </a:lnTo>
                  <a:lnTo>
                    <a:pt x="7650" y="13697"/>
                  </a:lnTo>
                  <a:lnTo>
                    <a:pt x="7651" y="13794"/>
                  </a:lnTo>
                  <a:lnTo>
                    <a:pt x="7652" y="13883"/>
                  </a:lnTo>
                  <a:lnTo>
                    <a:pt x="7654" y="13963"/>
                  </a:lnTo>
                  <a:lnTo>
                    <a:pt x="7654" y="14032"/>
                  </a:lnTo>
                  <a:lnTo>
                    <a:pt x="7655" y="14092"/>
                  </a:lnTo>
                  <a:lnTo>
                    <a:pt x="7657" y="14183"/>
                  </a:lnTo>
                  <a:lnTo>
                    <a:pt x="7660" y="14245"/>
                  </a:lnTo>
                  <a:lnTo>
                    <a:pt x="7661" y="14286"/>
                  </a:lnTo>
                  <a:lnTo>
                    <a:pt x="7664" y="14310"/>
                  </a:lnTo>
                  <a:lnTo>
                    <a:pt x="7672" y="14314"/>
                  </a:lnTo>
                  <a:lnTo>
                    <a:pt x="7676" y="14279"/>
                  </a:lnTo>
                  <a:lnTo>
                    <a:pt x="7678" y="14254"/>
                  </a:lnTo>
                  <a:lnTo>
                    <a:pt x="7680" y="14226"/>
                  </a:lnTo>
                  <a:lnTo>
                    <a:pt x="7682" y="14198"/>
                  </a:lnTo>
                  <a:lnTo>
                    <a:pt x="7684" y="14174"/>
                  </a:lnTo>
                  <a:lnTo>
                    <a:pt x="7692" y="14171"/>
                  </a:lnTo>
                  <a:lnTo>
                    <a:pt x="7693" y="14193"/>
                  </a:lnTo>
                  <a:lnTo>
                    <a:pt x="7695" y="14219"/>
                  </a:lnTo>
                  <a:lnTo>
                    <a:pt x="7698" y="14246"/>
                  </a:lnTo>
                  <a:lnTo>
                    <a:pt x="7699" y="14275"/>
                  </a:lnTo>
                  <a:lnTo>
                    <a:pt x="7701" y="14313"/>
                  </a:lnTo>
                  <a:lnTo>
                    <a:pt x="7704" y="14364"/>
                  </a:lnTo>
                  <a:lnTo>
                    <a:pt x="7705" y="14425"/>
                  </a:lnTo>
                  <a:lnTo>
                    <a:pt x="7708" y="14489"/>
                  </a:lnTo>
                  <a:lnTo>
                    <a:pt x="7710" y="14547"/>
                  </a:lnTo>
                  <a:lnTo>
                    <a:pt x="7712" y="14597"/>
                  </a:lnTo>
                  <a:lnTo>
                    <a:pt x="7714" y="14638"/>
                  </a:lnTo>
                  <a:lnTo>
                    <a:pt x="7716" y="14671"/>
                  </a:lnTo>
                  <a:lnTo>
                    <a:pt x="7718" y="14697"/>
                  </a:lnTo>
                  <a:lnTo>
                    <a:pt x="7720" y="14719"/>
                  </a:lnTo>
                  <a:lnTo>
                    <a:pt x="7725" y="14752"/>
                  </a:lnTo>
                  <a:lnTo>
                    <a:pt x="7728" y="14773"/>
                  </a:lnTo>
                  <a:lnTo>
                    <a:pt x="7744" y="14775"/>
                  </a:lnTo>
                  <a:lnTo>
                    <a:pt x="7748" y="14758"/>
                  </a:lnTo>
                  <a:lnTo>
                    <a:pt x="7752" y="14733"/>
                  </a:lnTo>
                  <a:lnTo>
                    <a:pt x="7756" y="14699"/>
                  </a:lnTo>
                  <a:lnTo>
                    <a:pt x="7760" y="14653"/>
                  </a:lnTo>
                  <a:lnTo>
                    <a:pt x="7763" y="14625"/>
                  </a:lnTo>
                  <a:lnTo>
                    <a:pt x="7764" y="14592"/>
                  </a:lnTo>
                  <a:lnTo>
                    <a:pt x="7766" y="14554"/>
                  </a:lnTo>
                  <a:lnTo>
                    <a:pt x="7769" y="14509"/>
                  </a:lnTo>
                  <a:lnTo>
                    <a:pt x="7770" y="14454"/>
                  </a:lnTo>
                  <a:lnTo>
                    <a:pt x="7772" y="14388"/>
                  </a:lnTo>
                  <a:lnTo>
                    <a:pt x="7775" y="14307"/>
                  </a:lnTo>
                  <a:lnTo>
                    <a:pt x="7776" y="14260"/>
                  </a:lnTo>
                  <a:lnTo>
                    <a:pt x="7776" y="14208"/>
                  </a:lnTo>
                  <a:lnTo>
                    <a:pt x="7777" y="14150"/>
                  </a:lnTo>
                  <a:lnTo>
                    <a:pt x="7779" y="14087"/>
                  </a:lnTo>
                  <a:lnTo>
                    <a:pt x="7780" y="14018"/>
                  </a:lnTo>
                  <a:lnTo>
                    <a:pt x="7781" y="13942"/>
                  </a:lnTo>
                  <a:lnTo>
                    <a:pt x="7782" y="13860"/>
                  </a:lnTo>
                  <a:lnTo>
                    <a:pt x="7782" y="13772"/>
                  </a:lnTo>
                  <a:lnTo>
                    <a:pt x="7783" y="13678"/>
                  </a:lnTo>
                  <a:lnTo>
                    <a:pt x="7785" y="13579"/>
                  </a:lnTo>
                  <a:lnTo>
                    <a:pt x="7786" y="13474"/>
                  </a:lnTo>
                  <a:lnTo>
                    <a:pt x="7787" y="13364"/>
                  </a:lnTo>
                  <a:lnTo>
                    <a:pt x="7788" y="13251"/>
                  </a:lnTo>
                  <a:lnTo>
                    <a:pt x="7789" y="13136"/>
                  </a:lnTo>
                  <a:lnTo>
                    <a:pt x="7790" y="13020"/>
                  </a:lnTo>
                  <a:lnTo>
                    <a:pt x="7791" y="12904"/>
                  </a:lnTo>
                  <a:lnTo>
                    <a:pt x="7792" y="12791"/>
                  </a:lnTo>
                  <a:lnTo>
                    <a:pt x="7793" y="12681"/>
                  </a:lnTo>
                  <a:lnTo>
                    <a:pt x="7794" y="12575"/>
                  </a:lnTo>
                  <a:lnTo>
                    <a:pt x="7795" y="12474"/>
                  </a:lnTo>
                  <a:lnTo>
                    <a:pt x="7796" y="12377"/>
                  </a:lnTo>
                  <a:lnTo>
                    <a:pt x="7797" y="12285"/>
                  </a:lnTo>
                  <a:lnTo>
                    <a:pt x="7798" y="12196"/>
                  </a:lnTo>
                  <a:lnTo>
                    <a:pt x="7799" y="12112"/>
                  </a:lnTo>
                  <a:lnTo>
                    <a:pt x="7801" y="12030"/>
                  </a:lnTo>
                  <a:lnTo>
                    <a:pt x="7802" y="11951"/>
                  </a:lnTo>
                  <a:lnTo>
                    <a:pt x="7802" y="11873"/>
                  </a:lnTo>
                  <a:lnTo>
                    <a:pt x="7803" y="11797"/>
                  </a:lnTo>
                  <a:lnTo>
                    <a:pt x="7804" y="11723"/>
                  </a:lnTo>
                  <a:lnTo>
                    <a:pt x="7805" y="11652"/>
                  </a:lnTo>
                  <a:lnTo>
                    <a:pt x="7807" y="11586"/>
                  </a:lnTo>
                  <a:lnTo>
                    <a:pt x="7808" y="11528"/>
                  </a:lnTo>
                  <a:lnTo>
                    <a:pt x="7808" y="11483"/>
                  </a:lnTo>
                  <a:lnTo>
                    <a:pt x="7812" y="11469"/>
                  </a:lnTo>
                  <a:lnTo>
                    <a:pt x="7813" y="11517"/>
                  </a:lnTo>
                  <a:lnTo>
                    <a:pt x="7814" y="11594"/>
                  </a:lnTo>
                  <a:lnTo>
                    <a:pt x="7814" y="11701"/>
                  </a:lnTo>
                  <a:lnTo>
                    <a:pt x="7815" y="11834"/>
                  </a:lnTo>
                  <a:lnTo>
                    <a:pt x="7817" y="11991"/>
                  </a:lnTo>
                  <a:lnTo>
                    <a:pt x="7818" y="12166"/>
                  </a:lnTo>
                  <a:lnTo>
                    <a:pt x="7819" y="12353"/>
                  </a:lnTo>
                  <a:lnTo>
                    <a:pt x="7820" y="12545"/>
                  </a:lnTo>
                  <a:lnTo>
                    <a:pt x="7821" y="12735"/>
                  </a:lnTo>
                  <a:lnTo>
                    <a:pt x="7821" y="12917"/>
                  </a:lnTo>
                  <a:lnTo>
                    <a:pt x="7823" y="13088"/>
                  </a:lnTo>
                  <a:lnTo>
                    <a:pt x="7824" y="13244"/>
                  </a:lnTo>
                  <a:lnTo>
                    <a:pt x="7825" y="13385"/>
                  </a:lnTo>
                  <a:lnTo>
                    <a:pt x="7826" y="13511"/>
                  </a:lnTo>
                  <a:lnTo>
                    <a:pt x="7827" y="13623"/>
                  </a:lnTo>
                  <a:lnTo>
                    <a:pt x="7828" y="13722"/>
                  </a:lnTo>
                  <a:lnTo>
                    <a:pt x="7829" y="13811"/>
                  </a:lnTo>
                  <a:lnTo>
                    <a:pt x="7830" y="13890"/>
                  </a:lnTo>
                  <a:lnTo>
                    <a:pt x="7831" y="13961"/>
                  </a:lnTo>
                  <a:lnTo>
                    <a:pt x="7832" y="14025"/>
                  </a:lnTo>
                  <a:lnTo>
                    <a:pt x="7834" y="14083"/>
                  </a:lnTo>
                  <a:lnTo>
                    <a:pt x="7834" y="14136"/>
                  </a:lnTo>
                  <a:lnTo>
                    <a:pt x="7835" y="14184"/>
                  </a:lnTo>
                  <a:lnTo>
                    <a:pt x="7836" y="14228"/>
                  </a:lnTo>
                  <a:lnTo>
                    <a:pt x="7838" y="14305"/>
                  </a:lnTo>
                  <a:lnTo>
                    <a:pt x="7840" y="14368"/>
                  </a:lnTo>
                  <a:lnTo>
                    <a:pt x="7842" y="14421"/>
                  </a:lnTo>
                  <a:lnTo>
                    <a:pt x="7845" y="14463"/>
                  </a:lnTo>
                  <a:lnTo>
                    <a:pt x="7846" y="14496"/>
                  </a:lnTo>
                  <a:lnTo>
                    <a:pt x="7851" y="14538"/>
                  </a:lnTo>
                  <a:lnTo>
                    <a:pt x="7859" y="14536"/>
                  </a:lnTo>
                  <a:lnTo>
                    <a:pt x="7863" y="14496"/>
                  </a:lnTo>
                  <a:lnTo>
                    <a:pt x="7865" y="14465"/>
                  </a:lnTo>
                  <a:lnTo>
                    <a:pt x="7867" y="14425"/>
                  </a:lnTo>
                  <a:lnTo>
                    <a:pt x="7869" y="14374"/>
                  </a:lnTo>
                  <a:lnTo>
                    <a:pt x="7871" y="14310"/>
                  </a:lnTo>
                  <a:lnTo>
                    <a:pt x="7873" y="14233"/>
                  </a:lnTo>
                  <a:lnTo>
                    <a:pt x="7874" y="14189"/>
                  </a:lnTo>
                  <a:lnTo>
                    <a:pt x="7875" y="14142"/>
                  </a:lnTo>
                  <a:lnTo>
                    <a:pt x="7876" y="14090"/>
                  </a:lnTo>
                  <a:lnTo>
                    <a:pt x="7878" y="14035"/>
                  </a:lnTo>
                  <a:lnTo>
                    <a:pt x="7878" y="13977"/>
                  </a:lnTo>
                  <a:lnTo>
                    <a:pt x="7879" y="13915"/>
                  </a:lnTo>
                  <a:lnTo>
                    <a:pt x="7880" y="13850"/>
                  </a:lnTo>
                  <a:lnTo>
                    <a:pt x="7881" y="13783"/>
                  </a:lnTo>
                  <a:lnTo>
                    <a:pt x="7883" y="13713"/>
                  </a:lnTo>
                  <a:lnTo>
                    <a:pt x="7884" y="13642"/>
                  </a:lnTo>
                  <a:lnTo>
                    <a:pt x="7885" y="13570"/>
                  </a:lnTo>
                  <a:lnTo>
                    <a:pt x="7885" y="13497"/>
                  </a:lnTo>
                  <a:lnTo>
                    <a:pt x="7886" y="13425"/>
                  </a:lnTo>
                  <a:lnTo>
                    <a:pt x="7887" y="13353"/>
                  </a:lnTo>
                  <a:lnTo>
                    <a:pt x="7889" y="13282"/>
                  </a:lnTo>
                  <a:lnTo>
                    <a:pt x="7890" y="13210"/>
                  </a:lnTo>
                  <a:lnTo>
                    <a:pt x="7891" y="13137"/>
                  </a:lnTo>
                  <a:lnTo>
                    <a:pt x="7891" y="13063"/>
                  </a:lnTo>
                  <a:lnTo>
                    <a:pt x="7892" y="12987"/>
                  </a:lnTo>
                  <a:lnTo>
                    <a:pt x="7894" y="12908"/>
                  </a:lnTo>
                  <a:lnTo>
                    <a:pt x="7895" y="12828"/>
                  </a:lnTo>
                  <a:lnTo>
                    <a:pt x="7896" y="12746"/>
                  </a:lnTo>
                  <a:lnTo>
                    <a:pt x="7897" y="12663"/>
                  </a:lnTo>
                  <a:lnTo>
                    <a:pt x="7898" y="12580"/>
                  </a:lnTo>
                  <a:lnTo>
                    <a:pt x="7899" y="12498"/>
                  </a:lnTo>
                  <a:lnTo>
                    <a:pt x="7900" y="12419"/>
                  </a:lnTo>
                  <a:lnTo>
                    <a:pt x="7901" y="12344"/>
                  </a:lnTo>
                  <a:lnTo>
                    <a:pt x="7902" y="12277"/>
                  </a:lnTo>
                  <a:lnTo>
                    <a:pt x="7903" y="12221"/>
                  </a:lnTo>
                  <a:lnTo>
                    <a:pt x="7904" y="12179"/>
                  </a:lnTo>
                  <a:lnTo>
                    <a:pt x="7908" y="12183"/>
                  </a:lnTo>
                  <a:lnTo>
                    <a:pt x="7911" y="12269"/>
                  </a:lnTo>
                  <a:lnTo>
                    <a:pt x="7911" y="12321"/>
                  </a:lnTo>
                  <a:lnTo>
                    <a:pt x="7912" y="12373"/>
                  </a:lnTo>
                  <a:lnTo>
                    <a:pt x="7913" y="12422"/>
                  </a:lnTo>
                  <a:lnTo>
                    <a:pt x="7916" y="12507"/>
                  </a:lnTo>
                  <a:lnTo>
                    <a:pt x="7917" y="12573"/>
                  </a:lnTo>
                  <a:lnTo>
                    <a:pt x="7919" y="12635"/>
                  </a:lnTo>
                  <a:lnTo>
                    <a:pt x="7922" y="12712"/>
                  </a:lnTo>
                  <a:lnTo>
                    <a:pt x="7923" y="12763"/>
                  </a:lnTo>
                  <a:lnTo>
                    <a:pt x="7923" y="12823"/>
                  </a:lnTo>
                  <a:lnTo>
                    <a:pt x="7924" y="12892"/>
                  </a:lnTo>
                  <a:lnTo>
                    <a:pt x="7925" y="12968"/>
                  </a:lnTo>
                  <a:lnTo>
                    <a:pt x="7927" y="13048"/>
                  </a:lnTo>
                  <a:lnTo>
                    <a:pt x="7928" y="13128"/>
                  </a:lnTo>
                  <a:lnTo>
                    <a:pt x="7929" y="13204"/>
                  </a:lnTo>
                  <a:lnTo>
                    <a:pt x="7930" y="13275"/>
                  </a:lnTo>
                  <a:lnTo>
                    <a:pt x="7930" y="13337"/>
                  </a:lnTo>
                  <a:lnTo>
                    <a:pt x="7932" y="13389"/>
                  </a:lnTo>
                  <a:lnTo>
                    <a:pt x="7933" y="13430"/>
                  </a:lnTo>
                  <a:lnTo>
                    <a:pt x="7935" y="13481"/>
                  </a:lnTo>
                  <a:lnTo>
                    <a:pt x="7938" y="13481"/>
                  </a:lnTo>
                  <a:lnTo>
                    <a:pt x="7940" y="13437"/>
                  </a:lnTo>
                  <a:lnTo>
                    <a:pt x="7942" y="13364"/>
                  </a:lnTo>
                  <a:lnTo>
                    <a:pt x="7943" y="13318"/>
                  </a:lnTo>
                  <a:lnTo>
                    <a:pt x="7944" y="13268"/>
                  </a:lnTo>
                  <a:lnTo>
                    <a:pt x="7945" y="13213"/>
                  </a:lnTo>
                  <a:lnTo>
                    <a:pt x="7946" y="13154"/>
                  </a:lnTo>
                  <a:lnTo>
                    <a:pt x="7947" y="13092"/>
                  </a:lnTo>
                  <a:lnTo>
                    <a:pt x="7949" y="13027"/>
                  </a:lnTo>
                  <a:lnTo>
                    <a:pt x="7949" y="12959"/>
                  </a:lnTo>
                  <a:lnTo>
                    <a:pt x="7950" y="12890"/>
                  </a:lnTo>
                  <a:lnTo>
                    <a:pt x="7951" y="12818"/>
                  </a:lnTo>
                  <a:lnTo>
                    <a:pt x="7952" y="12746"/>
                  </a:lnTo>
                  <a:lnTo>
                    <a:pt x="7953" y="12673"/>
                  </a:lnTo>
                  <a:lnTo>
                    <a:pt x="7955" y="12601"/>
                  </a:lnTo>
                  <a:lnTo>
                    <a:pt x="7955" y="12529"/>
                  </a:lnTo>
                  <a:lnTo>
                    <a:pt x="7956" y="12457"/>
                  </a:lnTo>
                  <a:lnTo>
                    <a:pt x="7957" y="12384"/>
                  </a:lnTo>
                  <a:lnTo>
                    <a:pt x="7958" y="12309"/>
                  </a:lnTo>
                  <a:lnTo>
                    <a:pt x="7960" y="12232"/>
                  </a:lnTo>
                  <a:lnTo>
                    <a:pt x="7961" y="12154"/>
                  </a:lnTo>
                  <a:lnTo>
                    <a:pt x="7962" y="12076"/>
                  </a:lnTo>
                  <a:lnTo>
                    <a:pt x="7962" y="11999"/>
                  </a:lnTo>
                  <a:lnTo>
                    <a:pt x="7963" y="11927"/>
                  </a:lnTo>
                  <a:lnTo>
                    <a:pt x="7965" y="11859"/>
                  </a:lnTo>
                  <a:lnTo>
                    <a:pt x="7966" y="11799"/>
                  </a:lnTo>
                  <a:lnTo>
                    <a:pt x="7967" y="11746"/>
                  </a:lnTo>
                  <a:lnTo>
                    <a:pt x="7968" y="11700"/>
                  </a:lnTo>
                  <a:lnTo>
                    <a:pt x="7969" y="11638"/>
                  </a:lnTo>
                  <a:lnTo>
                    <a:pt x="7973" y="11647"/>
                  </a:lnTo>
                  <a:lnTo>
                    <a:pt x="7974" y="11687"/>
                  </a:lnTo>
                  <a:lnTo>
                    <a:pt x="7975" y="11744"/>
                  </a:lnTo>
                  <a:lnTo>
                    <a:pt x="7976" y="11813"/>
                  </a:lnTo>
                  <a:lnTo>
                    <a:pt x="7977" y="11890"/>
                  </a:lnTo>
                  <a:lnTo>
                    <a:pt x="7978" y="11968"/>
                  </a:lnTo>
                  <a:lnTo>
                    <a:pt x="7979" y="12040"/>
                  </a:lnTo>
                  <a:lnTo>
                    <a:pt x="7980" y="12105"/>
                  </a:lnTo>
                  <a:lnTo>
                    <a:pt x="7981" y="12159"/>
                  </a:lnTo>
                  <a:lnTo>
                    <a:pt x="7983" y="12232"/>
                  </a:lnTo>
                  <a:lnTo>
                    <a:pt x="7985" y="12264"/>
                  </a:lnTo>
                  <a:lnTo>
                    <a:pt x="7990" y="12293"/>
                  </a:lnTo>
                  <a:lnTo>
                    <a:pt x="7993" y="12349"/>
                  </a:lnTo>
                  <a:lnTo>
                    <a:pt x="7994" y="12436"/>
                  </a:lnTo>
                  <a:lnTo>
                    <a:pt x="7995" y="12482"/>
                  </a:lnTo>
                  <a:lnTo>
                    <a:pt x="7998" y="12551"/>
                  </a:lnTo>
                  <a:lnTo>
                    <a:pt x="8000" y="12546"/>
                  </a:lnTo>
                  <a:lnTo>
                    <a:pt x="8002" y="12455"/>
                  </a:lnTo>
                  <a:lnTo>
                    <a:pt x="8004" y="12385"/>
                  </a:lnTo>
                  <a:lnTo>
                    <a:pt x="8005" y="12300"/>
                  </a:lnTo>
                  <a:lnTo>
                    <a:pt x="8006" y="12203"/>
                  </a:lnTo>
                  <a:lnTo>
                    <a:pt x="8007" y="12095"/>
                  </a:lnTo>
                  <a:lnTo>
                    <a:pt x="8007" y="11979"/>
                  </a:lnTo>
                  <a:lnTo>
                    <a:pt x="8009" y="11856"/>
                  </a:lnTo>
                  <a:lnTo>
                    <a:pt x="8010" y="11730"/>
                  </a:lnTo>
                  <a:lnTo>
                    <a:pt x="8011" y="11603"/>
                  </a:lnTo>
                  <a:lnTo>
                    <a:pt x="8012" y="11477"/>
                  </a:lnTo>
                  <a:lnTo>
                    <a:pt x="8013" y="11355"/>
                  </a:lnTo>
                  <a:lnTo>
                    <a:pt x="8014" y="11236"/>
                  </a:lnTo>
                  <a:lnTo>
                    <a:pt x="8015" y="11123"/>
                  </a:lnTo>
                  <a:lnTo>
                    <a:pt x="8016" y="11015"/>
                  </a:lnTo>
                  <a:lnTo>
                    <a:pt x="8017" y="10911"/>
                  </a:lnTo>
                  <a:lnTo>
                    <a:pt x="8018" y="10811"/>
                  </a:lnTo>
                  <a:lnTo>
                    <a:pt x="8019" y="10713"/>
                  </a:lnTo>
                  <a:lnTo>
                    <a:pt x="8020" y="10616"/>
                  </a:lnTo>
                  <a:lnTo>
                    <a:pt x="8021" y="10519"/>
                  </a:lnTo>
                  <a:lnTo>
                    <a:pt x="8022" y="10422"/>
                  </a:lnTo>
                  <a:lnTo>
                    <a:pt x="8023" y="10325"/>
                  </a:lnTo>
                  <a:lnTo>
                    <a:pt x="8024" y="10230"/>
                  </a:lnTo>
                  <a:lnTo>
                    <a:pt x="8026" y="10139"/>
                  </a:lnTo>
                  <a:lnTo>
                    <a:pt x="8026" y="10055"/>
                  </a:lnTo>
                  <a:lnTo>
                    <a:pt x="8027" y="9982"/>
                  </a:lnTo>
                  <a:lnTo>
                    <a:pt x="8028" y="9926"/>
                  </a:lnTo>
                  <a:lnTo>
                    <a:pt x="8032" y="9923"/>
                  </a:lnTo>
                  <a:lnTo>
                    <a:pt x="8032" y="9996"/>
                  </a:lnTo>
                  <a:lnTo>
                    <a:pt x="8033" y="10110"/>
                  </a:lnTo>
                  <a:lnTo>
                    <a:pt x="8034" y="10265"/>
                  </a:lnTo>
                  <a:lnTo>
                    <a:pt x="8035" y="10455"/>
                  </a:lnTo>
                  <a:lnTo>
                    <a:pt x="8037" y="10675"/>
                  </a:lnTo>
                  <a:lnTo>
                    <a:pt x="8038" y="10912"/>
                  </a:lnTo>
                  <a:lnTo>
                    <a:pt x="8039" y="11157"/>
                  </a:lnTo>
                  <a:lnTo>
                    <a:pt x="8039" y="11397"/>
                  </a:lnTo>
                  <a:lnTo>
                    <a:pt x="8040" y="11626"/>
                  </a:lnTo>
                  <a:lnTo>
                    <a:pt x="8042" y="11834"/>
                  </a:lnTo>
                  <a:lnTo>
                    <a:pt x="8043" y="12020"/>
                  </a:lnTo>
                  <a:lnTo>
                    <a:pt x="8044" y="12181"/>
                  </a:lnTo>
                  <a:lnTo>
                    <a:pt x="8045" y="12318"/>
                  </a:lnTo>
                  <a:lnTo>
                    <a:pt x="8045" y="12431"/>
                  </a:lnTo>
                  <a:lnTo>
                    <a:pt x="8047" y="12524"/>
                  </a:lnTo>
                  <a:lnTo>
                    <a:pt x="8048" y="12597"/>
                  </a:lnTo>
                  <a:lnTo>
                    <a:pt x="8049" y="12653"/>
                  </a:lnTo>
                  <a:lnTo>
                    <a:pt x="8050" y="12695"/>
                  </a:lnTo>
                  <a:lnTo>
                    <a:pt x="8051" y="12740"/>
                  </a:lnTo>
                  <a:lnTo>
                    <a:pt x="8055" y="12735"/>
                  </a:lnTo>
                  <a:lnTo>
                    <a:pt x="8057" y="12699"/>
                  </a:lnTo>
                  <a:lnTo>
                    <a:pt x="8059" y="12646"/>
                  </a:lnTo>
                  <a:lnTo>
                    <a:pt x="8061" y="12581"/>
                  </a:lnTo>
                  <a:lnTo>
                    <a:pt x="8064" y="12504"/>
                  </a:lnTo>
                  <a:lnTo>
                    <a:pt x="8065" y="12415"/>
                  </a:lnTo>
                  <a:lnTo>
                    <a:pt x="8066" y="12367"/>
                  </a:lnTo>
                  <a:lnTo>
                    <a:pt x="8067" y="12319"/>
                  </a:lnTo>
                  <a:lnTo>
                    <a:pt x="8068" y="12272"/>
                  </a:lnTo>
                  <a:lnTo>
                    <a:pt x="8071" y="12185"/>
                  </a:lnTo>
                  <a:lnTo>
                    <a:pt x="8072" y="12113"/>
                  </a:lnTo>
                  <a:lnTo>
                    <a:pt x="8075" y="12064"/>
                  </a:lnTo>
                  <a:lnTo>
                    <a:pt x="8077" y="12072"/>
                  </a:lnTo>
                  <a:lnTo>
                    <a:pt x="8080" y="12151"/>
                  </a:lnTo>
                  <a:lnTo>
                    <a:pt x="8081" y="12210"/>
                  </a:lnTo>
                  <a:lnTo>
                    <a:pt x="8082" y="12278"/>
                  </a:lnTo>
                  <a:lnTo>
                    <a:pt x="8083" y="12351"/>
                  </a:lnTo>
                  <a:lnTo>
                    <a:pt x="8084" y="12427"/>
                  </a:lnTo>
                  <a:lnTo>
                    <a:pt x="8084" y="12505"/>
                  </a:lnTo>
                  <a:lnTo>
                    <a:pt x="8086" y="12587"/>
                  </a:lnTo>
                  <a:lnTo>
                    <a:pt x="8087" y="12672"/>
                  </a:lnTo>
                  <a:lnTo>
                    <a:pt x="8088" y="12765"/>
                  </a:lnTo>
                  <a:lnTo>
                    <a:pt x="8089" y="12867"/>
                  </a:lnTo>
                  <a:lnTo>
                    <a:pt x="8090" y="12978"/>
                  </a:lnTo>
                  <a:lnTo>
                    <a:pt x="8091" y="13097"/>
                  </a:lnTo>
                  <a:lnTo>
                    <a:pt x="8092" y="13222"/>
                  </a:lnTo>
                  <a:lnTo>
                    <a:pt x="8093" y="13348"/>
                  </a:lnTo>
                  <a:lnTo>
                    <a:pt x="8094" y="13472"/>
                  </a:lnTo>
                  <a:lnTo>
                    <a:pt x="8095" y="13590"/>
                  </a:lnTo>
                  <a:lnTo>
                    <a:pt x="8096" y="13701"/>
                  </a:lnTo>
                  <a:lnTo>
                    <a:pt x="8097" y="13802"/>
                  </a:lnTo>
                  <a:lnTo>
                    <a:pt x="8098" y="13894"/>
                  </a:lnTo>
                  <a:lnTo>
                    <a:pt x="8099" y="13976"/>
                  </a:lnTo>
                  <a:lnTo>
                    <a:pt x="8100" y="14050"/>
                  </a:lnTo>
                  <a:lnTo>
                    <a:pt x="8101" y="14116"/>
                  </a:lnTo>
                  <a:lnTo>
                    <a:pt x="8103" y="14176"/>
                  </a:lnTo>
                  <a:lnTo>
                    <a:pt x="8103" y="14229"/>
                  </a:lnTo>
                  <a:lnTo>
                    <a:pt x="8104" y="14277"/>
                  </a:lnTo>
                  <a:lnTo>
                    <a:pt x="8105" y="14321"/>
                  </a:lnTo>
                  <a:lnTo>
                    <a:pt x="8108" y="14398"/>
                  </a:lnTo>
                  <a:lnTo>
                    <a:pt x="8109" y="14463"/>
                  </a:lnTo>
                  <a:lnTo>
                    <a:pt x="8111" y="14518"/>
                  </a:lnTo>
                  <a:lnTo>
                    <a:pt x="8114" y="14565"/>
                  </a:lnTo>
                  <a:lnTo>
                    <a:pt x="8116" y="14604"/>
                  </a:lnTo>
                  <a:lnTo>
                    <a:pt x="8117" y="14636"/>
                  </a:lnTo>
                  <a:lnTo>
                    <a:pt x="8120" y="14662"/>
                  </a:lnTo>
                  <a:lnTo>
                    <a:pt x="8124" y="14699"/>
                  </a:lnTo>
                  <a:lnTo>
                    <a:pt x="8128" y="14719"/>
                  </a:lnTo>
                  <a:lnTo>
                    <a:pt x="8136" y="14719"/>
                  </a:lnTo>
                  <a:lnTo>
                    <a:pt x="8141" y="14704"/>
                  </a:lnTo>
                  <a:lnTo>
                    <a:pt x="8144" y="14677"/>
                  </a:lnTo>
                  <a:lnTo>
                    <a:pt x="8148" y="14636"/>
                  </a:lnTo>
                  <a:lnTo>
                    <a:pt x="8150" y="14607"/>
                  </a:lnTo>
                  <a:lnTo>
                    <a:pt x="8153" y="14570"/>
                  </a:lnTo>
                  <a:lnTo>
                    <a:pt x="8154" y="14523"/>
                  </a:lnTo>
                  <a:lnTo>
                    <a:pt x="8157" y="14464"/>
                  </a:lnTo>
                  <a:lnTo>
                    <a:pt x="8159" y="14391"/>
                  </a:lnTo>
                  <a:lnTo>
                    <a:pt x="8160" y="14304"/>
                  </a:lnTo>
                  <a:lnTo>
                    <a:pt x="8162" y="14256"/>
                  </a:lnTo>
                  <a:lnTo>
                    <a:pt x="8163" y="14204"/>
                  </a:lnTo>
                  <a:lnTo>
                    <a:pt x="8164" y="14150"/>
                  </a:lnTo>
                  <a:lnTo>
                    <a:pt x="8165" y="14092"/>
                  </a:lnTo>
                  <a:lnTo>
                    <a:pt x="8166" y="14032"/>
                  </a:lnTo>
                  <a:lnTo>
                    <a:pt x="8167" y="13970"/>
                  </a:lnTo>
                  <a:lnTo>
                    <a:pt x="8168" y="13908"/>
                  </a:lnTo>
                  <a:lnTo>
                    <a:pt x="8169" y="13846"/>
                  </a:lnTo>
                  <a:lnTo>
                    <a:pt x="8170" y="13788"/>
                  </a:lnTo>
                  <a:lnTo>
                    <a:pt x="8171" y="13733"/>
                  </a:lnTo>
                  <a:lnTo>
                    <a:pt x="8172" y="13683"/>
                  </a:lnTo>
                  <a:lnTo>
                    <a:pt x="8174" y="13598"/>
                  </a:lnTo>
                  <a:lnTo>
                    <a:pt x="8176" y="13522"/>
                  </a:lnTo>
                  <a:lnTo>
                    <a:pt x="8179" y="13444"/>
                  </a:lnTo>
                  <a:lnTo>
                    <a:pt x="8180" y="13362"/>
                  </a:lnTo>
                  <a:lnTo>
                    <a:pt x="8182" y="13279"/>
                  </a:lnTo>
                  <a:lnTo>
                    <a:pt x="8185" y="13198"/>
                  </a:lnTo>
                  <a:lnTo>
                    <a:pt x="8186" y="13122"/>
                  </a:lnTo>
                  <a:lnTo>
                    <a:pt x="8191" y="13121"/>
                  </a:lnTo>
                  <a:lnTo>
                    <a:pt x="8192" y="13184"/>
                  </a:lnTo>
                  <a:lnTo>
                    <a:pt x="8192" y="13274"/>
                  </a:lnTo>
                  <a:lnTo>
                    <a:pt x="8193" y="13384"/>
                  </a:lnTo>
                  <a:lnTo>
                    <a:pt x="8195" y="13507"/>
                  </a:lnTo>
                  <a:lnTo>
                    <a:pt x="8196" y="13633"/>
                  </a:lnTo>
                  <a:lnTo>
                    <a:pt x="8197" y="13755"/>
                  </a:lnTo>
                  <a:lnTo>
                    <a:pt x="8198" y="13868"/>
                  </a:lnTo>
                  <a:lnTo>
                    <a:pt x="8199" y="13970"/>
                  </a:lnTo>
                  <a:lnTo>
                    <a:pt x="8199" y="14059"/>
                  </a:lnTo>
                  <a:lnTo>
                    <a:pt x="8201" y="14136"/>
                  </a:lnTo>
                  <a:lnTo>
                    <a:pt x="8202" y="14203"/>
                  </a:lnTo>
                  <a:lnTo>
                    <a:pt x="8203" y="14260"/>
                  </a:lnTo>
                  <a:lnTo>
                    <a:pt x="8204" y="14309"/>
                  </a:lnTo>
                  <a:lnTo>
                    <a:pt x="8206" y="14390"/>
                  </a:lnTo>
                  <a:lnTo>
                    <a:pt x="8208" y="14452"/>
                  </a:lnTo>
                  <a:lnTo>
                    <a:pt x="8210" y="14502"/>
                  </a:lnTo>
                  <a:lnTo>
                    <a:pt x="8212" y="14541"/>
                  </a:lnTo>
                  <a:lnTo>
                    <a:pt x="8214" y="14572"/>
                  </a:lnTo>
                  <a:lnTo>
                    <a:pt x="8216" y="14595"/>
                  </a:lnTo>
                  <a:lnTo>
                    <a:pt x="8224" y="14594"/>
                  </a:lnTo>
                  <a:lnTo>
                    <a:pt x="8226" y="14567"/>
                  </a:lnTo>
                  <a:lnTo>
                    <a:pt x="8229" y="14529"/>
                  </a:lnTo>
                  <a:lnTo>
                    <a:pt x="8231" y="14481"/>
                  </a:lnTo>
                  <a:lnTo>
                    <a:pt x="8232" y="14425"/>
                  </a:lnTo>
                  <a:lnTo>
                    <a:pt x="8235" y="14364"/>
                  </a:lnTo>
                  <a:lnTo>
                    <a:pt x="8236" y="14333"/>
                  </a:lnTo>
                  <a:lnTo>
                    <a:pt x="8237" y="14272"/>
                  </a:lnTo>
                  <a:lnTo>
                    <a:pt x="8240" y="14219"/>
                  </a:lnTo>
                  <a:lnTo>
                    <a:pt x="8242" y="14176"/>
                  </a:lnTo>
                  <a:lnTo>
                    <a:pt x="8244" y="14138"/>
                  </a:lnTo>
                  <a:lnTo>
                    <a:pt x="8246" y="14098"/>
                  </a:lnTo>
                  <a:lnTo>
                    <a:pt x="8248" y="14057"/>
                  </a:lnTo>
                  <a:lnTo>
                    <a:pt x="8250" y="14016"/>
                  </a:lnTo>
                  <a:lnTo>
                    <a:pt x="8252" y="13977"/>
                  </a:lnTo>
                  <a:lnTo>
                    <a:pt x="8254" y="13944"/>
                  </a:lnTo>
                  <a:lnTo>
                    <a:pt x="8257" y="13940"/>
                  </a:lnTo>
                  <a:lnTo>
                    <a:pt x="8259" y="14002"/>
                  </a:lnTo>
                  <a:lnTo>
                    <a:pt x="8261" y="14055"/>
                  </a:lnTo>
                  <a:lnTo>
                    <a:pt x="8262" y="14117"/>
                  </a:lnTo>
                  <a:lnTo>
                    <a:pt x="8263" y="14186"/>
                  </a:lnTo>
                  <a:lnTo>
                    <a:pt x="8263" y="14255"/>
                  </a:lnTo>
                  <a:lnTo>
                    <a:pt x="8264" y="14322"/>
                  </a:lnTo>
                  <a:lnTo>
                    <a:pt x="8265" y="14385"/>
                  </a:lnTo>
                  <a:lnTo>
                    <a:pt x="8267" y="14441"/>
                  </a:lnTo>
                  <a:lnTo>
                    <a:pt x="8268" y="14491"/>
                  </a:lnTo>
                  <a:lnTo>
                    <a:pt x="8269" y="14573"/>
                  </a:lnTo>
                  <a:lnTo>
                    <a:pt x="8272" y="14635"/>
                  </a:lnTo>
                  <a:lnTo>
                    <a:pt x="8274" y="14683"/>
                  </a:lnTo>
                  <a:lnTo>
                    <a:pt x="8276" y="14723"/>
                  </a:lnTo>
                  <a:lnTo>
                    <a:pt x="8278" y="14756"/>
                  </a:lnTo>
                  <a:lnTo>
                    <a:pt x="8280" y="14786"/>
                  </a:lnTo>
                  <a:lnTo>
                    <a:pt x="8282" y="14813"/>
                  </a:lnTo>
                  <a:lnTo>
                    <a:pt x="8286" y="14857"/>
                  </a:lnTo>
                  <a:lnTo>
                    <a:pt x="8290" y="14889"/>
                  </a:lnTo>
                  <a:lnTo>
                    <a:pt x="8295" y="14910"/>
                  </a:lnTo>
                  <a:lnTo>
                    <a:pt x="8298" y="14925"/>
                  </a:lnTo>
                  <a:lnTo>
                    <a:pt x="8307" y="14942"/>
                  </a:lnTo>
                  <a:lnTo>
                    <a:pt x="8314" y="14950"/>
                  </a:lnTo>
                  <a:lnTo>
                    <a:pt x="8327" y="14959"/>
                  </a:lnTo>
                  <a:moveTo>
                    <a:pt x="10702" y="15022"/>
                  </a:moveTo>
                  <a:lnTo>
                    <a:pt x="10723" y="15024"/>
                  </a:lnTo>
                  <a:lnTo>
                    <a:pt x="11056" y="15024"/>
                  </a:lnTo>
                  <a:lnTo>
                    <a:pt x="11085" y="15021"/>
                  </a:lnTo>
                  <a:lnTo>
                    <a:pt x="11095" y="15017"/>
                  </a:lnTo>
                  <a:lnTo>
                    <a:pt x="11123" y="15015"/>
                  </a:lnTo>
                  <a:lnTo>
                    <a:pt x="11147" y="15022"/>
                  </a:lnTo>
                  <a:lnTo>
                    <a:pt x="11240" y="15020"/>
                  </a:lnTo>
                  <a:lnTo>
                    <a:pt x="11254" y="15016"/>
                  </a:lnTo>
                  <a:lnTo>
                    <a:pt x="11262" y="15012"/>
                  </a:lnTo>
                  <a:lnTo>
                    <a:pt x="11274" y="15004"/>
                  </a:lnTo>
                  <a:lnTo>
                    <a:pt x="11292" y="15007"/>
                  </a:lnTo>
                  <a:lnTo>
                    <a:pt x="11302" y="15014"/>
                  </a:lnTo>
                  <a:lnTo>
                    <a:pt x="11336" y="15014"/>
                  </a:lnTo>
                  <a:lnTo>
                    <a:pt x="11351" y="15020"/>
                  </a:lnTo>
                  <a:lnTo>
                    <a:pt x="11401" y="15021"/>
                  </a:lnTo>
                  <a:lnTo>
                    <a:pt x="11419" y="15018"/>
                  </a:lnTo>
                  <a:lnTo>
                    <a:pt x="11432" y="15010"/>
                  </a:lnTo>
                  <a:lnTo>
                    <a:pt x="11456" y="15005"/>
                  </a:lnTo>
                  <a:lnTo>
                    <a:pt x="11468" y="15016"/>
                  </a:lnTo>
                  <a:lnTo>
                    <a:pt x="11481" y="15020"/>
                  </a:lnTo>
                  <a:lnTo>
                    <a:pt x="11534" y="15021"/>
                  </a:lnTo>
                  <a:lnTo>
                    <a:pt x="11578" y="15018"/>
                  </a:lnTo>
                  <a:lnTo>
                    <a:pt x="11595" y="15022"/>
                  </a:lnTo>
                  <a:lnTo>
                    <a:pt x="11726" y="15023"/>
                  </a:lnTo>
                  <a:lnTo>
                    <a:pt x="11936" y="15023"/>
                  </a:lnTo>
                  <a:lnTo>
                    <a:pt x="12037" y="15023"/>
                  </a:lnTo>
                  <a:lnTo>
                    <a:pt x="12067" y="15021"/>
                  </a:lnTo>
                  <a:lnTo>
                    <a:pt x="12133" y="15021"/>
                  </a:lnTo>
                  <a:lnTo>
                    <a:pt x="12170" y="15019"/>
                  </a:lnTo>
                  <a:lnTo>
                    <a:pt x="12194" y="15015"/>
                  </a:lnTo>
                  <a:lnTo>
                    <a:pt x="12229" y="15015"/>
                  </a:lnTo>
                  <a:lnTo>
                    <a:pt x="12254" y="15010"/>
                  </a:lnTo>
                  <a:lnTo>
                    <a:pt x="12261" y="15005"/>
                  </a:lnTo>
                  <a:lnTo>
                    <a:pt x="12270" y="14998"/>
                  </a:lnTo>
                  <a:lnTo>
                    <a:pt x="12278" y="14984"/>
                  </a:lnTo>
                  <a:lnTo>
                    <a:pt x="12282" y="14973"/>
                  </a:lnTo>
                  <a:lnTo>
                    <a:pt x="12289" y="14947"/>
                  </a:lnTo>
                  <a:lnTo>
                    <a:pt x="12293" y="14931"/>
                  </a:lnTo>
                  <a:lnTo>
                    <a:pt x="12298" y="14917"/>
                  </a:lnTo>
                  <a:lnTo>
                    <a:pt x="12301" y="14905"/>
                  </a:lnTo>
                  <a:lnTo>
                    <a:pt x="12314" y="14895"/>
                  </a:lnTo>
                  <a:lnTo>
                    <a:pt x="12318" y="14912"/>
                  </a:lnTo>
                  <a:lnTo>
                    <a:pt x="12322" y="14933"/>
                  </a:lnTo>
                  <a:lnTo>
                    <a:pt x="12326" y="14951"/>
                  </a:lnTo>
                  <a:lnTo>
                    <a:pt x="12334" y="14972"/>
                  </a:lnTo>
                  <a:lnTo>
                    <a:pt x="12343" y="14981"/>
                  </a:lnTo>
                  <a:lnTo>
                    <a:pt x="12359" y="14980"/>
                  </a:lnTo>
                  <a:lnTo>
                    <a:pt x="12367" y="14971"/>
                  </a:lnTo>
                  <a:lnTo>
                    <a:pt x="12376" y="14953"/>
                  </a:lnTo>
                  <a:lnTo>
                    <a:pt x="12380" y="14939"/>
                  </a:lnTo>
                  <a:lnTo>
                    <a:pt x="12383" y="14921"/>
                  </a:lnTo>
                  <a:lnTo>
                    <a:pt x="12388" y="14895"/>
                  </a:lnTo>
                  <a:lnTo>
                    <a:pt x="12392" y="14858"/>
                  </a:lnTo>
                  <a:lnTo>
                    <a:pt x="12394" y="14834"/>
                  </a:lnTo>
                  <a:lnTo>
                    <a:pt x="12396" y="14805"/>
                  </a:lnTo>
                  <a:lnTo>
                    <a:pt x="12398" y="14771"/>
                  </a:lnTo>
                  <a:lnTo>
                    <a:pt x="12400" y="14733"/>
                  </a:lnTo>
                  <a:lnTo>
                    <a:pt x="12402" y="14689"/>
                  </a:lnTo>
                  <a:lnTo>
                    <a:pt x="12404" y="14643"/>
                  </a:lnTo>
                  <a:lnTo>
                    <a:pt x="12407" y="14594"/>
                  </a:lnTo>
                  <a:lnTo>
                    <a:pt x="12409" y="14546"/>
                  </a:lnTo>
                  <a:lnTo>
                    <a:pt x="12410" y="14500"/>
                  </a:lnTo>
                  <a:lnTo>
                    <a:pt x="12413" y="14458"/>
                  </a:lnTo>
                  <a:lnTo>
                    <a:pt x="12415" y="14418"/>
                  </a:lnTo>
                  <a:lnTo>
                    <a:pt x="12416" y="14382"/>
                  </a:lnTo>
                  <a:lnTo>
                    <a:pt x="12419" y="14348"/>
                  </a:lnTo>
                  <a:lnTo>
                    <a:pt x="12421" y="14316"/>
                  </a:lnTo>
                  <a:lnTo>
                    <a:pt x="12423" y="14288"/>
                  </a:lnTo>
                  <a:lnTo>
                    <a:pt x="12429" y="14271"/>
                  </a:lnTo>
                  <a:lnTo>
                    <a:pt x="12431" y="14306"/>
                  </a:lnTo>
                  <a:lnTo>
                    <a:pt x="12433" y="14361"/>
                  </a:lnTo>
                  <a:lnTo>
                    <a:pt x="12435" y="14430"/>
                  </a:lnTo>
                  <a:lnTo>
                    <a:pt x="12437" y="14504"/>
                  </a:lnTo>
                  <a:lnTo>
                    <a:pt x="12440" y="14574"/>
                  </a:lnTo>
                  <a:lnTo>
                    <a:pt x="12441" y="14636"/>
                  </a:lnTo>
                  <a:lnTo>
                    <a:pt x="12443" y="14686"/>
                  </a:lnTo>
                  <a:lnTo>
                    <a:pt x="12446" y="14727"/>
                  </a:lnTo>
                  <a:lnTo>
                    <a:pt x="12447" y="14760"/>
                  </a:lnTo>
                  <a:lnTo>
                    <a:pt x="12449" y="14788"/>
                  </a:lnTo>
                  <a:lnTo>
                    <a:pt x="12453" y="14829"/>
                  </a:lnTo>
                  <a:lnTo>
                    <a:pt x="12458" y="14859"/>
                  </a:lnTo>
                  <a:lnTo>
                    <a:pt x="12462" y="14879"/>
                  </a:lnTo>
                  <a:lnTo>
                    <a:pt x="12466" y="14893"/>
                  </a:lnTo>
                  <a:lnTo>
                    <a:pt x="12481" y="14893"/>
                  </a:lnTo>
                  <a:lnTo>
                    <a:pt x="12485" y="14881"/>
                  </a:lnTo>
                  <a:lnTo>
                    <a:pt x="12490" y="14862"/>
                  </a:lnTo>
                  <a:lnTo>
                    <a:pt x="12494" y="14836"/>
                  </a:lnTo>
                  <a:lnTo>
                    <a:pt x="12498" y="14800"/>
                  </a:lnTo>
                  <a:lnTo>
                    <a:pt x="12500" y="14777"/>
                  </a:lnTo>
                  <a:lnTo>
                    <a:pt x="12502" y="14750"/>
                  </a:lnTo>
                  <a:lnTo>
                    <a:pt x="12504" y="14719"/>
                  </a:lnTo>
                  <a:lnTo>
                    <a:pt x="12506" y="14681"/>
                  </a:lnTo>
                  <a:lnTo>
                    <a:pt x="12508" y="14635"/>
                  </a:lnTo>
                  <a:lnTo>
                    <a:pt x="12511" y="14579"/>
                  </a:lnTo>
                  <a:lnTo>
                    <a:pt x="12512" y="14512"/>
                  </a:lnTo>
                  <a:lnTo>
                    <a:pt x="12514" y="14432"/>
                  </a:lnTo>
                  <a:lnTo>
                    <a:pt x="12515" y="14387"/>
                  </a:lnTo>
                  <a:lnTo>
                    <a:pt x="12517" y="14338"/>
                  </a:lnTo>
                  <a:lnTo>
                    <a:pt x="12517" y="14286"/>
                  </a:lnTo>
                  <a:lnTo>
                    <a:pt x="12518" y="14231"/>
                  </a:lnTo>
                  <a:lnTo>
                    <a:pt x="12519" y="14174"/>
                  </a:lnTo>
                  <a:lnTo>
                    <a:pt x="12520" y="14114"/>
                  </a:lnTo>
                  <a:lnTo>
                    <a:pt x="12522" y="14052"/>
                  </a:lnTo>
                  <a:lnTo>
                    <a:pt x="12523" y="13990"/>
                  </a:lnTo>
                  <a:lnTo>
                    <a:pt x="12524" y="13926"/>
                  </a:lnTo>
                  <a:lnTo>
                    <a:pt x="12524" y="13864"/>
                  </a:lnTo>
                  <a:lnTo>
                    <a:pt x="12525" y="13802"/>
                  </a:lnTo>
                  <a:lnTo>
                    <a:pt x="12527" y="13742"/>
                  </a:lnTo>
                  <a:lnTo>
                    <a:pt x="12528" y="13685"/>
                  </a:lnTo>
                  <a:lnTo>
                    <a:pt x="12529" y="13629"/>
                  </a:lnTo>
                  <a:lnTo>
                    <a:pt x="12530" y="13577"/>
                  </a:lnTo>
                  <a:lnTo>
                    <a:pt x="12530" y="13527"/>
                  </a:lnTo>
                  <a:lnTo>
                    <a:pt x="12532" y="13479"/>
                  </a:lnTo>
                  <a:lnTo>
                    <a:pt x="12534" y="13388"/>
                  </a:lnTo>
                  <a:lnTo>
                    <a:pt x="12536" y="13302"/>
                  </a:lnTo>
                  <a:lnTo>
                    <a:pt x="12538" y="13220"/>
                  </a:lnTo>
                  <a:lnTo>
                    <a:pt x="12540" y="13146"/>
                  </a:lnTo>
                  <a:lnTo>
                    <a:pt x="12542" y="13091"/>
                  </a:lnTo>
                  <a:lnTo>
                    <a:pt x="12545" y="13083"/>
                  </a:lnTo>
                  <a:lnTo>
                    <a:pt x="12547" y="13149"/>
                  </a:lnTo>
                  <a:lnTo>
                    <a:pt x="12549" y="13206"/>
                  </a:lnTo>
                  <a:lnTo>
                    <a:pt x="12549" y="13278"/>
                  </a:lnTo>
                  <a:lnTo>
                    <a:pt x="12550" y="13361"/>
                  </a:lnTo>
                  <a:lnTo>
                    <a:pt x="12551" y="13455"/>
                  </a:lnTo>
                  <a:lnTo>
                    <a:pt x="12552" y="13555"/>
                  </a:lnTo>
                  <a:lnTo>
                    <a:pt x="12553" y="13658"/>
                  </a:lnTo>
                  <a:lnTo>
                    <a:pt x="12555" y="13760"/>
                  </a:lnTo>
                  <a:lnTo>
                    <a:pt x="12556" y="13858"/>
                  </a:lnTo>
                  <a:lnTo>
                    <a:pt x="12556" y="13950"/>
                  </a:lnTo>
                  <a:lnTo>
                    <a:pt x="12557" y="14035"/>
                  </a:lnTo>
                  <a:lnTo>
                    <a:pt x="12558" y="14112"/>
                  </a:lnTo>
                  <a:lnTo>
                    <a:pt x="12560" y="14181"/>
                  </a:lnTo>
                  <a:lnTo>
                    <a:pt x="12561" y="14243"/>
                  </a:lnTo>
                  <a:lnTo>
                    <a:pt x="12562" y="14298"/>
                  </a:lnTo>
                  <a:lnTo>
                    <a:pt x="12562" y="14347"/>
                  </a:lnTo>
                  <a:lnTo>
                    <a:pt x="12563" y="14391"/>
                  </a:lnTo>
                  <a:lnTo>
                    <a:pt x="12566" y="14466"/>
                  </a:lnTo>
                  <a:lnTo>
                    <a:pt x="12568" y="14528"/>
                  </a:lnTo>
                  <a:lnTo>
                    <a:pt x="12569" y="14580"/>
                  </a:lnTo>
                  <a:lnTo>
                    <a:pt x="12572" y="14624"/>
                  </a:lnTo>
                  <a:lnTo>
                    <a:pt x="12574" y="14662"/>
                  </a:lnTo>
                  <a:lnTo>
                    <a:pt x="12576" y="14694"/>
                  </a:lnTo>
                  <a:lnTo>
                    <a:pt x="12578" y="14722"/>
                  </a:lnTo>
                  <a:lnTo>
                    <a:pt x="12582" y="14764"/>
                  </a:lnTo>
                  <a:lnTo>
                    <a:pt x="12586" y="14792"/>
                  </a:lnTo>
                  <a:lnTo>
                    <a:pt x="12590" y="14807"/>
                  </a:lnTo>
                  <a:lnTo>
                    <a:pt x="12599" y="14807"/>
                  </a:lnTo>
                  <a:lnTo>
                    <a:pt x="12602" y="14795"/>
                  </a:lnTo>
                  <a:lnTo>
                    <a:pt x="12607" y="14773"/>
                  </a:lnTo>
                  <a:lnTo>
                    <a:pt x="12611" y="14739"/>
                  </a:lnTo>
                  <a:lnTo>
                    <a:pt x="12613" y="14718"/>
                  </a:lnTo>
                  <a:lnTo>
                    <a:pt x="12615" y="14692"/>
                  </a:lnTo>
                  <a:lnTo>
                    <a:pt x="12617" y="14662"/>
                  </a:lnTo>
                  <a:lnTo>
                    <a:pt x="12619" y="14627"/>
                  </a:lnTo>
                  <a:lnTo>
                    <a:pt x="12621" y="14584"/>
                  </a:lnTo>
                  <a:lnTo>
                    <a:pt x="12623" y="14534"/>
                  </a:lnTo>
                  <a:lnTo>
                    <a:pt x="12626" y="14472"/>
                  </a:lnTo>
                  <a:lnTo>
                    <a:pt x="12627" y="14396"/>
                  </a:lnTo>
                  <a:lnTo>
                    <a:pt x="12628" y="14352"/>
                  </a:lnTo>
                  <a:lnTo>
                    <a:pt x="12629" y="14304"/>
                  </a:lnTo>
                  <a:lnTo>
                    <a:pt x="12631" y="14252"/>
                  </a:lnTo>
                  <a:lnTo>
                    <a:pt x="12632" y="14195"/>
                  </a:lnTo>
                  <a:lnTo>
                    <a:pt x="12633" y="14134"/>
                  </a:lnTo>
                  <a:lnTo>
                    <a:pt x="12633" y="14068"/>
                  </a:lnTo>
                  <a:lnTo>
                    <a:pt x="12634" y="13997"/>
                  </a:lnTo>
                  <a:lnTo>
                    <a:pt x="12635" y="13923"/>
                  </a:lnTo>
                  <a:lnTo>
                    <a:pt x="12637" y="13844"/>
                  </a:lnTo>
                  <a:lnTo>
                    <a:pt x="12638" y="13763"/>
                  </a:lnTo>
                  <a:lnTo>
                    <a:pt x="12639" y="13679"/>
                  </a:lnTo>
                  <a:lnTo>
                    <a:pt x="12639" y="13594"/>
                  </a:lnTo>
                  <a:lnTo>
                    <a:pt x="12640" y="13509"/>
                  </a:lnTo>
                  <a:lnTo>
                    <a:pt x="12642" y="13424"/>
                  </a:lnTo>
                  <a:lnTo>
                    <a:pt x="12643" y="13341"/>
                  </a:lnTo>
                  <a:lnTo>
                    <a:pt x="12644" y="13261"/>
                  </a:lnTo>
                  <a:lnTo>
                    <a:pt x="12645" y="13184"/>
                  </a:lnTo>
                  <a:lnTo>
                    <a:pt x="12646" y="13111"/>
                  </a:lnTo>
                  <a:lnTo>
                    <a:pt x="12647" y="13041"/>
                  </a:lnTo>
                  <a:lnTo>
                    <a:pt x="12648" y="12974"/>
                  </a:lnTo>
                  <a:lnTo>
                    <a:pt x="12649" y="12911"/>
                  </a:lnTo>
                  <a:lnTo>
                    <a:pt x="12650" y="12850"/>
                  </a:lnTo>
                  <a:lnTo>
                    <a:pt x="12651" y="12791"/>
                  </a:lnTo>
                  <a:lnTo>
                    <a:pt x="12652" y="12733"/>
                  </a:lnTo>
                  <a:lnTo>
                    <a:pt x="12653" y="12677"/>
                  </a:lnTo>
                  <a:lnTo>
                    <a:pt x="12654" y="12623"/>
                  </a:lnTo>
                  <a:lnTo>
                    <a:pt x="12655" y="12569"/>
                  </a:lnTo>
                  <a:lnTo>
                    <a:pt x="12656" y="12518"/>
                  </a:lnTo>
                  <a:lnTo>
                    <a:pt x="12657" y="12472"/>
                  </a:lnTo>
                  <a:lnTo>
                    <a:pt x="12659" y="12401"/>
                  </a:lnTo>
                  <a:lnTo>
                    <a:pt x="12662" y="12399"/>
                  </a:lnTo>
                  <a:lnTo>
                    <a:pt x="12664" y="12437"/>
                  </a:lnTo>
                  <a:lnTo>
                    <a:pt x="12665" y="12498"/>
                  </a:lnTo>
                  <a:lnTo>
                    <a:pt x="12665" y="12580"/>
                  </a:lnTo>
                  <a:lnTo>
                    <a:pt x="12666" y="12683"/>
                  </a:lnTo>
                  <a:lnTo>
                    <a:pt x="12667" y="12802"/>
                  </a:lnTo>
                  <a:lnTo>
                    <a:pt x="12668" y="12935"/>
                  </a:lnTo>
                  <a:lnTo>
                    <a:pt x="12670" y="13075"/>
                  </a:lnTo>
                  <a:lnTo>
                    <a:pt x="12671" y="13219"/>
                  </a:lnTo>
                  <a:lnTo>
                    <a:pt x="12671" y="13361"/>
                  </a:lnTo>
                  <a:lnTo>
                    <a:pt x="12672" y="13497"/>
                  </a:lnTo>
                  <a:lnTo>
                    <a:pt x="12673" y="13624"/>
                  </a:lnTo>
                  <a:lnTo>
                    <a:pt x="12675" y="13740"/>
                  </a:lnTo>
                  <a:lnTo>
                    <a:pt x="12676" y="13845"/>
                  </a:lnTo>
                  <a:lnTo>
                    <a:pt x="12677" y="13939"/>
                  </a:lnTo>
                  <a:lnTo>
                    <a:pt x="12678" y="14022"/>
                  </a:lnTo>
                  <a:lnTo>
                    <a:pt x="12678" y="14097"/>
                  </a:lnTo>
                  <a:lnTo>
                    <a:pt x="12680" y="14162"/>
                  </a:lnTo>
                  <a:lnTo>
                    <a:pt x="12681" y="14221"/>
                  </a:lnTo>
                  <a:lnTo>
                    <a:pt x="12682" y="14274"/>
                  </a:lnTo>
                  <a:lnTo>
                    <a:pt x="12683" y="14322"/>
                  </a:lnTo>
                  <a:lnTo>
                    <a:pt x="12684" y="14404"/>
                  </a:lnTo>
                  <a:lnTo>
                    <a:pt x="12687" y="14474"/>
                  </a:lnTo>
                  <a:lnTo>
                    <a:pt x="12689" y="14533"/>
                  </a:lnTo>
                  <a:lnTo>
                    <a:pt x="12691" y="14584"/>
                  </a:lnTo>
                  <a:lnTo>
                    <a:pt x="12693" y="14628"/>
                  </a:lnTo>
                  <a:lnTo>
                    <a:pt x="12695" y="14666"/>
                  </a:lnTo>
                  <a:lnTo>
                    <a:pt x="12697" y="14698"/>
                  </a:lnTo>
                  <a:lnTo>
                    <a:pt x="12699" y="14725"/>
                  </a:lnTo>
                  <a:lnTo>
                    <a:pt x="12703" y="14765"/>
                  </a:lnTo>
                  <a:lnTo>
                    <a:pt x="12708" y="14790"/>
                  </a:lnTo>
                  <a:lnTo>
                    <a:pt x="12711" y="14803"/>
                  </a:lnTo>
                  <a:lnTo>
                    <a:pt x="12722" y="14792"/>
                  </a:lnTo>
                  <a:lnTo>
                    <a:pt x="12727" y="14772"/>
                  </a:lnTo>
                  <a:lnTo>
                    <a:pt x="12731" y="14741"/>
                  </a:lnTo>
                  <a:lnTo>
                    <a:pt x="12735" y="14696"/>
                  </a:lnTo>
                  <a:lnTo>
                    <a:pt x="12737" y="14667"/>
                  </a:lnTo>
                  <a:lnTo>
                    <a:pt x="12739" y="14632"/>
                  </a:lnTo>
                  <a:lnTo>
                    <a:pt x="12742" y="14590"/>
                  </a:lnTo>
                  <a:lnTo>
                    <a:pt x="12743" y="14538"/>
                  </a:lnTo>
                  <a:lnTo>
                    <a:pt x="12746" y="14475"/>
                  </a:lnTo>
                  <a:lnTo>
                    <a:pt x="12748" y="14399"/>
                  </a:lnTo>
                  <a:lnTo>
                    <a:pt x="12749" y="14310"/>
                  </a:lnTo>
                  <a:lnTo>
                    <a:pt x="12750" y="14260"/>
                  </a:lnTo>
                  <a:lnTo>
                    <a:pt x="12752" y="14207"/>
                  </a:lnTo>
                  <a:lnTo>
                    <a:pt x="12753" y="14151"/>
                  </a:lnTo>
                  <a:lnTo>
                    <a:pt x="12754" y="14093"/>
                  </a:lnTo>
                  <a:lnTo>
                    <a:pt x="12755" y="14033"/>
                  </a:lnTo>
                  <a:lnTo>
                    <a:pt x="12755" y="13970"/>
                  </a:lnTo>
                  <a:lnTo>
                    <a:pt x="12757" y="13907"/>
                  </a:lnTo>
                  <a:lnTo>
                    <a:pt x="12758" y="13844"/>
                  </a:lnTo>
                  <a:lnTo>
                    <a:pt x="12759" y="13781"/>
                  </a:lnTo>
                  <a:lnTo>
                    <a:pt x="12760" y="13720"/>
                  </a:lnTo>
                  <a:lnTo>
                    <a:pt x="12761" y="13661"/>
                  </a:lnTo>
                  <a:lnTo>
                    <a:pt x="12762" y="13604"/>
                  </a:lnTo>
                  <a:lnTo>
                    <a:pt x="12763" y="13550"/>
                  </a:lnTo>
                  <a:lnTo>
                    <a:pt x="12764" y="13499"/>
                  </a:lnTo>
                  <a:lnTo>
                    <a:pt x="12765" y="13450"/>
                  </a:lnTo>
                  <a:lnTo>
                    <a:pt x="12766" y="13404"/>
                  </a:lnTo>
                  <a:lnTo>
                    <a:pt x="12768" y="13317"/>
                  </a:lnTo>
                  <a:lnTo>
                    <a:pt x="12770" y="13235"/>
                  </a:lnTo>
                  <a:lnTo>
                    <a:pt x="12772" y="13158"/>
                  </a:lnTo>
                  <a:lnTo>
                    <a:pt x="12774" y="13091"/>
                  </a:lnTo>
                  <a:lnTo>
                    <a:pt x="12776" y="13045"/>
                  </a:lnTo>
                  <a:lnTo>
                    <a:pt x="12780" y="13056"/>
                  </a:lnTo>
                  <a:lnTo>
                    <a:pt x="12781" y="13137"/>
                  </a:lnTo>
                  <a:lnTo>
                    <a:pt x="12782" y="13202"/>
                  </a:lnTo>
                  <a:lnTo>
                    <a:pt x="12783" y="13281"/>
                  </a:lnTo>
                  <a:lnTo>
                    <a:pt x="12785" y="13372"/>
                  </a:lnTo>
                  <a:lnTo>
                    <a:pt x="12786" y="13472"/>
                  </a:lnTo>
                  <a:lnTo>
                    <a:pt x="12787" y="13578"/>
                  </a:lnTo>
                  <a:lnTo>
                    <a:pt x="12787" y="13686"/>
                  </a:lnTo>
                  <a:lnTo>
                    <a:pt x="12788" y="13792"/>
                  </a:lnTo>
                  <a:lnTo>
                    <a:pt x="12790" y="13893"/>
                  </a:lnTo>
                  <a:lnTo>
                    <a:pt x="12791" y="13987"/>
                  </a:lnTo>
                  <a:lnTo>
                    <a:pt x="12792" y="14074"/>
                  </a:lnTo>
                  <a:lnTo>
                    <a:pt x="12793" y="14152"/>
                  </a:lnTo>
                  <a:lnTo>
                    <a:pt x="12793" y="14222"/>
                  </a:lnTo>
                  <a:lnTo>
                    <a:pt x="12795" y="14284"/>
                  </a:lnTo>
                  <a:lnTo>
                    <a:pt x="12796" y="14340"/>
                  </a:lnTo>
                  <a:lnTo>
                    <a:pt x="12797" y="14389"/>
                  </a:lnTo>
                  <a:lnTo>
                    <a:pt x="12798" y="14434"/>
                  </a:lnTo>
                  <a:lnTo>
                    <a:pt x="12799" y="14509"/>
                  </a:lnTo>
                  <a:lnTo>
                    <a:pt x="12802" y="14572"/>
                  </a:lnTo>
                  <a:lnTo>
                    <a:pt x="12804" y="14625"/>
                  </a:lnTo>
                  <a:lnTo>
                    <a:pt x="12806" y="14670"/>
                  </a:lnTo>
                  <a:lnTo>
                    <a:pt x="12808" y="14709"/>
                  </a:lnTo>
                  <a:lnTo>
                    <a:pt x="12810" y="14742"/>
                  </a:lnTo>
                  <a:lnTo>
                    <a:pt x="12812" y="14772"/>
                  </a:lnTo>
                  <a:lnTo>
                    <a:pt x="12814" y="14796"/>
                  </a:lnTo>
                  <a:lnTo>
                    <a:pt x="12816" y="14817"/>
                  </a:lnTo>
                  <a:lnTo>
                    <a:pt x="12820" y="14850"/>
                  </a:lnTo>
                  <a:lnTo>
                    <a:pt x="12825" y="14872"/>
                  </a:lnTo>
                  <a:lnTo>
                    <a:pt x="12829" y="14885"/>
                  </a:lnTo>
                  <a:lnTo>
                    <a:pt x="12845" y="14886"/>
                  </a:lnTo>
                  <a:lnTo>
                    <a:pt x="12849" y="14874"/>
                  </a:lnTo>
                  <a:lnTo>
                    <a:pt x="12853" y="14856"/>
                  </a:lnTo>
                  <a:lnTo>
                    <a:pt x="12857" y="14829"/>
                  </a:lnTo>
                  <a:lnTo>
                    <a:pt x="12862" y="14787"/>
                  </a:lnTo>
                  <a:lnTo>
                    <a:pt x="12863" y="14760"/>
                  </a:lnTo>
                  <a:lnTo>
                    <a:pt x="12865" y="14728"/>
                  </a:lnTo>
                  <a:lnTo>
                    <a:pt x="12868" y="14690"/>
                  </a:lnTo>
                  <a:lnTo>
                    <a:pt x="12870" y="14648"/>
                  </a:lnTo>
                  <a:lnTo>
                    <a:pt x="12872" y="14601"/>
                  </a:lnTo>
                  <a:lnTo>
                    <a:pt x="12874" y="14553"/>
                  </a:lnTo>
                  <a:lnTo>
                    <a:pt x="12876" y="14505"/>
                  </a:lnTo>
                  <a:lnTo>
                    <a:pt x="12878" y="14459"/>
                  </a:lnTo>
                  <a:lnTo>
                    <a:pt x="12880" y="14417"/>
                  </a:lnTo>
                  <a:lnTo>
                    <a:pt x="12882" y="14379"/>
                  </a:lnTo>
                  <a:lnTo>
                    <a:pt x="12884" y="14344"/>
                  </a:lnTo>
                  <a:lnTo>
                    <a:pt x="12886" y="14312"/>
                  </a:lnTo>
                  <a:lnTo>
                    <a:pt x="12889" y="14282"/>
                  </a:lnTo>
                  <a:lnTo>
                    <a:pt x="12890" y="14256"/>
                  </a:lnTo>
                  <a:lnTo>
                    <a:pt x="12896" y="14243"/>
                  </a:lnTo>
                  <a:lnTo>
                    <a:pt x="12898" y="14278"/>
                  </a:lnTo>
                  <a:lnTo>
                    <a:pt x="12901" y="14335"/>
                  </a:lnTo>
                  <a:lnTo>
                    <a:pt x="12902" y="14409"/>
                  </a:lnTo>
                  <a:lnTo>
                    <a:pt x="12905" y="14490"/>
                  </a:lnTo>
                  <a:lnTo>
                    <a:pt x="12907" y="14569"/>
                  </a:lnTo>
                  <a:lnTo>
                    <a:pt x="12908" y="14638"/>
                  </a:lnTo>
                  <a:lnTo>
                    <a:pt x="12911" y="14696"/>
                  </a:lnTo>
                  <a:lnTo>
                    <a:pt x="12913" y="14743"/>
                  </a:lnTo>
                  <a:lnTo>
                    <a:pt x="12915" y="14781"/>
                  </a:lnTo>
                  <a:lnTo>
                    <a:pt x="12917" y="14812"/>
                  </a:lnTo>
                  <a:lnTo>
                    <a:pt x="12919" y="14838"/>
                  </a:lnTo>
                  <a:lnTo>
                    <a:pt x="12923" y="14878"/>
                  </a:lnTo>
                  <a:lnTo>
                    <a:pt x="12928" y="14908"/>
                  </a:lnTo>
                  <a:lnTo>
                    <a:pt x="12931" y="14931"/>
                  </a:lnTo>
                  <a:lnTo>
                    <a:pt x="12935" y="14948"/>
                  </a:lnTo>
                  <a:lnTo>
                    <a:pt x="12940" y="14960"/>
                  </a:lnTo>
                  <a:lnTo>
                    <a:pt x="12947" y="14975"/>
                  </a:lnTo>
                  <a:lnTo>
                    <a:pt x="12972" y="14980"/>
                  </a:lnTo>
                  <a:lnTo>
                    <a:pt x="12979" y="14969"/>
                  </a:lnTo>
                  <a:lnTo>
                    <a:pt x="12984" y="14959"/>
                  </a:lnTo>
                  <a:lnTo>
                    <a:pt x="12990" y="14938"/>
                  </a:lnTo>
                  <a:lnTo>
                    <a:pt x="12995" y="14920"/>
                  </a:lnTo>
                  <a:lnTo>
                    <a:pt x="12999" y="14907"/>
                  </a:lnTo>
                  <a:lnTo>
                    <a:pt x="13004" y="14896"/>
                  </a:lnTo>
                  <a:lnTo>
                    <a:pt x="13015" y="14888"/>
                  </a:lnTo>
                  <a:lnTo>
                    <a:pt x="13021" y="14919"/>
                  </a:lnTo>
                  <a:lnTo>
                    <a:pt x="13025" y="14945"/>
                  </a:lnTo>
                  <a:lnTo>
                    <a:pt x="13029" y="14964"/>
                  </a:lnTo>
                  <a:lnTo>
                    <a:pt x="13033" y="14977"/>
                  </a:lnTo>
                  <a:lnTo>
                    <a:pt x="13042" y="14994"/>
                  </a:lnTo>
                  <a:lnTo>
                    <a:pt x="13049" y="15003"/>
                  </a:lnTo>
                  <a:lnTo>
                    <a:pt x="13066" y="15013"/>
                  </a:lnTo>
                  <a:lnTo>
                    <a:pt x="13088" y="15018"/>
                  </a:lnTo>
                  <a:lnTo>
                    <a:pt x="13142" y="15016"/>
                  </a:lnTo>
                  <a:lnTo>
                    <a:pt x="13165" y="15020"/>
                  </a:lnTo>
                  <a:lnTo>
                    <a:pt x="13190" y="15022"/>
                  </a:lnTo>
                  <a:lnTo>
                    <a:pt x="13261" y="15021"/>
                  </a:lnTo>
                  <a:lnTo>
                    <a:pt x="13294" y="15023"/>
                  </a:lnTo>
                  <a:lnTo>
                    <a:pt x="13479" y="15023"/>
                  </a:lnTo>
                  <a:lnTo>
                    <a:pt x="13502" y="15024"/>
                  </a:lnTo>
                  <a:lnTo>
                    <a:pt x="13650" y="15024"/>
                  </a:lnTo>
                  <a:lnTo>
                    <a:pt x="13663" y="15023"/>
                  </a:lnTo>
                  <a:lnTo>
                    <a:pt x="13761" y="15024"/>
                  </a:lnTo>
                  <a:lnTo>
                    <a:pt x="13782" y="15019"/>
                  </a:lnTo>
                  <a:lnTo>
                    <a:pt x="13819" y="15021"/>
                  </a:lnTo>
                  <a:lnTo>
                    <a:pt x="13837" y="15024"/>
                  </a:lnTo>
                  <a:lnTo>
                    <a:pt x="13887" y="15022"/>
                  </a:lnTo>
                  <a:lnTo>
                    <a:pt x="13905" y="15015"/>
                  </a:lnTo>
                  <a:lnTo>
                    <a:pt x="13933" y="15019"/>
                  </a:lnTo>
                  <a:lnTo>
                    <a:pt x="13942" y="15022"/>
                  </a:lnTo>
                  <a:lnTo>
                    <a:pt x="13998" y="15023"/>
                  </a:lnTo>
                  <a:lnTo>
                    <a:pt x="14017" y="15019"/>
                  </a:lnTo>
                  <a:lnTo>
                    <a:pt x="14052" y="15021"/>
                  </a:lnTo>
                  <a:lnTo>
                    <a:pt x="14070" y="15024"/>
                  </a:lnTo>
                  <a:lnTo>
                    <a:pt x="14187" y="15025"/>
                  </a:lnTo>
                  <a:lnTo>
                    <a:pt x="14625" y="15025"/>
                  </a:lnTo>
                  <a:lnTo>
                    <a:pt x="14754" y="15025"/>
                  </a:lnTo>
                  <a:lnTo>
                    <a:pt x="16806" y="15025"/>
                  </a:lnTo>
                  <a:lnTo>
                    <a:pt x="17290" y="15025"/>
                  </a:lnTo>
                  <a:lnTo>
                    <a:pt x="17355" y="15025"/>
                  </a:lnTo>
                  <a:lnTo>
                    <a:pt x="17547" y="15025"/>
                  </a:lnTo>
                  <a:lnTo>
                    <a:pt x="17620" y="15023"/>
                  </a:lnTo>
                  <a:lnTo>
                    <a:pt x="18034" y="15024"/>
                  </a:lnTo>
                  <a:lnTo>
                    <a:pt x="18093" y="15024"/>
                  </a:lnTo>
                  <a:lnTo>
                    <a:pt x="18630" y="15025"/>
                  </a:lnTo>
                  <a:lnTo>
                    <a:pt x="18831" y="15025"/>
                  </a:lnTo>
                  <a:lnTo>
                    <a:pt x="19045" y="15025"/>
                  </a:lnTo>
                  <a:lnTo>
                    <a:pt x="21085" y="15025"/>
                  </a:lnTo>
                  <a:lnTo>
                    <a:pt x="22289" y="15025"/>
                  </a:lnTo>
                  <a:lnTo>
                    <a:pt x="22347" y="15024"/>
                  </a:lnTo>
                  <a:lnTo>
                    <a:pt x="22507" y="15024"/>
                  </a:lnTo>
                  <a:lnTo>
                    <a:pt x="22583" y="15023"/>
                  </a:lnTo>
                  <a:lnTo>
                    <a:pt x="22891" y="15023"/>
                  </a:lnTo>
                  <a:lnTo>
                    <a:pt x="22914" y="15023"/>
                  </a:lnTo>
                  <a:lnTo>
                    <a:pt x="23049" y="15024"/>
                  </a:lnTo>
                  <a:lnTo>
                    <a:pt x="23300" y="15024"/>
                  </a:lnTo>
                  <a:lnTo>
                    <a:pt x="23369" y="15023"/>
                  </a:lnTo>
                  <a:lnTo>
                    <a:pt x="23400" y="15018"/>
                  </a:lnTo>
                  <a:lnTo>
                    <a:pt x="23409" y="15009"/>
                  </a:lnTo>
                  <a:lnTo>
                    <a:pt x="23418" y="14993"/>
                  </a:lnTo>
                  <a:lnTo>
                    <a:pt x="23425" y="14986"/>
                  </a:lnTo>
                  <a:lnTo>
                    <a:pt x="23439" y="14980"/>
                  </a:lnTo>
                  <a:lnTo>
                    <a:pt x="23442" y="14992"/>
                  </a:lnTo>
                  <a:lnTo>
                    <a:pt x="23450" y="15006"/>
                  </a:lnTo>
                  <a:lnTo>
                    <a:pt x="23459" y="15012"/>
                  </a:lnTo>
                  <a:lnTo>
                    <a:pt x="23470" y="15020"/>
                  </a:lnTo>
                  <a:lnTo>
                    <a:pt x="23488" y="15023"/>
                  </a:lnTo>
                  <a:lnTo>
                    <a:pt x="23533" y="15022"/>
                  </a:lnTo>
                  <a:lnTo>
                    <a:pt x="23555" y="15020"/>
                  </a:lnTo>
                  <a:lnTo>
                    <a:pt x="23634" y="15021"/>
                  </a:lnTo>
                  <a:lnTo>
                    <a:pt x="23652" y="15022"/>
                  </a:lnTo>
                  <a:lnTo>
                    <a:pt x="23688" y="15024"/>
                  </a:lnTo>
                  <a:lnTo>
                    <a:pt x="23795" y="15024"/>
                  </a:lnTo>
                  <a:lnTo>
                    <a:pt x="24323" y="15024"/>
                  </a:lnTo>
                  <a:lnTo>
                    <a:pt x="24428" y="15024"/>
                  </a:lnTo>
                  <a:lnTo>
                    <a:pt x="24588" y="15025"/>
                  </a:lnTo>
                  <a:lnTo>
                    <a:pt x="25460" y="15025"/>
                  </a:lnTo>
                  <a:lnTo>
                    <a:pt x="25908" y="15025"/>
                  </a:lnTo>
                  <a:lnTo>
                    <a:pt x="26235" y="15025"/>
                  </a:lnTo>
                  <a:lnTo>
                    <a:pt x="26299" y="15024"/>
                  </a:lnTo>
                  <a:lnTo>
                    <a:pt x="26434" y="15024"/>
                  </a:lnTo>
                  <a:lnTo>
                    <a:pt x="26768" y="15024"/>
                  </a:lnTo>
                  <a:lnTo>
                    <a:pt x="26965" y="15024"/>
                  </a:lnTo>
                  <a:lnTo>
                    <a:pt x="27092" y="15025"/>
                  </a:lnTo>
                  <a:lnTo>
                    <a:pt x="27344" y="15025"/>
                  </a:lnTo>
                  <a:lnTo>
                    <a:pt x="28373" y="15025"/>
                  </a:lnTo>
                  <a:lnTo>
                    <a:pt x="29004" y="15025"/>
                  </a:lnTo>
                  <a:lnTo>
                    <a:pt x="29029" y="15024"/>
                  </a:lnTo>
                  <a:lnTo>
                    <a:pt x="29934" y="15024"/>
                  </a:lnTo>
                  <a:lnTo>
                    <a:pt x="29964" y="15024"/>
                  </a:lnTo>
                  <a:lnTo>
                    <a:pt x="30378" y="15024"/>
                  </a:lnTo>
                  <a:lnTo>
                    <a:pt x="30386" y="15024"/>
                  </a:lnTo>
                  <a:lnTo>
                    <a:pt x="30730" y="15024"/>
                  </a:lnTo>
                  <a:lnTo>
                    <a:pt x="30864" y="15024"/>
                  </a:lnTo>
                  <a:lnTo>
                    <a:pt x="31209" y="15024"/>
                  </a:lnTo>
                  <a:lnTo>
                    <a:pt x="31323" y="15023"/>
                  </a:lnTo>
                  <a:lnTo>
                    <a:pt x="31428" y="15022"/>
                  </a:lnTo>
                  <a:lnTo>
                    <a:pt x="31456" y="15019"/>
                  </a:lnTo>
                  <a:lnTo>
                    <a:pt x="31519" y="15020"/>
                  </a:lnTo>
                  <a:lnTo>
                    <a:pt x="31549" y="15017"/>
                  </a:lnTo>
                  <a:lnTo>
                    <a:pt x="31712" y="15017"/>
                  </a:lnTo>
                  <a:lnTo>
                    <a:pt x="31733" y="15012"/>
                  </a:lnTo>
                  <a:lnTo>
                    <a:pt x="31741" y="15007"/>
                  </a:lnTo>
                  <a:lnTo>
                    <a:pt x="31750" y="14997"/>
                  </a:lnTo>
                  <a:lnTo>
                    <a:pt x="31758" y="14981"/>
                  </a:lnTo>
                  <a:lnTo>
                    <a:pt x="31762" y="14972"/>
                  </a:lnTo>
                  <a:lnTo>
                    <a:pt x="31771" y="14958"/>
                  </a:lnTo>
                  <a:lnTo>
                    <a:pt x="31782" y="14953"/>
                  </a:lnTo>
                  <a:lnTo>
                    <a:pt x="31788" y="14970"/>
                  </a:lnTo>
                  <a:lnTo>
                    <a:pt x="31791" y="14982"/>
                  </a:lnTo>
                  <a:lnTo>
                    <a:pt x="31800" y="14994"/>
                  </a:lnTo>
                  <a:lnTo>
                    <a:pt x="31817" y="14994"/>
                  </a:lnTo>
                  <a:lnTo>
                    <a:pt x="31824" y="14982"/>
                  </a:lnTo>
                  <a:lnTo>
                    <a:pt x="31834" y="14964"/>
                  </a:lnTo>
                  <a:lnTo>
                    <a:pt x="31842" y="14951"/>
                  </a:lnTo>
                  <a:lnTo>
                    <a:pt x="31855" y="14946"/>
                  </a:lnTo>
                  <a:lnTo>
                    <a:pt x="31861" y="14962"/>
                  </a:lnTo>
                  <a:lnTo>
                    <a:pt x="31874" y="14962"/>
                  </a:lnTo>
                  <a:lnTo>
                    <a:pt x="31882" y="14952"/>
                  </a:lnTo>
                  <a:lnTo>
                    <a:pt x="31897" y="14945"/>
                  </a:lnTo>
                  <a:lnTo>
                    <a:pt x="31900" y="14955"/>
                  </a:lnTo>
                  <a:lnTo>
                    <a:pt x="31906" y="14973"/>
                  </a:lnTo>
                  <a:lnTo>
                    <a:pt x="31910" y="14984"/>
                  </a:lnTo>
                  <a:lnTo>
                    <a:pt x="31919" y="14994"/>
                  </a:lnTo>
                  <a:lnTo>
                    <a:pt x="31933" y="14994"/>
                  </a:lnTo>
                  <a:lnTo>
                    <a:pt x="31942" y="14985"/>
                  </a:lnTo>
                  <a:lnTo>
                    <a:pt x="31951" y="14968"/>
                  </a:lnTo>
                  <a:lnTo>
                    <a:pt x="31959" y="14956"/>
                  </a:lnTo>
                  <a:lnTo>
                    <a:pt x="31975" y="14961"/>
                  </a:lnTo>
                  <a:lnTo>
                    <a:pt x="31980" y="14978"/>
                  </a:lnTo>
                  <a:lnTo>
                    <a:pt x="31984" y="14988"/>
                  </a:lnTo>
                  <a:lnTo>
                    <a:pt x="31992" y="15000"/>
                  </a:lnTo>
                  <a:lnTo>
                    <a:pt x="32009" y="15008"/>
                  </a:lnTo>
                  <a:lnTo>
                    <a:pt x="32034" y="15013"/>
                  </a:lnTo>
                  <a:lnTo>
                    <a:pt x="32114" y="15013"/>
                  </a:lnTo>
                  <a:lnTo>
                    <a:pt x="32150" y="15010"/>
                  </a:lnTo>
                  <a:lnTo>
                    <a:pt x="32212" y="15009"/>
                  </a:lnTo>
                  <a:lnTo>
                    <a:pt x="32239" y="15007"/>
                  </a:lnTo>
                  <a:lnTo>
                    <a:pt x="32310" y="15007"/>
                  </a:lnTo>
                  <a:lnTo>
                    <a:pt x="32354" y="15004"/>
                  </a:lnTo>
                  <a:lnTo>
                    <a:pt x="32414" y="15004"/>
                  </a:lnTo>
                  <a:lnTo>
                    <a:pt x="32438" y="15002"/>
                  </a:lnTo>
                  <a:lnTo>
                    <a:pt x="32467" y="14999"/>
                  </a:lnTo>
                  <a:lnTo>
                    <a:pt x="32486" y="14991"/>
                  </a:lnTo>
                  <a:lnTo>
                    <a:pt x="32495" y="14982"/>
                  </a:lnTo>
                  <a:lnTo>
                    <a:pt x="32502" y="14973"/>
                  </a:lnTo>
                  <a:lnTo>
                    <a:pt x="32508" y="14966"/>
                  </a:lnTo>
                  <a:lnTo>
                    <a:pt x="32523" y="14962"/>
                  </a:lnTo>
                  <a:lnTo>
                    <a:pt x="32532" y="14971"/>
                  </a:lnTo>
                  <a:lnTo>
                    <a:pt x="32555" y="14974"/>
                  </a:lnTo>
                  <a:lnTo>
                    <a:pt x="32563" y="14966"/>
                  </a:lnTo>
                  <a:lnTo>
                    <a:pt x="32571" y="14958"/>
                  </a:lnTo>
                  <a:lnTo>
                    <a:pt x="32578" y="14949"/>
                  </a:lnTo>
                  <a:lnTo>
                    <a:pt x="32587" y="14937"/>
                  </a:lnTo>
                  <a:lnTo>
                    <a:pt x="32609" y="14937"/>
                  </a:lnTo>
                  <a:lnTo>
                    <a:pt x="32617" y="14931"/>
                  </a:lnTo>
                  <a:lnTo>
                    <a:pt x="32625" y="14922"/>
                  </a:lnTo>
                  <a:lnTo>
                    <a:pt x="32670" y="14921"/>
                  </a:lnTo>
                  <a:lnTo>
                    <a:pt x="32678" y="14912"/>
                  </a:lnTo>
                  <a:lnTo>
                    <a:pt x="32688" y="14896"/>
                  </a:lnTo>
                  <a:lnTo>
                    <a:pt x="32696" y="14882"/>
                  </a:lnTo>
                  <a:lnTo>
                    <a:pt x="32700" y="14874"/>
                  </a:lnTo>
                  <a:lnTo>
                    <a:pt x="32706" y="14862"/>
                  </a:lnTo>
                  <a:lnTo>
                    <a:pt x="32722" y="14855"/>
                  </a:lnTo>
                  <a:lnTo>
                    <a:pt x="32731" y="14847"/>
                  </a:lnTo>
                  <a:lnTo>
                    <a:pt x="32739" y="14833"/>
                  </a:lnTo>
                  <a:lnTo>
                    <a:pt x="32747" y="14815"/>
                  </a:lnTo>
                  <a:lnTo>
                    <a:pt x="32752" y="14804"/>
                  </a:lnTo>
                  <a:lnTo>
                    <a:pt x="32755" y="14792"/>
                  </a:lnTo>
                  <a:lnTo>
                    <a:pt x="32759" y="14777"/>
                  </a:lnTo>
                  <a:lnTo>
                    <a:pt x="32764" y="14760"/>
                  </a:lnTo>
                  <a:lnTo>
                    <a:pt x="32768" y="14740"/>
                  </a:lnTo>
                  <a:lnTo>
                    <a:pt x="32771" y="14717"/>
                  </a:lnTo>
                  <a:lnTo>
                    <a:pt x="32776" y="14689"/>
                  </a:lnTo>
                  <a:lnTo>
                    <a:pt x="32780" y="14655"/>
                  </a:lnTo>
                  <a:lnTo>
                    <a:pt x="32784" y="14613"/>
                  </a:lnTo>
                  <a:lnTo>
                    <a:pt x="32786" y="14588"/>
                  </a:lnTo>
                  <a:lnTo>
                    <a:pt x="32788" y="14559"/>
                  </a:lnTo>
                  <a:lnTo>
                    <a:pt x="32790" y="14526"/>
                  </a:lnTo>
                  <a:lnTo>
                    <a:pt x="32792" y="14489"/>
                  </a:lnTo>
                  <a:lnTo>
                    <a:pt x="32795" y="14446"/>
                  </a:lnTo>
                  <a:lnTo>
                    <a:pt x="32797" y="14398"/>
                  </a:lnTo>
                  <a:lnTo>
                    <a:pt x="32798" y="14343"/>
                  </a:lnTo>
                  <a:lnTo>
                    <a:pt x="32801" y="14281"/>
                  </a:lnTo>
                  <a:lnTo>
                    <a:pt x="32803" y="14212"/>
                  </a:lnTo>
                  <a:lnTo>
                    <a:pt x="32804" y="14134"/>
                  </a:lnTo>
                  <a:lnTo>
                    <a:pt x="32807" y="14045"/>
                  </a:lnTo>
                  <a:lnTo>
                    <a:pt x="32808" y="13997"/>
                  </a:lnTo>
                  <a:lnTo>
                    <a:pt x="32809" y="13946"/>
                  </a:lnTo>
                  <a:lnTo>
                    <a:pt x="32810" y="13892"/>
                  </a:lnTo>
                  <a:lnTo>
                    <a:pt x="32811" y="13833"/>
                  </a:lnTo>
                  <a:lnTo>
                    <a:pt x="32812" y="13771"/>
                  </a:lnTo>
                  <a:lnTo>
                    <a:pt x="32813" y="13705"/>
                  </a:lnTo>
                  <a:lnTo>
                    <a:pt x="32814" y="13634"/>
                  </a:lnTo>
                  <a:lnTo>
                    <a:pt x="32815" y="13557"/>
                  </a:lnTo>
                  <a:lnTo>
                    <a:pt x="32816" y="13475"/>
                  </a:lnTo>
                  <a:lnTo>
                    <a:pt x="32817" y="13386"/>
                  </a:lnTo>
                  <a:lnTo>
                    <a:pt x="32818" y="13289"/>
                  </a:lnTo>
                  <a:lnTo>
                    <a:pt x="32819" y="13184"/>
                  </a:lnTo>
                  <a:lnTo>
                    <a:pt x="32820" y="13068"/>
                  </a:lnTo>
                  <a:lnTo>
                    <a:pt x="32821" y="12941"/>
                  </a:lnTo>
                  <a:lnTo>
                    <a:pt x="32823" y="12800"/>
                  </a:lnTo>
                  <a:lnTo>
                    <a:pt x="32823" y="12643"/>
                  </a:lnTo>
                  <a:lnTo>
                    <a:pt x="32824" y="12469"/>
                  </a:lnTo>
                  <a:lnTo>
                    <a:pt x="32825" y="12276"/>
                  </a:lnTo>
                  <a:lnTo>
                    <a:pt x="32826" y="12062"/>
                  </a:lnTo>
                  <a:lnTo>
                    <a:pt x="32828" y="11824"/>
                  </a:lnTo>
                  <a:lnTo>
                    <a:pt x="32829" y="11563"/>
                  </a:lnTo>
                  <a:lnTo>
                    <a:pt x="32829" y="11277"/>
                  </a:lnTo>
                  <a:lnTo>
                    <a:pt x="32830" y="10966"/>
                  </a:lnTo>
                  <a:lnTo>
                    <a:pt x="32831" y="10630"/>
                  </a:lnTo>
                  <a:lnTo>
                    <a:pt x="32832" y="10271"/>
                  </a:lnTo>
                  <a:lnTo>
                    <a:pt x="32834" y="9888"/>
                  </a:lnTo>
                  <a:lnTo>
                    <a:pt x="32835" y="9485"/>
                  </a:lnTo>
                  <a:lnTo>
                    <a:pt x="32835" y="9063"/>
                  </a:lnTo>
                  <a:lnTo>
                    <a:pt x="32836" y="8627"/>
                  </a:lnTo>
                  <a:lnTo>
                    <a:pt x="32837" y="8180"/>
                  </a:lnTo>
                  <a:lnTo>
                    <a:pt x="32839" y="7728"/>
                  </a:lnTo>
                  <a:lnTo>
                    <a:pt x="32840" y="7278"/>
                  </a:lnTo>
                  <a:lnTo>
                    <a:pt x="32841" y="6835"/>
                  </a:lnTo>
                  <a:lnTo>
                    <a:pt x="32842" y="6406"/>
                  </a:lnTo>
                  <a:lnTo>
                    <a:pt x="32842" y="5996"/>
                  </a:lnTo>
                  <a:lnTo>
                    <a:pt x="32844" y="5608"/>
                  </a:lnTo>
                  <a:lnTo>
                    <a:pt x="32845" y="5241"/>
                  </a:lnTo>
                  <a:lnTo>
                    <a:pt x="32846" y="4893"/>
                  </a:lnTo>
                  <a:lnTo>
                    <a:pt x="32847" y="4559"/>
                  </a:lnTo>
                  <a:lnTo>
                    <a:pt x="32848" y="4235"/>
                  </a:lnTo>
                  <a:lnTo>
                    <a:pt x="32848" y="3917"/>
                  </a:lnTo>
                  <a:lnTo>
                    <a:pt x="32850" y="3600"/>
                  </a:lnTo>
                  <a:lnTo>
                    <a:pt x="32851" y="3284"/>
                  </a:lnTo>
                  <a:lnTo>
                    <a:pt x="32852" y="2970"/>
                  </a:lnTo>
                  <a:lnTo>
                    <a:pt x="32853" y="2659"/>
                  </a:lnTo>
                  <a:lnTo>
                    <a:pt x="32854" y="2356"/>
                  </a:lnTo>
                  <a:lnTo>
                    <a:pt x="32855" y="2068"/>
                  </a:lnTo>
                  <a:lnTo>
                    <a:pt x="32856" y="1805"/>
                  </a:lnTo>
                  <a:lnTo>
                    <a:pt x="32857" y="1581"/>
                  </a:lnTo>
                  <a:lnTo>
                    <a:pt x="32858" y="1415"/>
                  </a:lnTo>
                  <a:lnTo>
                    <a:pt x="32861" y="1350"/>
                  </a:lnTo>
                  <a:lnTo>
                    <a:pt x="32861" y="1496"/>
                  </a:lnTo>
                  <a:lnTo>
                    <a:pt x="32862" y="1780"/>
                  </a:lnTo>
                  <a:lnTo>
                    <a:pt x="32863" y="2206"/>
                  </a:lnTo>
                  <a:lnTo>
                    <a:pt x="32864" y="2761"/>
                  </a:lnTo>
                  <a:lnTo>
                    <a:pt x="32865" y="3424"/>
                  </a:lnTo>
                  <a:lnTo>
                    <a:pt x="32867" y="4161"/>
                  </a:lnTo>
                  <a:lnTo>
                    <a:pt x="32867" y="4937"/>
                  </a:lnTo>
                  <a:lnTo>
                    <a:pt x="32868" y="5717"/>
                  </a:lnTo>
                  <a:lnTo>
                    <a:pt x="32869" y="6471"/>
                  </a:lnTo>
                  <a:lnTo>
                    <a:pt x="32870" y="7176"/>
                  </a:lnTo>
                  <a:lnTo>
                    <a:pt x="32872" y="7820"/>
                  </a:lnTo>
                  <a:lnTo>
                    <a:pt x="32873" y="8396"/>
                  </a:lnTo>
                  <a:lnTo>
                    <a:pt x="32874" y="8904"/>
                  </a:lnTo>
                  <a:lnTo>
                    <a:pt x="32874" y="9346"/>
                  </a:lnTo>
                  <a:lnTo>
                    <a:pt x="32875" y="9729"/>
                  </a:lnTo>
                  <a:lnTo>
                    <a:pt x="32877" y="10060"/>
                  </a:lnTo>
                  <a:lnTo>
                    <a:pt x="32878" y="10346"/>
                  </a:lnTo>
                  <a:lnTo>
                    <a:pt x="32879" y="10593"/>
                  </a:lnTo>
                  <a:lnTo>
                    <a:pt x="32880" y="10806"/>
                  </a:lnTo>
                  <a:lnTo>
                    <a:pt x="32880" y="10991"/>
                  </a:lnTo>
                  <a:lnTo>
                    <a:pt x="32881" y="11150"/>
                  </a:lnTo>
                  <a:lnTo>
                    <a:pt x="32883" y="11288"/>
                  </a:lnTo>
                  <a:lnTo>
                    <a:pt x="32884" y="11405"/>
                  </a:lnTo>
                  <a:lnTo>
                    <a:pt x="32885" y="11504"/>
                  </a:lnTo>
                  <a:lnTo>
                    <a:pt x="32886" y="11585"/>
                  </a:lnTo>
                  <a:lnTo>
                    <a:pt x="32887" y="11650"/>
                  </a:lnTo>
                  <a:lnTo>
                    <a:pt x="32889" y="11731"/>
                  </a:lnTo>
                  <a:lnTo>
                    <a:pt x="32892" y="11726"/>
                  </a:lnTo>
                  <a:lnTo>
                    <a:pt x="32893" y="11689"/>
                  </a:lnTo>
                  <a:lnTo>
                    <a:pt x="32894" y="11632"/>
                  </a:lnTo>
                  <a:lnTo>
                    <a:pt x="32895" y="11553"/>
                  </a:lnTo>
                  <a:lnTo>
                    <a:pt x="32896" y="11452"/>
                  </a:lnTo>
                  <a:lnTo>
                    <a:pt x="32897" y="11326"/>
                  </a:lnTo>
                  <a:lnTo>
                    <a:pt x="32898" y="11175"/>
                  </a:lnTo>
                  <a:lnTo>
                    <a:pt x="32899" y="10997"/>
                  </a:lnTo>
                  <a:lnTo>
                    <a:pt x="32900" y="10790"/>
                  </a:lnTo>
                  <a:lnTo>
                    <a:pt x="32901" y="10555"/>
                  </a:lnTo>
                  <a:lnTo>
                    <a:pt x="32902" y="10291"/>
                  </a:lnTo>
                  <a:lnTo>
                    <a:pt x="32903" y="9999"/>
                  </a:lnTo>
                  <a:lnTo>
                    <a:pt x="32905" y="9679"/>
                  </a:lnTo>
                  <a:lnTo>
                    <a:pt x="32906" y="9332"/>
                  </a:lnTo>
                  <a:lnTo>
                    <a:pt x="32906" y="8961"/>
                  </a:lnTo>
                  <a:lnTo>
                    <a:pt x="32907" y="8567"/>
                  </a:lnTo>
                  <a:lnTo>
                    <a:pt x="32908" y="8153"/>
                  </a:lnTo>
                  <a:lnTo>
                    <a:pt x="32910" y="7724"/>
                  </a:lnTo>
                  <a:lnTo>
                    <a:pt x="32911" y="7282"/>
                  </a:lnTo>
                  <a:lnTo>
                    <a:pt x="32912" y="6834"/>
                  </a:lnTo>
                  <a:lnTo>
                    <a:pt x="32912" y="6385"/>
                  </a:lnTo>
                  <a:lnTo>
                    <a:pt x="32913" y="5942"/>
                  </a:lnTo>
                  <a:lnTo>
                    <a:pt x="32914" y="5510"/>
                  </a:lnTo>
                  <a:lnTo>
                    <a:pt x="32916" y="5095"/>
                  </a:lnTo>
                  <a:lnTo>
                    <a:pt x="32917" y="4699"/>
                  </a:lnTo>
                  <a:lnTo>
                    <a:pt x="32918" y="4321"/>
                  </a:lnTo>
                  <a:lnTo>
                    <a:pt x="32919" y="3961"/>
                  </a:lnTo>
                  <a:lnTo>
                    <a:pt x="32919" y="3613"/>
                  </a:lnTo>
                  <a:lnTo>
                    <a:pt x="32921" y="3272"/>
                  </a:lnTo>
                  <a:lnTo>
                    <a:pt x="32922" y="2934"/>
                  </a:lnTo>
                  <a:lnTo>
                    <a:pt x="32923" y="2595"/>
                  </a:lnTo>
                  <a:lnTo>
                    <a:pt x="32924" y="2255"/>
                  </a:lnTo>
                  <a:lnTo>
                    <a:pt x="32925" y="1914"/>
                  </a:lnTo>
                  <a:lnTo>
                    <a:pt x="32926" y="1574"/>
                  </a:lnTo>
                  <a:lnTo>
                    <a:pt x="32927" y="1240"/>
                  </a:lnTo>
                  <a:lnTo>
                    <a:pt x="32928" y="917"/>
                  </a:lnTo>
                  <a:lnTo>
                    <a:pt x="32929" y="617"/>
                  </a:lnTo>
                  <a:lnTo>
                    <a:pt x="32930" y="351"/>
                  </a:lnTo>
                  <a:lnTo>
                    <a:pt x="32931" y="138"/>
                  </a:lnTo>
                  <a:lnTo>
                    <a:pt x="32932" y="0"/>
                  </a:lnTo>
                  <a:lnTo>
                    <a:pt x="32934" y="36"/>
                  </a:lnTo>
                  <a:lnTo>
                    <a:pt x="32935" y="242"/>
                  </a:lnTo>
                  <a:lnTo>
                    <a:pt x="32936" y="578"/>
                  </a:lnTo>
                  <a:lnTo>
                    <a:pt x="32938" y="1032"/>
                  </a:lnTo>
                  <a:lnTo>
                    <a:pt x="32938" y="1580"/>
                  </a:lnTo>
                  <a:lnTo>
                    <a:pt x="32939" y="2188"/>
                  </a:lnTo>
                  <a:lnTo>
                    <a:pt x="32940" y="2816"/>
                  </a:lnTo>
                  <a:lnTo>
                    <a:pt x="32941" y="3428"/>
                  </a:lnTo>
                  <a:lnTo>
                    <a:pt x="32943" y="3993"/>
                  </a:lnTo>
                  <a:lnTo>
                    <a:pt x="32944" y="4486"/>
                  </a:lnTo>
                  <a:lnTo>
                    <a:pt x="32944" y="4894"/>
                  </a:lnTo>
                  <a:lnTo>
                    <a:pt x="32945" y="5210"/>
                  </a:lnTo>
                  <a:lnTo>
                    <a:pt x="32946" y="5433"/>
                  </a:lnTo>
                  <a:lnTo>
                    <a:pt x="32947" y="5567"/>
                  </a:lnTo>
                  <a:lnTo>
                    <a:pt x="32950" y="5602"/>
                  </a:lnTo>
                  <a:lnTo>
                    <a:pt x="32951" y="5519"/>
                  </a:lnTo>
                  <a:lnTo>
                    <a:pt x="32951" y="5383"/>
                  </a:lnTo>
                  <a:lnTo>
                    <a:pt x="32952" y="5202"/>
                  </a:lnTo>
                  <a:lnTo>
                    <a:pt x="32954" y="4988"/>
                  </a:lnTo>
                  <a:lnTo>
                    <a:pt x="32955" y="4748"/>
                  </a:lnTo>
                  <a:lnTo>
                    <a:pt x="32956" y="4494"/>
                  </a:lnTo>
                  <a:lnTo>
                    <a:pt x="32957" y="4234"/>
                  </a:lnTo>
                  <a:lnTo>
                    <a:pt x="32957" y="3976"/>
                  </a:lnTo>
                  <a:lnTo>
                    <a:pt x="32959" y="3727"/>
                  </a:lnTo>
                  <a:lnTo>
                    <a:pt x="32960" y="3488"/>
                  </a:lnTo>
                  <a:lnTo>
                    <a:pt x="32961" y="3260"/>
                  </a:lnTo>
                  <a:lnTo>
                    <a:pt x="32962" y="3041"/>
                  </a:lnTo>
                  <a:lnTo>
                    <a:pt x="32963" y="2825"/>
                  </a:lnTo>
                  <a:lnTo>
                    <a:pt x="32963" y="2609"/>
                  </a:lnTo>
                  <a:lnTo>
                    <a:pt x="32965" y="2389"/>
                  </a:lnTo>
                  <a:lnTo>
                    <a:pt x="32966" y="2162"/>
                  </a:lnTo>
                  <a:lnTo>
                    <a:pt x="32967" y="1929"/>
                  </a:lnTo>
                  <a:lnTo>
                    <a:pt x="32968" y="1691"/>
                  </a:lnTo>
                  <a:lnTo>
                    <a:pt x="32969" y="1451"/>
                  </a:lnTo>
                  <a:lnTo>
                    <a:pt x="32970" y="1214"/>
                  </a:lnTo>
                  <a:lnTo>
                    <a:pt x="32971" y="988"/>
                  </a:lnTo>
                  <a:lnTo>
                    <a:pt x="32972" y="786"/>
                  </a:lnTo>
                  <a:lnTo>
                    <a:pt x="32973" y="623"/>
                  </a:lnTo>
                  <a:lnTo>
                    <a:pt x="32974" y="523"/>
                  </a:lnTo>
                  <a:lnTo>
                    <a:pt x="32976" y="608"/>
                  </a:lnTo>
                  <a:lnTo>
                    <a:pt x="32977" y="838"/>
                  </a:lnTo>
                  <a:lnTo>
                    <a:pt x="32978" y="1208"/>
                  </a:lnTo>
                  <a:lnTo>
                    <a:pt x="32979" y="1717"/>
                  </a:lnTo>
                  <a:lnTo>
                    <a:pt x="32980" y="2350"/>
                  </a:lnTo>
                  <a:lnTo>
                    <a:pt x="32982" y="3080"/>
                  </a:lnTo>
                  <a:lnTo>
                    <a:pt x="32983" y="3872"/>
                  </a:lnTo>
                  <a:lnTo>
                    <a:pt x="32983" y="4690"/>
                  </a:lnTo>
                  <a:lnTo>
                    <a:pt x="32984" y="5501"/>
                  </a:lnTo>
                  <a:lnTo>
                    <a:pt x="32985" y="6277"/>
                  </a:lnTo>
                  <a:lnTo>
                    <a:pt x="32987" y="6999"/>
                  </a:lnTo>
                  <a:lnTo>
                    <a:pt x="32988" y="7656"/>
                  </a:lnTo>
                  <a:lnTo>
                    <a:pt x="32989" y="8243"/>
                  </a:lnTo>
                  <a:lnTo>
                    <a:pt x="32989" y="8760"/>
                  </a:lnTo>
                  <a:lnTo>
                    <a:pt x="32990" y="9214"/>
                  </a:lnTo>
                  <a:lnTo>
                    <a:pt x="32992" y="9608"/>
                  </a:lnTo>
                  <a:lnTo>
                    <a:pt x="32993" y="9952"/>
                  </a:lnTo>
                  <a:lnTo>
                    <a:pt x="32994" y="10251"/>
                  </a:lnTo>
                  <a:lnTo>
                    <a:pt x="32995" y="10512"/>
                  </a:lnTo>
                  <a:lnTo>
                    <a:pt x="32996" y="10741"/>
                  </a:lnTo>
                  <a:lnTo>
                    <a:pt x="32996" y="10941"/>
                  </a:lnTo>
                  <a:lnTo>
                    <a:pt x="32998" y="11118"/>
                  </a:lnTo>
                  <a:lnTo>
                    <a:pt x="32999" y="11273"/>
                  </a:lnTo>
                  <a:lnTo>
                    <a:pt x="33000" y="11409"/>
                  </a:lnTo>
                  <a:lnTo>
                    <a:pt x="33001" y="11527"/>
                  </a:lnTo>
                  <a:lnTo>
                    <a:pt x="33002" y="11629"/>
                  </a:lnTo>
                  <a:lnTo>
                    <a:pt x="33003" y="11715"/>
                  </a:lnTo>
                  <a:lnTo>
                    <a:pt x="33004" y="11786"/>
                  </a:lnTo>
                  <a:lnTo>
                    <a:pt x="33005" y="11843"/>
                  </a:lnTo>
                  <a:lnTo>
                    <a:pt x="33006" y="11884"/>
                  </a:lnTo>
                  <a:lnTo>
                    <a:pt x="33010" y="11894"/>
                  </a:lnTo>
                  <a:lnTo>
                    <a:pt x="33011" y="11856"/>
                  </a:lnTo>
                  <a:lnTo>
                    <a:pt x="33012" y="11798"/>
                  </a:lnTo>
                  <a:lnTo>
                    <a:pt x="33013" y="11721"/>
                  </a:lnTo>
                  <a:lnTo>
                    <a:pt x="33015" y="11624"/>
                  </a:lnTo>
                  <a:lnTo>
                    <a:pt x="33015" y="11503"/>
                  </a:lnTo>
                  <a:lnTo>
                    <a:pt x="33016" y="11359"/>
                  </a:lnTo>
                  <a:lnTo>
                    <a:pt x="33017" y="11189"/>
                  </a:lnTo>
                  <a:lnTo>
                    <a:pt x="33018" y="10993"/>
                  </a:lnTo>
                  <a:lnTo>
                    <a:pt x="33020" y="10770"/>
                  </a:lnTo>
                  <a:lnTo>
                    <a:pt x="33021" y="10521"/>
                  </a:lnTo>
                  <a:lnTo>
                    <a:pt x="33021" y="10245"/>
                  </a:lnTo>
                  <a:lnTo>
                    <a:pt x="33022" y="9943"/>
                  </a:lnTo>
                  <a:lnTo>
                    <a:pt x="33023" y="9615"/>
                  </a:lnTo>
                  <a:lnTo>
                    <a:pt x="33025" y="9264"/>
                  </a:lnTo>
                  <a:lnTo>
                    <a:pt x="33026" y="8892"/>
                  </a:lnTo>
                  <a:lnTo>
                    <a:pt x="33027" y="8500"/>
                  </a:lnTo>
                  <a:lnTo>
                    <a:pt x="33028" y="8093"/>
                  </a:lnTo>
                  <a:lnTo>
                    <a:pt x="33028" y="7674"/>
                  </a:lnTo>
                  <a:lnTo>
                    <a:pt x="33029" y="7249"/>
                  </a:lnTo>
                  <a:lnTo>
                    <a:pt x="33031" y="6825"/>
                  </a:lnTo>
                  <a:lnTo>
                    <a:pt x="33032" y="6407"/>
                  </a:lnTo>
                  <a:lnTo>
                    <a:pt x="33033" y="6002"/>
                  </a:lnTo>
                  <a:lnTo>
                    <a:pt x="33034" y="5615"/>
                  </a:lnTo>
                  <a:lnTo>
                    <a:pt x="33034" y="5250"/>
                  </a:lnTo>
                  <a:lnTo>
                    <a:pt x="33036" y="4906"/>
                  </a:lnTo>
                  <a:lnTo>
                    <a:pt x="33037" y="4580"/>
                  </a:lnTo>
                  <a:lnTo>
                    <a:pt x="33038" y="4269"/>
                  </a:lnTo>
                  <a:lnTo>
                    <a:pt x="33039" y="3967"/>
                  </a:lnTo>
                  <a:lnTo>
                    <a:pt x="33040" y="3670"/>
                  </a:lnTo>
                  <a:lnTo>
                    <a:pt x="33041" y="3375"/>
                  </a:lnTo>
                  <a:lnTo>
                    <a:pt x="33042" y="3082"/>
                  </a:lnTo>
                  <a:lnTo>
                    <a:pt x="33043" y="2789"/>
                  </a:lnTo>
                  <a:lnTo>
                    <a:pt x="33044" y="2501"/>
                  </a:lnTo>
                  <a:lnTo>
                    <a:pt x="33045" y="2220"/>
                  </a:lnTo>
                  <a:lnTo>
                    <a:pt x="33046" y="1954"/>
                  </a:lnTo>
                  <a:lnTo>
                    <a:pt x="33047" y="1711"/>
                  </a:lnTo>
                  <a:lnTo>
                    <a:pt x="33048" y="1507"/>
                  </a:lnTo>
                  <a:lnTo>
                    <a:pt x="33049" y="1361"/>
                  </a:lnTo>
                  <a:lnTo>
                    <a:pt x="33051" y="1338"/>
                  </a:lnTo>
                  <a:lnTo>
                    <a:pt x="33053" y="1507"/>
                  </a:lnTo>
                  <a:lnTo>
                    <a:pt x="33053" y="1818"/>
                  </a:lnTo>
                  <a:lnTo>
                    <a:pt x="33054" y="2273"/>
                  </a:lnTo>
                  <a:lnTo>
                    <a:pt x="33055" y="2861"/>
                  </a:lnTo>
                  <a:lnTo>
                    <a:pt x="33056" y="3558"/>
                  </a:lnTo>
                  <a:lnTo>
                    <a:pt x="33058" y="4333"/>
                  </a:lnTo>
                  <a:lnTo>
                    <a:pt x="33059" y="5148"/>
                  </a:lnTo>
                  <a:lnTo>
                    <a:pt x="33060" y="5968"/>
                  </a:lnTo>
                  <a:lnTo>
                    <a:pt x="33060" y="6764"/>
                  </a:lnTo>
                  <a:lnTo>
                    <a:pt x="33061" y="7512"/>
                  </a:lnTo>
                  <a:lnTo>
                    <a:pt x="33063" y="8200"/>
                  </a:lnTo>
                  <a:lnTo>
                    <a:pt x="33064" y="8821"/>
                  </a:lnTo>
                  <a:lnTo>
                    <a:pt x="33065" y="9373"/>
                  </a:lnTo>
                  <a:lnTo>
                    <a:pt x="33066" y="9862"/>
                  </a:lnTo>
                  <a:lnTo>
                    <a:pt x="33066" y="10292"/>
                  </a:lnTo>
                  <a:lnTo>
                    <a:pt x="33067" y="10671"/>
                  </a:lnTo>
                  <a:lnTo>
                    <a:pt x="33069" y="11006"/>
                  </a:lnTo>
                  <a:lnTo>
                    <a:pt x="33070" y="11304"/>
                  </a:lnTo>
                  <a:lnTo>
                    <a:pt x="33071" y="11570"/>
                  </a:lnTo>
                  <a:lnTo>
                    <a:pt x="33072" y="11810"/>
                  </a:lnTo>
                  <a:lnTo>
                    <a:pt x="33072" y="12029"/>
                  </a:lnTo>
                  <a:lnTo>
                    <a:pt x="33074" y="12228"/>
                  </a:lnTo>
                  <a:lnTo>
                    <a:pt x="33075" y="12410"/>
                  </a:lnTo>
                  <a:lnTo>
                    <a:pt x="33076" y="12578"/>
                  </a:lnTo>
                  <a:lnTo>
                    <a:pt x="33077" y="12734"/>
                  </a:lnTo>
                  <a:lnTo>
                    <a:pt x="33078" y="12878"/>
                  </a:lnTo>
                  <a:lnTo>
                    <a:pt x="33079" y="13011"/>
                  </a:lnTo>
                  <a:lnTo>
                    <a:pt x="33080" y="13134"/>
                  </a:lnTo>
                  <a:lnTo>
                    <a:pt x="33081" y="13247"/>
                  </a:lnTo>
                  <a:lnTo>
                    <a:pt x="33082" y="13352"/>
                  </a:lnTo>
                  <a:lnTo>
                    <a:pt x="33083" y="13448"/>
                  </a:lnTo>
                  <a:lnTo>
                    <a:pt x="33084" y="13536"/>
                  </a:lnTo>
                  <a:lnTo>
                    <a:pt x="33085" y="13616"/>
                  </a:lnTo>
                  <a:lnTo>
                    <a:pt x="33086" y="13689"/>
                  </a:lnTo>
                  <a:lnTo>
                    <a:pt x="33087" y="13755"/>
                  </a:lnTo>
                  <a:lnTo>
                    <a:pt x="33088" y="13815"/>
                  </a:lnTo>
                  <a:lnTo>
                    <a:pt x="33089" y="13869"/>
                  </a:lnTo>
                  <a:lnTo>
                    <a:pt x="33091" y="13917"/>
                  </a:lnTo>
                  <a:lnTo>
                    <a:pt x="33092" y="14001"/>
                  </a:lnTo>
                  <a:lnTo>
                    <a:pt x="33094" y="14072"/>
                  </a:lnTo>
                  <a:lnTo>
                    <a:pt x="33097" y="14133"/>
                  </a:lnTo>
                  <a:lnTo>
                    <a:pt x="33098" y="14190"/>
                  </a:lnTo>
                  <a:lnTo>
                    <a:pt x="33100" y="14244"/>
                  </a:lnTo>
                  <a:lnTo>
                    <a:pt x="33103" y="14297"/>
                  </a:lnTo>
                  <a:lnTo>
                    <a:pt x="33104" y="14346"/>
                  </a:lnTo>
                  <a:lnTo>
                    <a:pt x="33107" y="14392"/>
                  </a:lnTo>
                  <a:lnTo>
                    <a:pt x="33109" y="14432"/>
                  </a:lnTo>
                  <a:lnTo>
                    <a:pt x="33111" y="14468"/>
                  </a:lnTo>
                  <a:lnTo>
                    <a:pt x="33113" y="14499"/>
                  </a:lnTo>
                  <a:lnTo>
                    <a:pt x="33115" y="14527"/>
                  </a:lnTo>
                  <a:lnTo>
                    <a:pt x="33117" y="14552"/>
                  </a:lnTo>
                  <a:lnTo>
                    <a:pt x="33121" y="14596"/>
                  </a:lnTo>
                  <a:lnTo>
                    <a:pt x="33125" y="14633"/>
                  </a:lnTo>
                  <a:lnTo>
                    <a:pt x="33130" y="14664"/>
                  </a:lnTo>
                  <a:lnTo>
                    <a:pt x="33133" y="14692"/>
                  </a:lnTo>
                  <a:lnTo>
                    <a:pt x="33137" y="14716"/>
                  </a:lnTo>
                  <a:lnTo>
                    <a:pt x="33142" y="14738"/>
                  </a:lnTo>
                  <a:lnTo>
                    <a:pt x="33146" y="14757"/>
                  </a:lnTo>
                  <a:lnTo>
                    <a:pt x="33149" y="14775"/>
                  </a:lnTo>
                  <a:lnTo>
                    <a:pt x="33154" y="14791"/>
                  </a:lnTo>
                  <a:lnTo>
                    <a:pt x="33158" y="14806"/>
                  </a:lnTo>
                  <a:lnTo>
                    <a:pt x="33162" y="14820"/>
                  </a:lnTo>
                  <a:lnTo>
                    <a:pt x="33166" y="14833"/>
                  </a:lnTo>
                  <a:lnTo>
                    <a:pt x="33170" y="14845"/>
                  </a:lnTo>
                  <a:lnTo>
                    <a:pt x="33178" y="14862"/>
                  </a:lnTo>
                  <a:lnTo>
                    <a:pt x="33190" y="14875"/>
                  </a:lnTo>
                  <a:lnTo>
                    <a:pt x="33215" y="14878"/>
                  </a:lnTo>
                  <a:lnTo>
                    <a:pt x="33220" y="14888"/>
                  </a:lnTo>
                  <a:lnTo>
                    <a:pt x="33225" y="14900"/>
                  </a:lnTo>
                  <a:lnTo>
                    <a:pt x="33229" y="14909"/>
                  </a:lnTo>
                  <a:lnTo>
                    <a:pt x="33237" y="14925"/>
                  </a:lnTo>
                  <a:lnTo>
                    <a:pt x="33245" y="14939"/>
                  </a:lnTo>
                  <a:lnTo>
                    <a:pt x="33253" y="14949"/>
                  </a:lnTo>
                  <a:lnTo>
                    <a:pt x="33277" y="14943"/>
                  </a:lnTo>
                  <a:lnTo>
                    <a:pt x="33290" y="14938"/>
                  </a:lnTo>
                  <a:lnTo>
                    <a:pt x="33296" y="14948"/>
                  </a:lnTo>
                  <a:lnTo>
                    <a:pt x="33337" y="14951"/>
                  </a:lnTo>
                  <a:lnTo>
                    <a:pt x="33345" y="14964"/>
                  </a:lnTo>
                  <a:lnTo>
                    <a:pt x="33354" y="14974"/>
                  </a:lnTo>
                  <a:lnTo>
                    <a:pt x="33361" y="14981"/>
                  </a:lnTo>
                  <a:lnTo>
                    <a:pt x="33379" y="14977"/>
                  </a:lnTo>
                  <a:lnTo>
                    <a:pt x="33387" y="14971"/>
                  </a:lnTo>
                  <a:lnTo>
                    <a:pt x="33395" y="14960"/>
                  </a:lnTo>
                  <a:lnTo>
                    <a:pt x="33415" y="14960"/>
                  </a:lnTo>
                  <a:lnTo>
                    <a:pt x="33423" y="14970"/>
                  </a:lnTo>
                  <a:lnTo>
                    <a:pt x="33431" y="14976"/>
                  </a:lnTo>
                  <a:lnTo>
                    <a:pt x="33448" y="14986"/>
                  </a:lnTo>
                  <a:lnTo>
                    <a:pt x="33463" y="14991"/>
                  </a:lnTo>
                  <a:lnTo>
                    <a:pt x="33476" y="14993"/>
                  </a:lnTo>
                  <a:lnTo>
                    <a:pt x="33625" y="14993"/>
                  </a:lnTo>
                  <a:lnTo>
                    <a:pt x="33636" y="14997"/>
                  </a:lnTo>
                  <a:lnTo>
                    <a:pt x="33662" y="15001"/>
                  </a:lnTo>
                  <a:lnTo>
                    <a:pt x="33700" y="15002"/>
                  </a:lnTo>
                  <a:lnTo>
                    <a:pt x="33739" y="14999"/>
                  </a:lnTo>
                  <a:lnTo>
                    <a:pt x="33756" y="15005"/>
                  </a:lnTo>
                  <a:lnTo>
                    <a:pt x="33767" y="15009"/>
                  </a:lnTo>
                  <a:lnTo>
                    <a:pt x="33801" y="15014"/>
                  </a:lnTo>
                  <a:lnTo>
                    <a:pt x="33902" y="15014"/>
                  </a:lnTo>
                  <a:lnTo>
                    <a:pt x="33923" y="15012"/>
                  </a:lnTo>
                  <a:lnTo>
                    <a:pt x="33939" y="15006"/>
                  </a:lnTo>
                  <a:lnTo>
                    <a:pt x="33951" y="14991"/>
                  </a:lnTo>
                  <a:lnTo>
                    <a:pt x="33957" y="14978"/>
                  </a:lnTo>
                  <a:lnTo>
                    <a:pt x="33962" y="14969"/>
                  </a:lnTo>
                  <a:lnTo>
                    <a:pt x="33969" y="14955"/>
                  </a:lnTo>
                  <a:lnTo>
                    <a:pt x="33983" y="14955"/>
                  </a:lnTo>
                  <a:lnTo>
                    <a:pt x="33990" y="14978"/>
                  </a:lnTo>
                  <a:lnTo>
                    <a:pt x="33995" y="14988"/>
                  </a:lnTo>
                  <a:lnTo>
                    <a:pt x="34002" y="14997"/>
                  </a:lnTo>
                  <a:lnTo>
                    <a:pt x="34018" y="14997"/>
                  </a:lnTo>
                  <a:lnTo>
                    <a:pt x="34026" y="14986"/>
                  </a:lnTo>
                  <a:lnTo>
                    <a:pt x="34034" y="14969"/>
                  </a:lnTo>
                  <a:lnTo>
                    <a:pt x="34045" y="14950"/>
                  </a:lnTo>
                  <a:lnTo>
                    <a:pt x="34057" y="14944"/>
                  </a:lnTo>
                  <a:lnTo>
                    <a:pt x="34066" y="14961"/>
                  </a:lnTo>
                  <a:lnTo>
                    <a:pt x="34078" y="14956"/>
                  </a:lnTo>
                  <a:lnTo>
                    <a:pt x="34096" y="14948"/>
                  </a:lnTo>
                  <a:lnTo>
                    <a:pt x="34102" y="14966"/>
                  </a:lnTo>
                  <a:lnTo>
                    <a:pt x="34107" y="14982"/>
                  </a:lnTo>
                  <a:lnTo>
                    <a:pt x="34111" y="14991"/>
                  </a:lnTo>
                  <a:lnTo>
                    <a:pt x="34120" y="15000"/>
                  </a:lnTo>
                  <a:lnTo>
                    <a:pt x="34136" y="14999"/>
                  </a:lnTo>
                  <a:lnTo>
                    <a:pt x="34144" y="14989"/>
                  </a:lnTo>
                  <a:lnTo>
                    <a:pt x="34150" y="14977"/>
                  </a:lnTo>
                  <a:lnTo>
                    <a:pt x="34155" y="14969"/>
                  </a:lnTo>
                  <a:lnTo>
                    <a:pt x="34162" y="14957"/>
                  </a:lnTo>
                  <a:lnTo>
                    <a:pt x="34174" y="14955"/>
                  </a:lnTo>
                  <a:lnTo>
                    <a:pt x="34179" y="14971"/>
                  </a:lnTo>
                  <a:lnTo>
                    <a:pt x="34183" y="14985"/>
                  </a:lnTo>
                  <a:lnTo>
                    <a:pt x="34187" y="14995"/>
                  </a:lnTo>
                  <a:lnTo>
                    <a:pt x="34195" y="15006"/>
                  </a:lnTo>
                  <a:lnTo>
                    <a:pt x="34205" y="15012"/>
                  </a:lnTo>
                  <a:lnTo>
                    <a:pt x="34228" y="15017"/>
                  </a:lnTo>
                  <a:lnTo>
                    <a:pt x="34297" y="15019"/>
                  </a:lnTo>
                  <a:lnTo>
                    <a:pt x="34310" y="15020"/>
                  </a:lnTo>
                  <a:lnTo>
                    <a:pt x="34392" y="15021"/>
                  </a:lnTo>
                  <a:lnTo>
                    <a:pt x="34506" y="15022"/>
                  </a:lnTo>
                  <a:lnTo>
                    <a:pt x="34790" y="15022"/>
                  </a:lnTo>
                  <a:lnTo>
                    <a:pt x="34965" y="15023"/>
                  </a:lnTo>
                  <a:moveTo>
                    <a:pt x="9163" y="15009"/>
                  </a:moveTo>
                  <a:lnTo>
                    <a:pt x="9205" y="15007"/>
                  </a:lnTo>
                  <a:lnTo>
                    <a:pt x="9217" y="15001"/>
                  </a:lnTo>
                  <a:lnTo>
                    <a:pt x="9260" y="15001"/>
                  </a:lnTo>
                  <a:lnTo>
                    <a:pt x="9277" y="15004"/>
                  </a:lnTo>
                  <a:lnTo>
                    <a:pt x="9339" y="15004"/>
                  </a:lnTo>
                  <a:lnTo>
                    <a:pt x="9359" y="15009"/>
                  </a:lnTo>
                  <a:lnTo>
                    <a:pt x="9387" y="15015"/>
                  </a:lnTo>
                  <a:lnTo>
                    <a:pt x="9419" y="15014"/>
                  </a:lnTo>
                  <a:lnTo>
                    <a:pt x="9447" y="15009"/>
                  </a:lnTo>
                  <a:lnTo>
                    <a:pt x="9487" y="15008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5669D894-B37F-3219-9B1E-D53746D76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4584700"/>
              <a:ext cx="444500" cy="1533525"/>
            </a:xfrm>
            <a:custGeom>
              <a:avLst/>
              <a:gdLst>
                <a:gd name="T0" fmla="*/ 248 w 1365"/>
                <a:gd name="T1" fmla="*/ 4712 h 4716"/>
                <a:gd name="T2" fmla="*/ 437 w 1365"/>
                <a:gd name="T3" fmla="*/ 4702 h 4716"/>
                <a:gd name="T4" fmla="*/ 516 w 1365"/>
                <a:gd name="T5" fmla="*/ 4683 h 4716"/>
                <a:gd name="T6" fmla="*/ 562 w 1365"/>
                <a:gd name="T7" fmla="*/ 4658 h 4716"/>
                <a:gd name="T8" fmla="*/ 587 w 1365"/>
                <a:gd name="T9" fmla="*/ 4601 h 4716"/>
                <a:gd name="T10" fmla="*/ 601 w 1365"/>
                <a:gd name="T11" fmla="*/ 4488 h 4716"/>
                <a:gd name="T12" fmla="*/ 609 w 1365"/>
                <a:gd name="T13" fmla="*/ 4352 h 4716"/>
                <a:gd name="T14" fmla="*/ 618 w 1365"/>
                <a:gd name="T15" fmla="*/ 4098 h 4716"/>
                <a:gd name="T16" fmla="*/ 621 w 1365"/>
                <a:gd name="T17" fmla="*/ 3866 h 4716"/>
                <a:gd name="T18" fmla="*/ 626 w 1365"/>
                <a:gd name="T19" fmla="*/ 3510 h 4716"/>
                <a:gd name="T20" fmla="*/ 630 w 1365"/>
                <a:gd name="T21" fmla="*/ 3011 h 4716"/>
                <a:gd name="T22" fmla="*/ 634 w 1365"/>
                <a:gd name="T23" fmla="*/ 2404 h 4716"/>
                <a:gd name="T24" fmla="*/ 638 w 1365"/>
                <a:gd name="T25" fmla="*/ 1809 h 4716"/>
                <a:gd name="T26" fmla="*/ 642 w 1365"/>
                <a:gd name="T27" fmla="*/ 1324 h 4716"/>
                <a:gd name="T28" fmla="*/ 646 w 1365"/>
                <a:gd name="T29" fmla="*/ 905 h 4716"/>
                <a:gd name="T30" fmla="*/ 651 w 1365"/>
                <a:gd name="T31" fmla="*/ 465 h 4716"/>
                <a:gd name="T32" fmla="*/ 657 w 1365"/>
                <a:gd name="T33" fmla="*/ 170 h 4716"/>
                <a:gd name="T34" fmla="*/ 661 w 1365"/>
                <a:gd name="T35" fmla="*/ 806 h 4716"/>
                <a:gd name="T36" fmla="*/ 664 w 1365"/>
                <a:gd name="T37" fmla="*/ 1948 h 4716"/>
                <a:gd name="T38" fmla="*/ 669 w 1365"/>
                <a:gd name="T39" fmla="*/ 2917 h 4716"/>
                <a:gd name="T40" fmla="*/ 673 w 1365"/>
                <a:gd name="T41" fmla="*/ 3485 h 4716"/>
                <a:gd name="T42" fmla="*/ 677 w 1365"/>
                <a:gd name="T43" fmla="*/ 3819 h 4716"/>
                <a:gd name="T44" fmla="*/ 681 w 1365"/>
                <a:gd name="T45" fmla="*/ 4047 h 4716"/>
                <a:gd name="T46" fmla="*/ 689 w 1365"/>
                <a:gd name="T47" fmla="*/ 4309 h 4716"/>
                <a:gd name="T48" fmla="*/ 696 w 1365"/>
                <a:gd name="T49" fmla="*/ 4466 h 4716"/>
                <a:gd name="T50" fmla="*/ 713 w 1365"/>
                <a:gd name="T51" fmla="*/ 4566 h 4716"/>
                <a:gd name="T52" fmla="*/ 753 w 1365"/>
                <a:gd name="T53" fmla="*/ 4558 h 4716"/>
                <a:gd name="T54" fmla="*/ 769 w 1365"/>
                <a:gd name="T55" fmla="*/ 4462 h 4716"/>
                <a:gd name="T56" fmla="*/ 778 w 1365"/>
                <a:gd name="T57" fmla="*/ 4349 h 4716"/>
                <a:gd name="T58" fmla="*/ 786 w 1365"/>
                <a:gd name="T59" fmla="*/ 4142 h 4716"/>
                <a:gd name="T60" fmla="*/ 791 w 1365"/>
                <a:gd name="T61" fmla="*/ 3902 h 4716"/>
                <a:gd name="T62" fmla="*/ 795 w 1365"/>
                <a:gd name="T63" fmla="*/ 3587 h 4716"/>
                <a:gd name="T64" fmla="*/ 799 w 1365"/>
                <a:gd name="T65" fmla="*/ 3127 h 4716"/>
                <a:gd name="T66" fmla="*/ 804 w 1365"/>
                <a:gd name="T67" fmla="*/ 2534 h 4716"/>
                <a:gd name="T68" fmla="*/ 807 w 1365"/>
                <a:gd name="T69" fmla="*/ 1901 h 4716"/>
                <a:gd name="T70" fmla="*/ 811 w 1365"/>
                <a:gd name="T71" fmla="*/ 1362 h 4716"/>
                <a:gd name="T72" fmla="*/ 816 w 1365"/>
                <a:gd name="T73" fmla="*/ 921 h 4716"/>
                <a:gd name="T74" fmla="*/ 820 w 1365"/>
                <a:gd name="T75" fmla="*/ 480 h 4716"/>
                <a:gd name="T76" fmla="*/ 824 w 1365"/>
                <a:gd name="T77" fmla="*/ 65 h 4716"/>
                <a:gd name="T78" fmla="*/ 829 w 1365"/>
                <a:gd name="T79" fmla="*/ 191 h 4716"/>
                <a:gd name="T80" fmla="*/ 833 w 1365"/>
                <a:gd name="T81" fmla="*/ 1137 h 4716"/>
                <a:gd name="T82" fmla="*/ 837 w 1365"/>
                <a:gd name="T83" fmla="*/ 2322 h 4716"/>
                <a:gd name="T84" fmla="*/ 842 w 1365"/>
                <a:gd name="T85" fmla="*/ 3151 h 4716"/>
                <a:gd name="T86" fmla="*/ 845 w 1365"/>
                <a:gd name="T87" fmla="*/ 3621 h 4716"/>
                <a:gd name="T88" fmla="*/ 850 w 1365"/>
                <a:gd name="T89" fmla="*/ 3916 h 4716"/>
                <a:gd name="T90" fmla="*/ 855 w 1365"/>
                <a:gd name="T91" fmla="*/ 4169 h 4716"/>
                <a:gd name="T92" fmla="*/ 863 w 1365"/>
                <a:gd name="T93" fmla="*/ 4412 h 4716"/>
                <a:gd name="T94" fmla="*/ 871 w 1365"/>
                <a:gd name="T95" fmla="*/ 4530 h 4716"/>
                <a:gd name="T96" fmla="*/ 888 w 1365"/>
                <a:gd name="T97" fmla="*/ 4613 h 4716"/>
                <a:gd name="T98" fmla="*/ 925 w 1365"/>
                <a:gd name="T99" fmla="*/ 4667 h 4716"/>
                <a:gd name="T100" fmla="*/ 976 w 1365"/>
                <a:gd name="T101" fmla="*/ 4697 h 4716"/>
                <a:gd name="T102" fmla="*/ 1075 w 1365"/>
                <a:gd name="T103" fmla="*/ 4710 h 4716"/>
                <a:gd name="T104" fmla="*/ 1202 w 1365"/>
                <a:gd name="T105" fmla="*/ 4708 h 4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65" h="4716">
                  <a:moveTo>
                    <a:pt x="0" y="4713"/>
                  </a:moveTo>
                  <a:lnTo>
                    <a:pt x="78" y="4713"/>
                  </a:lnTo>
                  <a:lnTo>
                    <a:pt x="119" y="4712"/>
                  </a:lnTo>
                  <a:lnTo>
                    <a:pt x="248" y="4712"/>
                  </a:lnTo>
                  <a:lnTo>
                    <a:pt x="274" y="4711"/>
                  </a:lnTo>
                  <a:lnTo>
                    <a:pt x="291" y="4706"/>
                  </a:lnTo>
                  <a:lnTo>
                    <a:pt x="397" y="4705"/>
                  </a:lnTo>
                  <a:lnTo>
                    <a:pt x="437" y="4702"/>
                  </a:lnTo>
                  <a:lnTo>
                    <a:pt x="455" y="4697"/>
                  </a:lnTo>
                  <a:lnTo>
                    <a:pt x="471" y="4690"/>
                  </a:lnTo>
                  <a:lnTo>
                    <a:pt x="482" y="4684"/>
                  </a:lnTo>
                  <a:lnTo>
                    <a:pt x="516" y="4683"/>
                  </a:lnTo>
                  <a:lnTo>
                    <a:pt x="529" y="4681"/>
                  </a:lnTo>
                  <a:lnTo>
                    <a:pt x="546" y="4673"/>
                  </a:lnTo>
                  <a:lnTo>
                    <a:pt x="555" y="4666"/>
                  </a:lnTo>
                  <a:lnTo>
                    <a:pt x="562" y="4658"/>
                  </a:lnTo>
                  <a:lnTo>
                    <a:pt x="570" y="4646"/>
                  </a:lnTo>
                  <a:lnTo>
                    <a:pt x="579" y="4629"/>
                  </a:lnTo>
                  <a:lnTo>
                    <a:pt x="582" y="4617"/>
                  </a:lnTo>
                  <a:lnTo>
                    <a:pt x="587" y="4601"/>
                  </a:lnTo>
                  <a:lnTo>
                    <a:pt x="591" y="4580"/>
                  </a:lnTo>
                  <a:lnTo>
                    <a:pt x="595" y="4551"/>
                  </a:lnTo>
                  <a:lnTo>
                    <a:pt x="599" y="4512"/>
                  </a:lnTo>
                  <a:lnTo>
                    <a:pt x="601" y="4488"/>
                  </a:lnTo>
                  <a:lnTo>
                    <a:pt x="603" y="4461"/>
                  </a:lnTo>
                  <a:lnTo>
                    <a:pt x="605" y="4430"/>
                  </a:lnTo>
                  <a:lnTo>
                    <a:pt x="607" y="4394"/>
                  </a:lnTo>
                  <a:lnTo>
                    <a:pt x="609" y="4352"/>
                  </a:lnTo>
                  <a:lnTo>
                    <a:pt x="612" y="4304"/>
                  </a:lnTo>
                  <a:lnTo>
                    <a:pt x="613" y="4248"/>
                  </a:lnTo>
                  <a:lnTo>
                    <a:pt x="615" y="4180"/>
                  </a:lnTo>
                  <a:lnTo>
                    <a:pt x="618" y="4098"/>
                  </a:lnTo>
                  <a:lnTo>
                    <a:pt x="619" y="4050"/>
                  </a:lnTo>
                  <a:lnTo>
                    <a:pt x="619" y="3995"/>
                  </a:lnTo>
                  <a:lnTo>
                    <a:pt x="620" y="3934"/>
                  </a:lnTo>
                  <a:lnTo>
                    <a:pt x="621" y="3866"/>
                  </a:lnTo>
                  <a:lnTo>
                    <a:pt x="623" y="3790"/>
                  </a:lnTo>
                  <a:lnTo>
                    <a:pt x="624" y="3706"/>
                  </a:lnTo>
                  <a:lnTo>
                    <a:pt x="625" y="3613"/>
                  </a:lnTo>
                  <a:lnTo>
                    <a:pt x="626" y="3510"/>
                  </a:lnTo>
                  <a:lnTo>
                    <a:pt x="626" y="3399"/>
                  </a:lnTo>
                  <a:lnTo>
                    <a:pt x="628" y="3278"/>
                  </a:lnTo>
                  <a:lnTo>
                    <a:pt x="629" y="3148"/>
                  </a:lnTo>
                  <a:lnTo>
                    <a:pt x="630" y="3011"/>
                  </a:lnTo>
                  <a:lnTo>
                    <a:pt x="631" y="2866"/>
                  </a:lnTo>
                  <a:lnTo>
                    <a:pt x="632" y="2715"/>
                  </a:lnTo>
                  <a:lnTo>
                    <a:pt x="632" y="2560"/>
                  </a:lnTo>
                  <a:lnTo>
                    <a:pt x="634" y="2404"/>
                  </a:lnTo>
                  <a:lnTo>
                    <a:pt x="635" y="2248"/>
                  </a:lnTo>
                  <a:lnTo>
                    <a:pt x="636" y="2095"/>
                  </a:lnTo>
                  <a:lnTo>
                    <a:pt x="637" y="1948"/>
                  </a:lnTo>
                  <a:lnTo>
                    <a:pt x="638" y="1809"/>
                  </a:lnTo>
                  <a:lnTo>
                    <a:pt x="639" y="1677"/>
                  </a:lnTo>
                  <a:lnTo>
                    <a:pt x="640" y="1553"/>
                  </a:lnTo>
                  <a:lnTo>
                    <a:pt x="641" y="1436"/>
                  </a:lnTo>
                  <a:lnTo>
                    <a:pt x="642" y="1324"/>
                  </a:lnTo>
                  <a:lnTo>
                    <a:pt x="643" y="1218"/>
                  </a:lnTo>
                  <a:lnTo>
                    <a:pt x="645" y="1114"/>
                  </a:lnTo>
                  <a:lnTo>
                    <a:pt x="645" y="1010"/>
                  </a:lnTo>
                  <a:lnTo>
                    <a:pt x="646" y="905"/>
                  </a:lnTo>
                  <a:lnTo>
                    <a:pt x="647" y="798"/>
                  </a:lnTo>
                  <a:lnTo>
                    <a:pt x="648" y="688"/>
                  </a:lnTo>
                  <a:lnTo>
                    <a:pt x="649" y="576"/>
                  </a:lnTo>
                  <a:lnTo>
                    <a:pt x="651" y="465"/>
                  </a:lnTo>
                  <a:lnTo>
                    <a:pt x="651" y="359"/>
                  </a:lnTo>
                  <a:lnTo>
                    <a:pt x="652" y="264"/>
                  </a:lnTo>
                  <a:lnTo>
                    <a:pt x="653" y="189"/>
                  </a:lnTo>
                  <a:lnTo>
                    <a:pt x="657" y="170"/>
                  </a:lnTo>
                  <a:lnTo>
                    <a:pt x="658" y="256"/>
                  </a:lnTo>
                  <a:lnTo>
                    <a:pt x="658" y="392"/>
                  </a:lnTo>
                  <a:lnTo>
                    <a:pt x="659" y="577"/>
                  </a:lnTo>
                  <a:lnTo>
                    <a:pt x="661" y="806"/>
                  </a:lnTo>
                  <a:lnTo>
                    <a:pt x="662" y="1070"/>
                  </a:lnTo>
                  <a:lnTo>
                    <a:pt x="663" y="1357"/>
                  </a:lnTo>
                  <a:lnTo>
                    <a:pt x="664" y="1654"/>
                  </a:lnTo>
                  <a:lnTo>
                    <a:pt x="664" y="1948"/>
                  </a:lnTo>
                  <a:lnTo>
                    <a:pt x="665" y="2228"/>
                  </a:lnTo>
                  <a:lnTo>
                    <a:pt x="667" y="2485"/>
                  </a:lnTo>
                  <a:lnTo>
                    <a:pt x="668" y="2715"/>
                  </a:lnTo>
                  <a:lnTo>
                    <a:pt x="669" y="2917"/>
                  </a:lnTo>
                  <a:lnTo>
                    <a:pt x="670" y="3092"/>
                  </a:lnTo>
                  <a:lnTo>
                    <a:pt x="670" y="3243"/>
                  </a:lnTo>
                  <a:lnTo>
                    <a:pt x="672" y="3372"/>
                  </a:lnTo>
                  <a:lnTo>
                    <a:pt x="673" y="3485"/>
                  </a:lnTo>
                  <a:lnTo>
                    <a:pt x="674" y="3583"/>
                  </a:lnTo>
                  <a:lnTo>
                    <a:pt x="675" y="3671"/>
                  </a:lnTo>
                  <a:lnTo>
                    <a:pt x="676" y="3749"/>
                  </a:lnTo>
                  <a:lnTo>
                    <a:pt x="677" y="3819"/>
                  </a:lnTo>
                  <a:lnTo>
                    <a:pt x="678" y="3883"/>
                  </a:lnTo>
                  <a:lnTo>
                    <a:pt x="679" y="3942"/>
                  </a:lnTo>
                  <a:lnTo>
                    <a:pt x="680" y="3997"/>
                  </a:lnTo>
                  <a:lnTo>
                    <a:pt x="681" y="4047"/>
                  </a:lnTo>
                  <a:lnTo>
                    <a:pt x="682" y="4094"/>
                  </a:lnTo>
                  <a:lnTo>
                    <a:pt x="684" y="4178"/>
                  </a:lnTo>
                  <a:lnTo>
                    <a:pt x="686" y="4249"/>
                  </a:lnTo>
                  <a:lnTo>
                    <a:pt x="689" y="4309"/>
                  </a:lnTo>
                  <a:lnTo>
                    <a:pt x="690" y="4360"/>
                  </a:lnTo>
                  <a:lnTo>
                    <a:pt x="692" y="4402"/>
                  </a:lnTo>
                  <a:lnTo>
                    <a:pt x="695" y="4437"/>
                  </a:lnTo>
                  <a:lnTo>
                    <a:pt x="696" y="4466"/>
                  </a:lnTo>
                  <a:lnTo>
                    <a:pt x="701" y="4508"/>
                  </a:lnTo>
                  <a:lnTo>
                    <a:pt x="705" y="4535"/>
                  </a:lnTo>
                  <a:lnTo>
                    <a:pt x="709" y="4554"/>
                  </a:lnTo>
                  <a:lnTo>
                    <a:pt x="713" y="4566"/>
                  </a:lnTo>
                  <a:lnTo>
                    <a:pt x="722" y="4581"/>
                  </a:lnTo>
                  <a:lnTo>
                    <a:pt x="736" y="4583"/>
                  </a:lnTo>
                  <a:lnTo>
                    <a:pt x="745" y="4575"/>
                  </a:lnTo>
                  <a:lnTo>
                    <a:pt x="753" y="4558"/>
                  </a:lnTo>
                  <a:lnTo>
                    <a:pt x="757" y="4544"/>
                  </a:lnTo>
                  <a:lnTo>
                    <a:pt x="761" y="4524"/>
                  </a:lnTo>
                  <a:lnTo>
                    <a:pt x="766" y="4498"/>
                  </a:lnTo>
                  <a:lnTo>
                    <a:pt x="769" y="4462"/>
                  </a:lnTo>
                  <a:lnTo>
                    <a:pt x="772" y="4439"/>
                  </a:lnTo>
                  <a:lnTo>
                    <a:pt x="773" y="4414"/>
                  </a:lnTo>
                  <a:lnTo>
                    <a:pt x="776" y="4384"/>
                  </a:lnTo>
                  <a:lnTo>
                    <a:pt x="778" y="4349"/>
                  </a:lnTo>
                  <a:lnTo>
                    <a:pt x="779" y="4309"/>
                  </a:lnTo>
                  <a:lnTo>
                    <a:pt x="782" y="4262"/>
                  </a:lnTo>
                  <a:lnTo>
                    <a:pt x="784" y="4207"/>
                  </a:lnTo>
                  <a:lnTo>
                    <a:pt x="786" y="4142"/>
                  </a:lnTo>
                  <a:lnTo>
                    <a:pt x="788" y="4062"/>
                  </a:lnTo>
                  <a:lnTo>
                    <a:pt x="789" y="4014"/>
                  </a:lnTo>
                  <a:lnTo>
                    <a:pt x="790" y="3962"/>
                  </a:lnTo>
                  <a:lnTo>
                    <a:pt x="791" y="3902"/>
                  </a:lnTo>
                  <a:lnTo>
                    <a:pt x="792" y="3836"/>
                  </a:lnTo>
                  <a:lnTo>
                    <a:pt x="793" y="3761"/>
                  </a:lnTo>
                  <a:lnTo>
                    <a:pt x="794" y="3679"/>
                  </a:lnTo>
                  <a:lnTo>
                    <a:pt x="795" y="3587"/>
                  </a:lnTo>
                  <a:lnTo>
                    <a:pt x="796" y="3486"/>
                  </a:lnTo>
                  <a:lnTo>
                    <a:pt x="797" y="3376"/>
                  </a:lnTo>
                  <a:lnTo>
                    <a:pt x="799" y="3256"/>
                  </a:lnTo>
                  <a:lnTo>
                    <a:pt x="799" y="3127"/>
                  </a:lnTo>
                  <a:lnTo>
                    <a:pt x="800" y="2989"/>
                  </a:lnTo>
                  <a:lnTo>
                    <a:pt x="801" y="2844"/>
                  </a:lnTo>
                  <a:lnTo>
                    <a:pt x="802" y="2692"/>
                  </a:lnTo>
                  <a:lnTo>
                    <a:pt x="804" y="2534"/>
                  </a:lnTo>
                  <a:lnTo>
                    <a:pt x="805" y="2373"/>
                  </a:lnTo>
                  <a:lnTo>
                    <a:pt x="805" y="2212"/>
                  </a:lnTo>
                  <a:lnTo>
                    <a:pt x="806" y="2054"/>
                  </a:lnTo>
                  <a:lnTo>
                    <a:pt x="807" y="1901"/>
                  </a:lnTo>
                  <a:lnTo>
                    <a:pt x="809" y="1754"/>
                  </a:lnTo>
                  <a:lnTo>
                    <a:pt x="810" y="1616"/>
                  </a:lnTo>
                  <a:lnTo>
                    <a:pt x="811" y="1485"/>
                  </a:lnTo>
                  <a:lnTo>
                    <a:pt x="811" y="1362"/>
                  </a:lnTo>
                  <a:lnTo>
                    <a:pt x="812" y="1246"/>
                  </a:lnTo>
                  <a:lnTo>
                    <a:pt x="813" y="1135"/>
                  </a:lnTo>
                  <a:lnTo>
                    <a:pt x="815" y="1027"/>
                  </a:lnTo>
                  <a:lnTo>
                    <a:pt x="816" y="921"/>
                  </a:lnTo>
                  <a:lnTo>
                    <a:pt x="817" y="814"/>
                  </a:lnTo>
                  <a:lnTo>
                    <a:pt x="818" y="705"/>
                  </a:lnTo>
                  <a:lnTo>
                    <a:pt x="818" y="594"/>
                  </a:lnTo>
                  <a:lnTo>
                    <a:pt x="820" y="480"/>
                  </a:lnTo>
                  <a:lnTo>
                    <a:pt x="821" y="366"/>
                  </a:lnTo>
                  <a:lnTo>
                    <a:pt x="822" y="254"/>
                  </a:lnTo>
                  <a:lnTo>
                    <a:pt x="823" y="151"/>
                  </a:lnTo>
                  <a:lnTo>
                    <a:pt x="824" y="65"/>
                  </a:lnTo>
                  <a:lnTo>
                    <a:pt x="825" y="5"/>
                  </a:lnTo>
                  <a:lnTo>
                    <a:pt x="827" y="0"/>
                  </a:lnTo>
                  <a:lnTo>
                    <a:pt x="828" y="70"/>
                  </a:lnTo>
                  <a:lnTo>
                    <a:pt x="829" y="191"/>
                  </a:lnTo>
                  <a:lnTo>
                    <a:pt x="830" y="365"/>
                  </a:lnTo>
                  <a:lnTo>
                    <a:pt x="831" y="586"/>
                  </a:lnTo>
                  <a:lnTo>
                    <a:pt x="832" y="847"/>
                  </a:lnTo>
                  <a:lnTo>
                    <a:pt x="833" y="1137"/>
                  </a:lnTo>
                  <a:lnTo>
                    <a:pt x="834" y="1442"/>
                  </a:lnTo>
                  <a:lnTo>
                    <a:pt x="835" y="1749"/>
                  </a:lnTo>
                  <a:lnTo>
                    <a:pt x="837" y="2046"/>
                  </a:lnTo>
                  <a:lnTo>
                    <a:pt x="837" y="2322"/>
                  </a:lnTo>
                  <a:lnTo>
                    <a:pt x="838" y="2571"/>
                  </a:lnTo>
                  <a:lnTo>
                    <a:pt x="839" y="2792"/>
                  </a:lnTo>
                  <a:lnTo>
                    <a:pt x="840" y="2985"/>
                  </a:lnTo>
                  <a:lnTo>
                    <a:pt x="842" y="3151"/>
                  </a:lnTo>
                  <a:lnTo>
                    <a:pt x="843" y="3294"/>
                  </a:lnTo>
                  <a:lnTo>
                    <a:pt x="843" y="3418"/>
                  </a:lnTo>
                  <a:lnTo>
                    <a:pt x="844" y="3526"/>
                  </a:lnTo>
                  <a:lnTo>
                    <a:pt x="845" y="3621"/>
                  </a:lnTo>
                  <a:lnTo>
                    <a:pt x="846" y="3706"/>
                  </a:lnTo>
                  <a:lnTo>
                    <a:pt x="848" y="3782"/>
                  </a:lnTo>
                  <a:lnTo>
                    <a:pt x="849" y="3852"/>
                  </a:lnTo>
                  <a:lnTo>
                    <a:pt x="850" y="3916"/>
                  </a:lnTo>
                  <a:lnTo>
                    <a:pt x="850" y="3974"/>
                  </a:lnTo>
                  <a:lnTo>
                    <a:pt x="851" y="4029"/>
                  </a:lnTo>
                  <a:lnTo>
                    <a:pt x="853" y="4079"/>
                  </a:lnTo>
                  <a:lnTo>
                    <a:pt x="855" y="4169"/>
                  </a:lnTo>
                  <a:lnTo>
                    <a:pt x="856" y="4246"/>
                  </a:lnTo>
                  <a:lnTo>
                    <a:pt x="859" y="4311"/>
                  </a:lnTo>
                  <a:lnTo>
                    <a:pt x="861" y="4366"/>
                  </a:lnTo>
                  <a:lnTo>
                    <a:pt x="863" y="4412"/>
                  </a:lnTo>
                  <a:lnTo>
                    <a:pt x="865" y="4451"/>
                  </a:lnTo>
                  <a:lnTo>
                    <a:pt x="867" y="4483"/>
                  </a:lnTo>
                  <a:lnTo>
                    <a:pt x="869" y="4509"/>
                  </a:lnTo>
                  <a:lnTo>
                    <a:pt x="871" y="4530"/>
                  </a:lnTo>
                  <a:lnTo>
                    <a:pt x="875" y="4562"/>
                  </a:lnTo>
                  <a:lnTo>
                    <a:pt x="879" y="4584"/>
                  </a:lnTo>
                  <a:lnTo>
                    <a:pt x="883" y="4600"/>
                  </a:lnTo>
                  <a:lnTo>
                    <a:pt x="888" y="4613"/>
                  </a:lnTo>
                  <a:lnTo>
                    <a:pt x="895" y="4632"/>
                  </a:lnTo>
                  <a:lnTo>
                    <a:pt x="904" y="4645"/>
                  </a:lnTo>
                  <a:lnTo>
                    <a:pt x="916" y="4659"/>
                  </a:lnTo>
                  <a:lnTo>
                    <a:pt x="925" y="4667"/>
                  </a:lnTo>
                  <a:lnTo>
                    <a:pt x="933" y="4674"/>
                  </a:lnTo>
                  <a:lnTo>
                    <a:pt x="949" y="4683"/>
                  </a:lnTo>
                  <a:lnTo>
                    <a:pt x="964" y="4691"/>
                  </a:lnTo>
                  <a:lnTo>
                    <a:pt x="976" y="4697"/>
                  </a:lnTo>
                  <a:lnTo>
                    <a:pt x="1017" y="4694"/>
                  </a:lnTo>
                  <a:lnTo>
                    <a:pt x="1030" y="4701"/>
                  </a:lnTo>
                  <a:lnTo>
                    <a:pt x="1046" y="4705"/>
                  </a:lnTo>
                  <a:lnTo>
                    <a:pt x="1075" y="4710"/>
                  </a:lnTo>
                  <a:lnTo>
                    <a:pt x="1112" y="4714"/>
                  </a:lnTo>
                  <a:lnTo>
                    <a:pt x="1146" y="4716"/>
                  </a:lnTo>
                  <a:lnTo>
                    <a:pt x="1167" y="4708"/>
                  </a:lnTo>
                  <a:lnTo>
                    <a:pt x="1202" y="4708"/>
                  </a:lnTo>
                  <a:lnTo>
                    <a:pt x="1229" y="4713"/>
                  </a:lnTo>
                  <a:lnTo>
                    <a:pt x="1365" y="4713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77" name="Skala">
            <a:extLst>
              <a:ext uri="{FF2B5EF4-FFF2-40B4-BE49-F238E27FC236}">
                <a16:creationId xmlns:a16="http://schemas.microsoft.com/office/drawing/2014/main" id="{A02F5321-4D0D-330B-89E6-665510598CF9}"/>
              </a:ext>
            </a:extLst>
          </p:cNvPr>
          <p:cNvGrpSpPr/>
          <p:nvPr/>
        </p:nvGrpSpPr>
        <p:grpSpPr>
          <a:xfrm>
            <a:off x="188913" y="6270625"/>
            <a:ext cx="11814175" cy="587375"/>
            <a:chOff x="188913" y="6270625"/>
            <a:chExt cx="11814175" cy="587375"/>
          </a:xfrm>
        </p:grpSpPr>
        <p:sp>
          <p:nvSpPr>
            <p:cNvPr id="78" name="Skalenticks">
              <a:extLst>
                <a:ext uri="{FF2B5EF4-FFF2-40B4-BE49-F238E27FC236}">
                  <a16:creationId xmlns:a16="http://schemas.microsoft.com/office/drawing/2014/main" id="{DA1FDD2B-3738-D2E7-9BA0-6CA9E661D9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9" name="Skalenbeschriftung">
              <a:extLst>
                <a:ext uri="{FF2B5EF4-FFF2-40B4-BE49-F238E27FC236}">
                  <a16:creationId xmlns:a16="http://schemas.microsoft.com/office/drawing/2014/main" id="{5274D195-6CE2-5A58-D27A-DF762DE6A0F4}"/>
                </a:ext>
              </a:extLst>
            </p:cNvPr>
            <p:cNvGrpSpPr/>
            <p:nvPr/>
          </p:nvGrpSpPr>
          <p:grpSpPr>
            <a:xfrm>
              <a:off x="1628334" y="6375400"/>
              <a:ext cx="10349044" cy="482600"/>
              <a:chOff x="1628334" y="6375400"/>
              <a:chExt cx="10349044" cy="482600"/>
            </a:xfrm>
          </p:grpSpPr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1CAA6192-A0B3-10D9-7A51-1BA731D766A7}"/>
                  </a:ext>
                </a:extLst>
              </p:cNvPr>
              <p:cNvSpPr txBox="1"/>
              <p:nvPr/>
            </p:nvSpPr>
            <p:spPr>
              <a:xfrm>
                <a:off x="1628334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ABCF4439-8669-3ED8-166C-E3E70D93E825}"/>
                  </a:ext>
                </a:extLst>
              </p:cNvPr>
              <p:cNvSpPr txBox="1"/>
              <p:nvPr/>
            </p:nvSpPr>
            <p:spPr>
              <a:xfrm>
                <a:off x="3315617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AA33C556-2E3A-DBC9-AD3B-E07CD0F42E8B}"/>
                  </a:ext>
                </a:extLst>
              </p:cNvPr>
              <p:cNvSpPr txBox="1"/>
              <p:nvPr/>
            </p:nvSpPr>
            <p:spPr>
              <a:xfrm>
                <a:off x="5002900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83" name="Textfeld 82">
                <a:extLst>
                  <a:ext uri="{FF2B5EF4-FFF2-40B4-BE49-F238E27FC236}">
                    <a16:creationId xmlns:a16="http://schemas.microsoft.com/office/drawing/2014/main" id="{5EF1D9B3-63F7-5283-729B-03A800A46C7C}"/>
                  </a:ext>
                </a:extLst>
              </p:cNvPr>
              <p:cNvSpPr txBox="1"/>
              <p:nvPr/>
            </p:nvSpPr>
            <p:spPr>
              <a:xfrm>
                <a:off x="6690183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84" name="Textfeld 83">
                <a:extLst>
                  <a:ext uri="{FF2B5EF4-FFF2-40B4-BE49-F238E27FC236}">
                    <a16:creationId xmlns:a16="http://schemas.microsoft.com/office/drawing/2014/main" id="{7A2B5AF6-5C1B-E185-8DEB-319B1ED89970}"/>
                  </a:ext>
                </a:extLst>
              </p:cNvPr>
              <p:cNvSpPr txBox="1"/>
              <p:nvPr/>
            </p:nvSpPr>
            <p:spPr>
              <a:xfrm>
                <a:off x="8377466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5" name="Textfeld 84">
                <a:extLst>
                  <a:ext uri="{FF2B5EF4-FFF2-40B4-BE49-F238E27FC236}">
                    <a16:creationId xmlns:a16="http://schemas.microsoft.com/office/drawing/2014/main" id="{A0E4F75A-EACD-BE15-CDC7-9D4A2A48578C}"/>
                  </a:ext>
                </a:extLst>
              </p:cNvPr>
              <p:cNvSpPr txBox="1"/>
              <p:nvPr/>
            </p:nvSpPr>
            <p:spPr>
              <a:xfrm>
                <a:off x="10064749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6" name="Textfeld 85">
                <a:extLst>
                  <a:ext uri="{FF2B5EF4-FFF2-40B4-BE49-F238E27FC236}">
                    <a16:creationId xmlns:a16="http://schemas.microsoft.com/office/drawing/2014/main" id="{6652EF89-E2B3-D7C2-0751-E5632D834302}"/>
                  </a:ext>
                </a:extLst>
              </p:cNvPr>
              <p:cNvSpPr txBox="1"/>
              <p:nvPr/>
            </p:nvSpPr>
            <p:spPr>
              <a:xfrm>
                <a:off x="11305399" y="637540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7" name="Textfeld 86">
                <a:extLst>
                  <a:ext uri="{FF2B5EF4-FFF2-40B4-BE49-F238E27FC236}">
                    <a16:creationId xmlns:a16="http://schemas.microsoft.com/office/drawing/2014/main" id="{35D14AB6-6596-1238-A6DE-E5EC3A3DB264}"/>
                  </a:ext>
                </a:extLst>
              </p:cNvPr>
              <p:cNvSpPr txBox="1"/>
              <p:nvPr/>
            </p:nvSpPr>
            <p:spPr>
              <a:xfrm>
                <a:off x="5954800" y="639633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88" name="Group 4">
            <a:extLst>
              <a:ext uri="{FF2B5EF4-FFF2-40B4-BE49-F238E27FC236}">
                <a16:creationId xmlns:a16="http://schemas.microsoft.com/office/drawing/2014/main" id="{00C1D6CA-EFF7-92F1-8A70-D906D873044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979" y="287621"/>
            <a:ext cx="7880350" cy="4143381"/>
            <a:chOff x="1129" y="980"/>
            <a:chExt cx="4964" cy="2610"/>
          </a:xfrm>
        </p:grpSpPr>
        <p:sp>
          <p:nvSpPr>
            <p:cNvPr id="89" name="Rectangle 5">
              <a:extLst>
                <a:ext uri="{FF2B5EF4-FFF2-40B4-BE49-F238E27FC236}">
                  <a16:creationId xmlns:a16="http://schemas.microsoft.com/office/drawing/2014/main" id="{6F70BBEC-5C9D-72AB-5484-B85A52804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792"/>
              <a:ext cx="356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6">
              <a:extLst>
                <a:ext uri="{FF2B5EF4-FFF2-40B4-BE49-F238E27FC236}">
                  <a16:creationId xmlns:a16="http://schemas.microsoft.com/office/drawing/2014/main" id="{00CA5612-40A5-4599-F31A-EB570A41F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7">
              <a:extLst>
                <a:ext uri="{FF2B5EF4-FFF2-40B4-BE49-F238E27FC236}">
                  <a16:creationId xmlns:a16="http://schemas.microsoft.com/office/drawing/2014/main" id="{09905833-E39F-5D34-C12C-5E0AD0E50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179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">
              <a:extLst>
                <a:ext uri="{FF2B5EF4-FFF2-40B4-BE49-F238E27FC236}">
                  <a16:creationId xmlns:a16="http://schemas.microsoft.com/office/drawing/2014/main" id="{33A8BBA3-463A-4852-B337-008482186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040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9">
              <a:extLst>
                <a:ext uri="{FF2B5EF4-FFF2-40B4-BE49-F238E27FC236}">
                  <a16:creationId xmlns:a16="http://schemas.microsoft.com/office/drawing/2014/main" id="{14C3DC6E-CBAB-EF62-DC14-7330C6BA5E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9" y="2071"/>
              <a:ext cx="302" cy="5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4" name="Line 10">
              <a:extLst>
                <a:ext uri="{FF2B5EF4-FFF2-40B4-BE49-F238E27FC236}">
                  <a16:creationId xmlns:a16="http://schemas.microsoft.com/office/drawing/2014/main" id="{D0472112-BA6F-EF42-93D7-FDA1D34FF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7" y="2502"/>
              <a:ext cx="592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5" name="Freeform 11">
              <a:extLst>
                <a:ext uri="{FF2B5EF4-FFF2-40B4-BE49-F238E27FC236}">
                  <a16:creationId xmlns:a16="http://schemas.microsoft.com/office/drawing/2014/main" id="{AE959025-1393-43B4-557D-F775FF672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443"/>
              <a:ext cx="618" cy="241"/>
            </a:xfrm>
            <a:custGeom>
              <a:avLst/>
              <a:gdLst>
                <a:gd name="T0" fmla="*/ 0 w 618"/>
                <a:gd name="T1" fmla="*/ 119 h 241"/>
                <a:gd name="T2" fmla="*/ 34 w 618"/>
                <a:gd name="T3" fmla="*/ 0 h 241"/>
                <a:gd name="T4" fmla="*/ 618 w 618"/>
                <a:gd name="T5" fmla="*/ 221 h 241"/>
                <a:gd name="T6" fmla="*/ 613 w 618"/>
                <a:gd name="T7" fmla="*/ 241 h 241"/>
                <a:gd name="T8" fmla="*/ 0 w 618"/>
                <a:gd name="T9" fmla="*/ 11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241">
                  <a:moveTo>
                    <a:pt x="0" y="119"/>
                  </a:moveTo>
                  <a:lnTo>
                    <a:pt x="34" y="0"/>
                  </a:lnTo>
                  <a:lnTo>
                    <a:pt x="618" y="221"/>
                  </a:lnTo>
                  <a:lnTo>
                    <a:pt x="613" y="241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Line 12">
              <a:extLst>
                <a:ext uri="{FF2B5EF4-FFF2-40B4-BE49-F238E27FC236}">
                  <a16:creationId xmlns:a16="http://schemas.microsoft.com/office/drawing/2014/main" id="{96AC4EC0-D4BA-EBB9-C6E5-A8803E853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44" y="2075"/>
              <a:ext cx="292" cy="51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7" name="Freeform 13">
              <a:extLst>
                <a:ext uri="{FF2B5EF4-FFF2-40B4-BE49-F238E27FC236}">
                  <a16:creationId xmlns:a16="http://schemas.microsoft.com/office/drawing/2014/main" id="{CF344002-39E8-7123-3743-F112C0435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2067"/>
              <a:ext cx="363" cy="559"/>
            </a:xfrm>
            <a:custGeom>
              <a:avLst/>
              <a:gdLst>
                <a:gd name="T0" fmla="*/ 363 w 363"/>
                <a:gd name="T1" fmla="*/ 498 h 559"/>
                <a:gd name="T2" fmla="*/ 254 w 363"/>
                <a:gd name="T3" fmla="*/ 559 h 559"/>
                <a:gd name="T4" fmla="*/ 0 w 363"/>
                <a:gd name="T5" fmla="*/ 10 h 559"/>
                <a:gd name="T6" fmla="*/ 19 w 363"/>
                <a:gd name="T7" fmla="*/ 0 h 559"/>
                <a:gd name="T8" fmla="*/ 363 w 363"/>
                <a:gd name="T9" fmla="*/ 49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559">
                  <a:moveTo>
                    <a:pt x="363" y="498"/>
                  </a:moveTo>
                  <a:lnTo>
                    <a:pt x="254" y="559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363" y="4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Line 14">
              <a:extLst>
                <a:ext uri="{FF2B5EF4-FFF2-40B4-BE49-F238E27FC236}">
                  <a16:creationId xmlns:a16="http://schemas.microsoft.com/office/drawing/2014/main" id="{DB584827-5BFF-F36F-FC30-C9020885F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9" y="1985"/>
              <a:ext cx="599" cy="17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9" name="Line 15">
              <a:extLst>
                <a:ext uri="{FF2B5EF4-FFF2-40B4-BE49-F238E27FC236}">
                  <a16:creationId xmlns:a16="http://schemas.microsoft.com/office/drawing/2014/main" id="{D4068A80-2D9A-9BA1-BCC1-7AC1B41FCB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52" y="2079"/>
              <a:ext cx="271" cy="7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Line 16">
              <a:extLst>
                <a:ext uri="{FF2B5EF4-FFF2-40B4-BE49-F238E27FC236}">
                  <a16:creationId xmlns:a16="http://schemas.microsoft.com/office/drawing/2014/main" id="{BA91AA68-4A75-A353-F409-161DA34921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5" y="1985"/>
              <a:ext cx="225" cy="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Rectangle 17">
              <a:extLst>
                <a:ext uri="{FF2B5EF4-FFF2-40B4-BE49-F238E27FC236}">
                  <a16:creationId xmlns:a16="http://schemas.microsoft.com/office/drawing/2014/main" id="{744C9FE9-AC6D-1A2B-8AA9-E20368A02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1172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18">
              <a:extLst>
                <a:ext uri="{FF2B5EF4-FFF2-40B4-BE49-F238E27FC236}">
                  <a16:creationId xmlns:a16="http://schemas.microsoft.com/office/drawing/2014/main" id="{A31F9EAE-5C2D-BDF0-7C23-B100E3742C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" y="1488"/>
              <a:ext cx="0" cy="33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Rectangle 19">
              <a:extLst>
                <a:ext uri="{FF2B5EF4-FFF2-40B4-BE49-F238E27FC236}">
                  <a16:creationId xmlns:a16="http://schemas.microsoft.com/office/drawing/2014/main" id="{C9FAE52F-E953-B80D-FFA8-FD1CB52F8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102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Line 20">
              <a:extLst>
                <a:ext uri="{FF2B5EF4-FFF2-40B4-BE49-F238E27FC236}">
                  <a16:creationId xmlns:a16="http://schemas.microsoft.com/office/drawing/2014/main" id="{A1A1EF53-3D0C-7E9F-8F79-067239C84E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8" y="2034"/>
              <a:ext cx="275" cy="1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Rectangle 21">
              <a:extLst>
                <a:ext uri="{FF2B5EF4-FFF2-40B4-BE49-F238E27FC236}">
                  <a16:creationId xmlns:a16="http://schemas.microsoft.com/office/drawing/2014/main" id="{AB9C2D03-3287-F66D-D9BD-1C0A7080E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Line 22">
              <a:extLst>
                <a:ext uri="{FF2B5EF4-FFF2-40B4-BE49-F238E27FC236}">
                  <a16:creationId xmlns:a16="http://schemas.microsoft.com/office/drawing/2014/main" id="{9A11FA54-7EA0-C2AA-D872-2DB3452E18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4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7" name="Rectangle 23">
              <a:extLst>
                <a:ext uri="{FF2B5EF4-FFF2-40B4-BE49-F238E27FC236}">
                  <a16:creationId xmlns:a16="http://schemas.microsoft.com/office/drawing/2014/main" id="{0BD805A3-F852-7E82-935D-B8D14C855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" y="2427"/>
              <a:ext cx="44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24">
              <a:extLst>
                <a:ext uri="{FF2B5EF4-FFF2-40B4-BE49-F238E27FC236}">
                  <a16:creationId xmlns:a16="http://schemas.microsoft.com/office/drawing/2014/main" id="{90712FB2-8B52-B19B-F30E-868DA2709A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619"/>
              <a:ext cx="336" cy="7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9" name="Rectangle 25">
              <a:extLst>
                <a:ext uri="{FF2B5EF4-FFF2-40B4-BE49-F238E27FC236}">
                  <a16:creationId xmlns:a16="http://schemas.microsoft.com/office/drawing/2014/main" id="{4FB0FF4F-3409-7B60-D669-B930C27C8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1699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Line 26">
              <a:extLst>
                <a:ext uri="{FF2B5EF4-FFF2-40B4-BE49-F238E27FC236}">
                  <a16:creationId xmlns:a16="http://schemas.microsoft.com/office/drawing/2014/main" id="{C0A7FE1D-0609-1FAA-9E38-0612F2BF7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4" y="2005"/>
              <a:ext cx="0" cy="33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1" name="Rectangle 27">
              <a:extLst>
                <a:ext uri="{FF2B5EF4-FFF2-40B4-BE49-F238E27FC236}">
                  <a16:creationId xmlns:a16="http://schemas.microsoft.com/office/drawing/2014/main" id="{21C4FFC9-7782-4BE2-FDC9-C04D593D1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Line 28">
              <a:extLst>
                <a:ext uri="{FF2B5EF4-FFF2-40B4-BE49-F238E27FC236}">
                  <a16:creationId xmlns:a16="http://schemas.microsoft.com/office/drawing/2014/main" id="{DE6DFA30-1E77-2912-C014-981BCDBEC7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3" name="Rectangle 29">
              <a:extLst>
                <a:ext uri="{FF2B5EF4-FFF2-40B4-BE49-F238E27FC236}">
                  <a16:creationId xmlns:a16="http://schemas.microsoft.com/office/drawing/2014/main" id="{751D030D-0596-F063-CFF4-99583213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737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Line 30">
              <a:extLst>
                <a:ext uri="{FF2B5EF4-FFF2-40B4-BE49-F238E27FC236}">
                  <a16:creationId xmlns:a16="http://schemas.microsoft.com/office/drawing/2014/main" id="{EC22D059-7109-9833-19FF-2AC7F16D9C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83" y="2590"/>
              <a:ext cx="240" cy="22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5" name="Rectangle 31">
              <a:extLst>
                <a:ext uri="{FF2B5EF4-FFF2-40B4-BE49-F238E27FC236}">
                  <a16:creationId xmlns:a16="http://schemas.microsoft.com/office/drawing/2014/main" id="{5BE1D1CE-68F7-909E-1A49-F5CF289D6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65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Line 32">
              <a:extLst>
                <a:ext uri="{FF2B5EF4-FFF2-40B4-BE49-F238E27FC236}">
                  <a16:creationId xmlns:a16="http://schemas.microsoft.com/office/drawing/2014/main" id="{AE87167F-3FE6-8ACB-E956-A690F9F436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3" y="2350"/>
              <a:ext cx="0" cy="169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7" name="Rectangle 35">
              <a:extLst>
                <a:ext uri="{FF2B5EF4-FFF2-40B4-BE49-F238E27FC236}">
                  <a16:creationId xmlns:a16="http://schemas.microsoft.com/office/drawing/2014/main" id="{B389EF5A-3419-9815-984A-4A45023EB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" y="1600"/>
              <a:ext cx="5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r>
                <a:rPr kumimoji="0" lang="de-DE" altLang="de-DE" sz="37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36">
              <a:extLst>
                <a:ext uri="{FF2B5EF4-FFF2-40B4-BE49-F238E27FC236}">
                  <a16:creationId xmlns:a16="http://schemas.microsoft.com/office/drawing/2014/main" id="{D248D8A3-8864-8B40-25A0-62DCC6D2B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36" y="1920"/>
              <a:ext cx="279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9" name="Rectangle 37">
              <a:extLst>
                <a:ext uri="{FF2B5EF4-FFF2-40B4-BE49-F238E27FC236}">
                  <a16:creationId xmlns:a16="http://schemas.microsoft.com/office/drawing/2014/main" id="{A6812503-978F-86C4-3BC2-60C41F636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2412"/>
              <a:ext cx="325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Line 38">
              <a:extLst>
                <a:ext uri="{FF2B5EF4-FFF2-40B4-BE49-F238E27FC236}">
                  <a16:creationId xmlns:a16="http://schemas.microsoft.com/office/drawing/2014/main" id="{00220AFF-BCC1-D74C-1DCB-F551E2FA09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7" y="2608"/>
              <a:ext cx="337" cy="8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1" name="Line 39">
              <a:extLst>
                <a:ext uri="{FF2B5EF4-FFF2-40B4-BE49-F238E27FC236}">
                  <a16:creationId xmlns:a16="http://schemas.microsoft.com/office/drawing/2014/main" id="{F03F5EAA-1A30-0E08-33DB-1F14CAFAA2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" y="2500"/>
              <a:ext cx="601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2" name="Freeform 40">
              <a:extLst>
                <a:ext uri="{FF2B5EF4-FFF2-40B4-BE49-F238E27FC236}">
                  <a16:creationId xmlns:a16="http://schemas.microsoft.com/office/drawing/2014/main" id="{342A842A-D3B8-FBC2-6556-E656D973E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2461"/>
              <a:ext cx="631" cy="251"/>
            </a:xfrm>
            <a:custGeom>
              <a:avLst/>
              <a:gdLst>
                <a:gd name="T0" fmla="*/ 22 w 631"/>
                <a:gd name="T1" fmla="*/ 251 h 251"/>
                <a:gd name="T2" fmla="*/ 0 w 631"/>
                <a:gd name="T3" fmla="*/ 172 h 251"/>
                <a:gd name="T4" fmla="*/ 609 w 631"/>
                <a:gd name="T5" fmla="*/ 0 h 251"/>
                <a:gd name="T6" fmla="*/ 631 w 631"/>
                <a:gd name="T7" fmla="*/ 79 h 251"/>
                <a:gd name="T8" fmla="*/ 22 w 631"/>
                <a:gd name="T9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251">
                  <a:moveTo>
                    <a:pt x="22" y="251"/>
                  </a:moveTo>
                  <a:lnTo>
                    <a:pt x="0" y="172"/>
                  </a:lnTo>
                  <a:lnTo>
                    <a:pt x="609" y="0"/>
                  </a:lnTo>
                  <a:lnTo>
                    <a:pt x="631" y="79"/>
                  </a:lnTo>
                  <a:lnTo>
                    <a:pt x="22" y="2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3" name="Rectangle 41">
              <a:extLst>
                <a:ext uri="{FF2B5EF4-FFF2-40B4-BE49-F238E27FC236}">
                  <a16:creationId xmlns:a16="http://schemas.microsoft.com/office/drawing/2014/main" id="{0AD02627-5313-5080-A48D-B1000ADB8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31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42">
              <a:extLst>
                <a:ext uri="{FF2B5EF4-FFF2-40B4-BE49-F238E27FC236}">
                  <a16:creationId xmlns:a16="http://schemas.microsoft.com/office/drawing/2014/main" id="{6BFAC996-9C5B-82FD-1386-324658DD9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43">
              <a:extLst>
                <a:ext uri="{FF2B5EF4-FFF2-40B4-BE49-F238E27FC236}">
                  <a16:creationId xmlns:a16="http://schemas.microsoft.com/office/drawing/2014/main" id="{B964FDE9-8DDD-E7AC-097E-AC2C2436C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980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Line 44">
              <a:extLst>
                <a:ext uri="{FF2B5EF4-FFF2-40B4-BE49-F238E27FC236}">
                  <a16:creationId xmlns:a16="http://schemas.microsoft.com/office/drawing/2014/main" id="{8E7BF53D-ABA5-DCE6-3B44-18863529E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6" y="1294"/>
              <a:ext cx="0" cy="33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7" name="Rectangle 45">
              <a:extLst>
                <a:ext uri="{FF2B5EF4-FFF2-40B4-BE49-F238E27FC236}">
                  <a16:creationId xmlns:a16="http://schemas.microsoft.com/office/drawing/2014/main" id="{D9981AF3-8197-F590-53F0-502514714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334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46">
              <a:extLst>
                <a:ext uri="{FF2B5EF4-FFF2-40B4-BE49-F238E27FC236}">
                  <a16:creationId xmlns:a16="http://schemas.microsoft.com/office/drawing/2014/main" id="{DB87F1CC-45CC-536E-4E5A-B0D0FEF02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58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Line 47">
              <a:extLst>
                <a:ext uri="{FF2B5EF4-FFF2-40B4-BE49-F238E27FC236}">
                  <a16:creationId xmlns:a16="http://schemas.microsoft.com/office/drawing/2014/main" id="{0501B815-59B6-DFBB-43B7-39E927EB4D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1" y="2610"/>
              <a:ext cx="342" cy="9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0" name="Rectangle 48">
              <a:extLst>
                <a:ext uri="{FF2B5EF4-FFF2-40B4-BE49-F238E27FC236}">
                  <a16:creationId xmlns:a16="http://schemas.microsoft.com/office/drawing/2014/main" id="{FC1D3127-385D-2924-51A3-AB16DD415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2133"/>
              <a:ext cx="541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49">
              <a:extLst>
                <a:ext uri="{FF2B5EF4-FFF2-40B4-BE49-F238E27FC236}">
                  <a16:creationId xmlns:a16="http://schemas.microsoft.com/office/drawing/2014/main" id="{9AC14371-8E85-C97C-7750-52AB77D40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2257"/>
              <a:ext cx="21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50">
              <a:extLst>
                <a:ext uri="{FF2B5EF4-FFF2-40B4-BE49-F238E27FC236}">
                  <a16:creationId xmlns:a16="http://schemas.microsoft.com/office/drawing/2014/main" id="{2AE6428D-6EBD-D843-EA1F-EADF998FE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0" y="2412"/>
              <a:ext cx="186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3" name="Rectangle 51">
              <a:extLst>
                <a:ext uri="{FF2B5EF4-FFF2-40B4-BE49-F238E27FC236}">
                  <a16:creationId xmlns:a16="http://schemas.microsoft.com/office/drawing/2014/main" id="{701AED65-4F11-682D-D691-7CCD72336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171"/>
              <a:ext cx="541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52">
              <a:extLst>
                <a:ext uri="{FF2B5EF4-FFF2-40B4-BE49-F238E27FC236}">
                  <a16:creationId xmlns:a16="http://schemas.microsoft.com/office/drawing/2014/main" id="{50B45CE1-9B9E-61B5-9A07-A91089EFB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3" y="3295"/>
              <a:ext cx="217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Line 53">
              <a:extLst>
                <a:ext uri="{FF2B5EF4-FFF2-40B4-BE49-F238E27FC236}">
                  <a16:creationId xmlns:a16="http://schemas.microsoft.com/office/drawing/2014/main" id="{5717E85D-EB28-817E-5C05-6D2B9F6C8D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3" y="2897"/>
              <a:ext cx="83" cy="31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DF75D4E0-65D4-9F2B-D4BF-A91057005BDC}"/>
              </a:ext>
            </a:extLst>
          </p:cNvPr>
          <p:cNvSpPr txBox="1"/>
          <p:nvPr/>
        </p:nvSpPr>
        <p:spPr>
          <a:xfrm>
            <a:off x="4675298" y="82292"/>
            <a:ext cx="6342061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Lösung in Kurzform</a:t>
            </a:r>
          </a:p>
          <a:p>
            <a:pPr algn="ctr"/>
            <a:endParaRPr lang="de-DE" sz="3200" baseline="-25000" dirty="0"/>
          </a:p>
          <a:p>
            <a:pPr algn="ctr"/>
            <a:r>
              <a:rPr lang="de-DE" sz="3200" baseline="-25000" dirty="0"/>
              <a:t>Die Schritt-für-Schritt-Lösung befindet sich </a:t>
            </a:r>
            <a:r>
              <a:rPr lang="de-DE" sz="3200" baseline="-25000"/>
              <a:t>in Arbeit</a:t>
            </a:r>
          </a:p>
          <a:p>
            <a:pPr algn="ctr"/>
            <a:r>
              <a:rPr lang="de-DE" sz="3200" baseline="-25000"/>
              <a:t>(die grünen Fußspuren im Icon der Aufgabenstellung zeigen die Verfügbarkeit an)</a:t>
            </a:r>
            <a:endParaRPr lang="de-DE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231166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pektrum">
            <a:extLst>
              <a:ext uri="{FF2B5EF4-FFF2-40B4-BE49-F238E27FC236}">
                <a16:creationId xmlns:a16="http://schemas.microsoft.com/office/drawing/2014/main" id="{75223EE0-69DC-4925-5974-9CFF74D53D16}"/>
              </a:ext>
            </a:extLst>
          </p:cNvPr>
          <p:cNvGrpSpPr/>
          <p:nvPr/>
        </p:nvGrpSpPr>
        <p:grpSpPr>
          <a:xfrm>
            <a:off x="188913" y="1230313"/>
            <a:ext cx="11814175" cy="4889500"/>
            <a:chOff x="188913" y="1230313"/>
            <a:chExt cx="11814175" cy="4889500"/>
          </a:xfrm>
        </p:grpSpPr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B4D812D8-334C-52C4-4294-E2BCFAE71F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4459288"/>
              <a:ext cx="11814175" cy="1660525"/>
            </a:xfrm>
            <a:custGeom>
              <a:avLst/>
              <a:gdLst>
                <a:gd name="T0" fmla="*/ 35476 w 36330"/>
                <a:gd name="T1" fmla="*/ 5068 h 5102"/>
                <a:gd name="T2" fmla="*/ 15202 w 36330"/>
                <a:gd name="T3" fmla="*/ 5101 h 5102"/>
                <a:gd name="T4" fmla="*/ 24256 w 36330"/>
                <a:gd name="T5" fmla="*/ 5100 h 5102"/>
                <a:gd name="T6" fmla="*/ 27664 w 36330"/>
                <a:gd name="T7" fmla="*/ 5101 h 5102"/>
                <a:gd name="T8" fmla="*/ 33136 w 36330"/>
                <a:gd name="T9" fmla="*/ 5035 h 5102"/>
                <a:gd name="T10" fmla="*/ 33399 w 36330"/>
                <a:gd name="T11" fmla="*/ 5090 h 5102"/>
                <a:gd name="T12" fmla="*/ 607 w 36330"/>
                <a:gd name="T13" fmla="*/ 4779 h 5102"/>
                <a:gd name="T14" fmla="*/ 640 w 36330"/>
                <a:gd name="T15" fmla="*/ 1938 h 5102"/>
                <a:gd name="T16" fmla="*/ 670 w 36330"/>
                <a:gd name="T17" fmla="*/ 3477 h 5102"/>
                <a:gd name="T18" fmla="*/ 753 w 36330"/>
                <a:gd name="T19" fmla="*/ 4943 h 5102"/>
                <a:gd name="T20" fmla="*/ 802 w 36330"/>
                <a:gd name="T21" fmla="*/ 3077 h 5102"/>
                <a:gd name="T22" fmla="*/ 831 w 36330"/>
                <a:gd name="T23" fmla="*/ 971 h 5102"/>
                <a:gd name="T24" fmla="*/ 865 w 36330"/>
                <a:gd name="T25" fmla="*/ 4836 h 5102"/>
                <a:gd name="T26" fmla="*/ 1467 w 36330"/>
                <a:gd name="T27" fmla="*/ 5101 h 5102"/>
                <a:gd name="T28" fmla="*/ 4444 w 36330"/>
                <a:gd name="T29" fmla="*/ 5101 h 5102"/>
                <a:gd name="T30" fmla="*/ 6496 w 36330"/>
                <a:gd name="T31" fmla="*/ 5060 h 5102"/>
                <a:gd name="T32" fmla="*/ 6599 w 36330"/>
                <a:gd name="T33" fmla="*/ 3872 h 5102"/>
                <a:gd name="T34" fmla="*/ 6631 w 36330"/>
                <a:gd name="T35" fmla="*/ 1153 h 5102"/>
                <a:gd name="T36" fmla="*/ 6664 w 36330"/>
                <a:gd name="T37" fmla="*/ 2842 h 5102"/>
                <a:gd name="T38" fmla="*/ 6694 w 36330"/>
                <a:gd name="T39" fmla="*/ 1522 h 5102"/>
                <a:gd name="T40" fmla="*/ 6725 w 36330"/>
                <a:gd name="T41" fmla="*/ 4641 h 5102"/>
                <a:gd name="T42" fmla="*/ 7063 w 36330"/>
                <a:gd name="T43" fmla="*/ 5089 h 5102"/>
                <a:gd name="T44" fmla="*/ 8221 w 36330"/>
                <a:gd name="T45" fmla="*/ 5076 h 5102"/>
                <a:gd name="T46" fmla="*/ 8768 w 36330"/>
                <a:gd name="T47" fmla="*/ 4669 h 5102"/>
                <a:gd name="T48" fmla="*/ 8872 w 36330"/>
                <a:gd name="T49" fmla="*/ 4837 h 5102"/>
                <a:gd name="T50" fmla="*/ 8939 w 36330"/>
                <a:gd name="T51" fmla="*/ 3586 h 5102"/>
                <a:gd name="T52" fmla="*/ 8987 w 36330"/>
                <a:gd name="T53" fmla="*/ 4035 h 5102"/>
                <a:gd name="T54" fmla="*/ 9029 w 36330"/>
                <a:gd name="T55" fmla="*/ 4387 h 5102"/>
                <a:gd name="T56" fmla="*/ 9121 w 36330"/>
                <a:gd name="T57" fmla="*/ 4776 h 5102"/>
                <a:gd name="T58" fmla="*/ 9159 w 36330"/>
                <a:gd name="T59" fmla="*/ 2652 h 5102"/>
                <a:gd name="T60" fmla="*/ 9189 w 36330"/>
                <a:gd name="T61" fmla="*/ 3321 h 5102"/>
                <a:gd name="T62" fmla="*/ 9240 w 36330"/>
                <a:gd name="T63" fmla="*/ 4219 h 5102"/>
                <a:gd name="T64" fmla="*/ 9268 w 36330"/>
                <a:gd name="T65" fmla="*/ 2298 h 5102"/>
                <a:gd name="T66" fmla="*/ 9309 w 36330"/>
                <a:gd name="T67" fmla="*/ 3345 h 5102"/>
                <a:gd name="T68" fmla="*/ 9340 w 36330"/>
                <a:gd name="T69" fmla="*/ 1821 h 5102"/>
                <a:gd name="T70" fmla="*/ 9380 w 36330"/>
                <a:gd name="T71" fmla="*/ 1200 h 5102"/>
                <a:gd name="T72" fmla="*/ 9410 w 36330"/>
                <a:gd name="T73" fmla="*/ 2395 h 5102"/>
                <a:gd name="T74" fmla="*/ 9452 w 36330"/>
                <a:gd name="T75" fmla="*/ 2749 h 5102"/>
                <a:gd name="T76" fmla="*/ 9493 w 36330"/>
                <a:gd name="T77" fmla="*/ 4796 h 5102"/>
                <a:gd name="T78" fmla="*/ 9550 w 36330"/>
                <a:gd name="T79" fmla="*/ 3275 h 5102"/>
                <a:gd name="T80" fmla="*/ 9600 w 36330"/>
                <a:gd name="T81" fmla="*/ 4441 h 5102"/>
                <a:gd name="T82" fmla="*/ 9647 w 36330"/>
                <a:gd name="T83" fmla="*/ 4890 h 5102"/>
                <a:gd name="T84" fmla="*/ 9896 w 36330"/>
                <a:gd name="T85" fmla="*/ 4513 h 5102"/>
                <a:gd name="T86" fmla="*/ 9924 w 36330"/>
                <a:gd name="T87" fmla="*/ 2848 h 5102"/>
                <a:gd name="T88" fmla="*/ 9963 w 36330"/>
                <a:gd name="T89" fmla="*/ 3918 h 5102"/>
                <a:gd name="T90" fmla="*/ 10000 w 36330"/>
                <a:gd name="T91" fmla="*/ 4354 h 5102"/>
                <a:gd name="T92" fmla="*/ 10062 w 36330"/>
                <a:gd name="T93" fmla="*/ 4138 h 5102"/>
                <a:gd name="T94" fmla="*/ 10092 w 36330"/>
                <a:gd name="T95" fmla="*/ 2313 h 5102"/>
                <a:gd name="T96" fmla="*/ 10128 w 36330"/>
                <a:gd name="T97" fmla="*/ 3434 h 5102"/>
                <a:gd name="T98" fmla="*/ 10159 w 36330"/>
                <a:gd name="T99" fmla="*/ 3677 h 5102"/>
                <a:gd name="T100" fmla="*/ 10253 w 36330"/>
                <a:gd name="T101" fmla="*/ 5057 h 5102"/>
                <a:gd name="T102" fmla="*/ 10992 w 36330"/>
                <a:gd name="T103" fmla="*/ 5085 h 5102"/>
                <a:gd name="T104" fmla="*/ 11165 w 36330"/>
                <a:gd name="T105" fmla="*/ 4088 h 5102"/>
                <a:gd name="T106" fmla="*/ 11194 w 36330"/>
                <a:gd name="T107" fmla="*/ 2850 h 5102"/>
                <a:gd name="T108" fmla="*/ 11262 w 36330"/>
                <a:gd name="T109" fmla="*/ 4971 h 5102"/>
                <a:gd name="T110" fmla="*/ 11332 w 36330"/>
                <a:gd name="T111" fmla="*/ 3323 h 5102"/>
                <a:gd name="T112" fmla="*/ 11363 w 36330"/>
                <a:gd name="T113" fmla="*/ 1513 h 5102"/>
                <a:gd name="T114" fmla="*/ 11397 w 36330"/>
                <a:gd name="T115" fmla="*/ 4835 h 5102"/>
                <a:gd name="T116" fmla="*/ 11500 w 36330"/>
                <a:gd name="T117" fmla="*/ 4218 h 5102"/>
                <a:gd name="T118" fmla="*/ 11534 w 36330"/>
                <a:gd name="T119" fmla="*/ 4031 h 5102"/>
                <a:gd name="T120" fmla="*/ 11653 w 36330"/>
                <a:gd name="T121" fmla="*/ 5091 h 5102"/>
                <a:gd name="T122" fmla="*/ 12833 w 36330"/>
                <a:gd name="T123" fmla="*/ 5093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330" h="5102">
                  <a:moveTo>
                    <a:pt x="35065" y="5079"/>
                  </a:moveTo>
                  <a:lnTo>
                    <a:pt x="35104" y="5076"/>
                  </a:lnTo>
                  <a:lnTo>
                    <a:pt x="35121" y="5082"/>
                  </a:lnTo>
                  <a:lnTo>
                    <a:pt x="35132" y="5086"/>
                  </a:lnTo>
                  <a:lnTo>
                    <a:pt x="35166" y="5091"/>
                  </a:lnTo>
                  <a:lnTo>
                    <a:pt x="35267" y="5091"/>
                  </a:lnTo>
                  <a:lnTo>
                    <a:pt x="35288" y="5089"/>
                  </a:lnTo>
                  <a:lnTo>
                    <a:pt x="35304" y="5083"/>
                  </a:lnTo>
                  <a:lnTo>
                    <a:pt x="35316" y="5068"/>
                  </a:lnTo>
                  <a:lnTo>
                    <a:pt x="35322" y="5055"/>
                  </a:lnTo>
                  <a:lnTo>
                    <a:pt x="35327" y="5046"/>
                  </a:lnTo>
                  <a:lnTo>
                    <a:pt x="35334" y="5032"/>
                  </a:lnTo>
                  <a:lnTo>
                    <a:pt x="35348" y="5032"/>
                  </a:lnTo>
                  <a:lnTo>
                    <a:pt x="35355" y="5055"/>
                  </a:lnTo>
                  <a:lnTo>
                    <a:pt x="35360" y="5065"/>
                  </a:lnTo>
                  <a:lnTo>
                    <a:pt x="35367" y="5074"/>
                  </a:lnTo>
                  <a:lnTo>
                    <a:pt x="35383" y="5074"/>
                  </a:lnTo>
                  <a:lnTo>
                    <a:pt x="35391" y="5063"/>
                  </a:lnTo>
                  <a:lnTo>
                    <a:pt x="35399" y="5046"/>
                  </a:lnTo>
                  <a:lnTo>
                    <a:pt x="35410" y="5027"/>
                  </a:lnTo>
                  <a:lnTo>
                    <a:pt x="35422" y="5021"/>
                  </a:lnTo>
                  <a:lnTo>
                    <a:pt x="35431" y="5038"/>
                  </a:lnTo>
                  <a:lnTo>
                    <a:pt x="35443" y="5033"/>
                  </a:lnTo>
                  <a:lnTo>
                    <a:pt x="35461" y="5025"/>
                  </a:lnTo>
                  <a:lnTo>
                    <a:pt x="35467" y="5043"/>
                  </a:lnTo>
                  <a:lnTo>
                    <a:pt x="35472" y="5059"/>
                  </a:lnTo>
                  <a:lnTo>
                    <a:pt x="35476" y="5068"/>
                  </a:lnTo>
                  <a:lnTo>
                    <a:pt x="35485" y="5077"/>
                  </a:lnTo>
                  <a:lnTo>
                    <a:pt x="35501" y="5076"/>
                  </a:lnTo>
                  <a:lnTo>
                    <a:pt x="35509" y="5066"/>
                  </a:lnTo>
                  <a:lnTo>
                    <a:pt x="35515" y="5054"/>
                  </a:lnTo>
                  <a:lnTo>
                    <a:pt x="35520" y="5046"/>
                  </a:lnTo>
                  <a:lnTo>
                    <a:pt x="35527" y="5034"/>
                  </a:lnTo>
                  <a:lnTo>
                    <a:pt x="35539" y="5032"/>
                  </a:lnTo>
                  <a:lnTo>
                    <a:pt x="35544" y="5048"/>
                  </a:lnTo>
                  <a:lnTo>
                    <a:pt x="35548" y="5062"/>
                  </a:lnTo>
                  <a:lnTo>
                    <a:pt x="35552" y="5072"/>
                  </a:lnTo>
                  <a:lnTo>
                    <a:pt x="35560" y="5083"/>
                  </a:lnTo>
                  <a:lnTo>
                    <a:pt x="35570" y="5089"/>
                  </a:lnTo>
                  <a:lnTo>
                    <a:pt x="35593" y="5094"/>
                  </a:lnTo>
                  <a:lnTo>
                    <a:pt x="35662" y="5096"/>
                  </a:lnTo>
                  <a:lnTo>
                    <a:pt x="35675" y="5097"/>
                  </a:lnTo>
                  <a:lnTo>
                    <a:pt x="35757" y="5098"/>
                  </a:lnTo>
                  <a:lnTo>
                    <a:pt x="35871" y="5099"/>
                  </a:lnTo>
                  <a:lnTo>
                    <a:pt x="36155" y="5099"/>
                  </a:lnTo>
                  <a:lnTo>
                    <a:pt x="36330" y="5100"/>
                  </a:lnTo>
                  <a:moveTo>
                    <a:pt x="14844" y="5100"/>
                  </a:moveTo>
                  <a:lnTo>
                    <a:pt x="14867" y="5101"/>
                  </a:lnTo>
                  <a:lnTo>
                    <a:pt x="15015" y="5101"/>
                  </a:lnTo>
                  <a:lnTo>
                    <a:pt x="15028" y="5100"/>
                  </a:lnTo>
                  <a:lnTo>
                    <a:pt x="15126" y="5101"/>
                  </a:lnTo>
                  <a:lnTo>
                    <a:pt x="15147" y="5096"/>
                  </a:lnTo>
                  <a:lnTo>
                    <a:pt x="15184" y="5098"/>
                  </a:lnTo>
                  <a:lnTo>
                    <a:pt x="15202" y="5101"/>
                  </a:lnTo>
                  <a:lnTo>
                    <a:pt x="15252" y="5099"/>
                  </a:lnTo>
                  <a:lnTo>
                    <a:pt x="15270" y="5092"/>
                  </a:lnTo>
                  <a:lnTo>
                    <a:pt x="15298" y="5096"/>
                  </a:lnTo>
                  <a:lnTo>
                    <a:pt x="15307" y="5099"/>
                  </a:lnTo>
                  <a:lnTo>
                    <a:pt x="15363" y="5100"/>
                  </a:lnTo>
                  <a:lnTo>
                    <a:pt x="15382" y="5096"/>
                  </a:lnTo>
                  <a:lnTo>
                    <a:pt x="15417" y="5098"/>
                  </a:lnTo>
                  <a:lnTo>
                    <a:pt x="15435" y="5101"/>
                  </a:lnTo>
                  <a:lnTo>
                    <a:pt x="15552" y="5102"/>
                  </a:lnTo>
                  <a:lnTo>
                    <a:pt x="15990" y="5102"/>
                  </a:lnTo>
                  <a:lnTo>
                    <a:pt x="16119" y="5102"/>
                  </a:lnTo>
                  <a:lnTo>
                    <a:pt x="18171" y="5102"/>
                  </a:lnTo>
                  <a:lnTo>
                    <a:pt x="18655" y="5102"/>
                  </a:lnTo>
                  <a:lnTo>
                    <a:pt x="18720" y="5102"/>
                  </a:lnTo>
                  <a:lnTo>
                    <a:pt x="18912" y="5102"/>
                  </a:lnTo>
                  <a:lnTo>
                    <a:pt x="18985" y="5100"/>
                  </a:lnTo>
                  <a:lnTo>
                    <a:pt x="19399" y="5101"/>
                  </a:lnTo>
                  <a:lnTo>
                    <a:pt x="19458" y="5101"/>
                  </a:lnTo>
                  <a:lnTo>
                    <a:pt x="19995" y="5102"/>
                  </a:lnTo>
                  <a:lnTo>
                    <a:pt x="20196" y="5102"/>
                  </a:lnTo>
                  <a:lnTo>
                    <a:pt x="20410" y="5102"/>
                  </a:lnTo>
                  <a:lnTo>
                    <a:pt x="22450" y="5102"/>
                  </a:lnTo>
                  <a:lnTo>
                    <a:pt x="23654" y="5102"/>
                  </a:lnTo>
                  <a:lnTo>
                    <a:pt x="23712" y="5101"/>
                  </a:lnTo>
                  <a:lnTo>
                    <a:pt x="23872" y="5101"/>
                  </a:lnTo>
                  <a:lnTo>
                    <a:pt x="23948" y="5100"/>
                  </a:lnTo>
                  <a:lnTo>
                    <a:pt x="24256" y="5100"/>
                  </a:lnTo>
                  <a:lnTo>
                    <a:pt x="24279" y="5100"/>
                  </a:lnTo>
                  <a:lnTo>
                    <a:pt x="24414" y="5101"/>
                  </a:lnTo>
                  <a:lnTo>
                    <a:pt x="24665" y="5101"/>
                  </a:lnTo>
                  <a:lnTo>
                    <a:pt x="24734" y="5100"/>
                  </a:lnTo>
                  <a:lnTo>
                    <a:pt x="24765" y="5095"/>
                  </a:lnTo>
                  <a:lnTo>
                    <a:pt x="24774" y="5086"/>
                  </a:lnTo>
                  <a:lnTo>
                    <a:pt x="24783" y="5070"/>
                  </a:lnTo>
                  <a:lnTo>
                    <a:pt x="24790" y="5063"/>
                  </a:lnTo>
                  <a:lnTo>
                    <a:pt x="24804" y="5057"/>
                  </a:lnTo>
                  <a:lnTo>
                    <a:pt x="24807" y="5069"/>
                  </a:lnTo>
                  <a:lnTo>
                    <a:pt x="24815" y="5083"/>
                  </a:lnTo>
                  <a:lnTo>
                    <a:pt x="24824" y="5089"/>
                  </a:lnTo>
                  <a:lnTo>
                    <a:pt x="24835" y="5097"/>
                  </a:lnTo>
                  <a:lnTo>
                    <a:pt x="24853" y="5100"/>
                  </a:lnTo>
                  <a:lnTo>
                    <a:pt x="24898" y="5099"/>
                  </a:lnTo>
                  <a:lnTo>
                    <a:pt x="24920" y="5097"/>
                  </a:lnTo>
                  <a:lnTo>
                    <a:pt x="24999" y="5098"/>
                  </a:lnTo>
                  <a:lnTo>
                    <a:pt x="25017" y="5099"/>
                  </a:lnTo>
                  <a:lnTo>
                    <a:pt x="25053" y="5101"/>
                  </a:lnTo>
                  <a:lnTo>
                    <a:pt x="25160" y="5101"/>
                  </a:lnTo>
                  <a:lnTo>
                    <a:pt x="25688" y="5101"/>
                  </a:lnTo>
                  <a:lnTo>
                    <a:pt x="25793" y="5101"/>
                  </a:lnTo>
                  <a:lnTo>
                    <a:pt x="25953" y="5102"/>
                  </a:lnTo>
                  <a:lnTo>
                    <a:pt x="26825" y="5102"/>
                  </a:lnTo>
                  <a:lnTo>
                    <a:pt x="27273" y="5102"/>
                  </a:lnTo>
                  <a:lnTo>
                    <a:pt x="27600" y="5102"/>
                  </a:lnTo>
                  <a:lnTo>
                    <a:pt x="27664" y="5101"/>
                  </a:lnTo>
                  <a:lnTo>
                    <a:pt x="27799" y="5101"/>
                  </a:lnTo>
                  <a:lnTo>
                    <a:pt x="28133" y="5101"/>
                  </a:lnTo>
                  <a:lnTo>
                    <a:pt x="28330" y="5101"/>
                  </a:lnTo>
                  <a:lnTo>
                    <a:pt x="28457" y="5102"/>
                  </a:lnTo>
                  <a:lnTo>
                    <a:pt x="28709" y="5102"/>
                  </a:lnTo>
                  <a:lnTo>
                    <a:pt x="29738" y="5102"/>
                  </a:lnTo>
                  <a:lnTo>
                    <a:pt x="30369" y="5102"/>
                  </a:lnTo>
                  <a:lnTo>
                    <a:pt x="30394" y="5101"/>
                  </a:lnTo>
                  <a:lnTo>
                    <a:pt x="31299" y="5101"/>
                  </a:lnTo>
                  <a:lnTo>
                    <a:pt x="31329" y="5101"/>
                  </a:lnTo>
                  <a:lnTo>
                    <a:pt x="31743" y="5101"/>
                  </a:lnTo>
                  <a:lnTo>
                    <a:pt x="31751" y="5101"/>
                  </a:lnTo>
                  <a:lnTo>
                    <a:pt x="32095" y="5101"/>
                  </a:lnTo>
                  <a:lnTo>
                    <a:pt x="32229" y="5101"/>
                  </a:lnTo>
                  <a:lnTo>
                    <a:pt x="32574" y="5101"/>
                  </a:lnTo>
                  <a:lnTo>
                    <a:pt x="32688" y="5100"/>
                  </a:lnTo>
                  <a:lnTo>
                    <a:pt x="32793" y="5099"/>
                  </a:lnTo>
                  <a:lnTo>
                    <a:pt x="32821" y="5096"/>
                  </a:lnTo>
                  <a:lnTo>
                    <a:pt x="32884" y="5097"/>
                  </a:lnTo>
                  <a:lnTo>
                    <a:pt x="32914" y="5094"/>
                  </a:lnTo>
                  <a:lnTo>
                    <a:pt x="33077" y="5094"/>
                  </a:lnTo>
                  <a:lnTo>
                    <a:pt x="33098" y="5089"/>
                  </a:lnTo>
                  <a:lnTo>
                    <a:pt x="33106" y="5084"/>
                  </a:lnTo>
                  <a:lnTo>
                    <a:pt x="33115" y="5074"/>
                  </a:lnTo>
                  <a:lnTo>
                    <a:pt x="33123" y="5058"/>
                  </a:lnTo>
                  <a:lnTo>
                    <a:pt x="33127" y="5049"/>
                  </a:lnTo>
                  <a:lnTo>
                    <a:pt x="33136" y="5035"/>
                  </a:lnTo>
                  <a:lnTo>
                    <a:pt x="33147" y="5030"/>
                  </a:lnTo>
                  <a:lnTo>
                    <a:pt x="33153" y="5047"/>
                  </a:lnTo>
                  <a:lnTo>
                    <a:pt x="33156" y="5059"/>
                  </a:lnTo>
                  <a:lnTo>
                    <a:pt x="33165" y="5071"/>
                  </a:lnTo>
                  <a:lnTo>
                    <a:pt x="33182" y="5071"/>
                  </a:lnTo>
                  <a:lnTo>
                    <a:pt x="33189" y="5059"/>
                  </a:lnTo>
                  <a:lnTo>
                    <a:pt x="33199" y="5041"/>
                  </a:lnTo>
                  <a:lnTo>
                    <a:pt x="33207" y="5028"/>
                  </a:lnTo>
                  <a:lnTo>
                    <a:pt x="33220" y="5023"/>
                  </a:lnTo>
                  <a:lnTo>
                    <a:pt x="33226" y="5039"/>
                  </a:lnTo>
                  <a:lnTo>
                    <a:pt x="33239" y="5039"/>
                  </a:lnTo>
                  <a:lnTo>
                    <a:pt x="33247" y="5029"/>
                  </a:lnTo>
                  <a:lnTo>
                    <a:pt x="33262" y="5022"/>
                  </a:lnTo>
                  <a:lnTo>
                    <a:pt x="33265" y="5032"/>
                  </a:lnTo>
                  <a:lnTo>
                    <a:pt x="33271" y="5050"/>
                  </a:lnTo>
                  <a:lnTo>
                    <a:pt x="33275" y="5061"/>
                  </a:lnTo>
                  <a:lnTo>
                    <a:pt x="33284" y="5071"/>
                  </a:lnTo>
                  <a:lnTo>
                    <a:pt x="33298" y="5071"/>
                  </a:lnTo>
                  <a:lnTo>
                    <a:pt x="33307" y="5062"/>
                  </a:lnTo>
                  <a:lnTo>
                    <a:pt x="33316" y="5045"/>
                  </a:lnTo>
                  <a:lnTo>
                    <a:pt x="33324" y="5033"/>
                  </a:lnTo>
                  <a:lnTo>
                    <a:pt x="33340" y="5038"/>
                  </a:lnTo>
                  <a:lnTo>
                    <a:pt x="33345" y="5055"/>
                  </a:lnTo>
                  <a:lnTo>
                    <a:pt x="33349" y="5065"/>
                  </a:lnTo>
                  <a:lnTo>
                    <a:pt x="33357" y="5077"/>
                  </a:lnTo>
                  <a:lnTo>
                    <a:pt x="33374" y="5085"/>
                  </a:lnTo>
                  <a:lnTo>
                    <a:pt x="33399" y="5090"/>
                  </a:lnTo>
                  <a:moveTo>
                    <a:pt x="0" y="5098"/>
                  </a:moveTo>
                  <a:lnTo>
                    <a:pt x="78" y="5098"/>
                  </a:lnTo>
                  <a:lnTo>
                    <a:pt x="119" y="5097"/>
                  </a:lnTo>
                  <a:lnTo>
                    <a:pt x="248" y="5097"/>
                  </a:lnTo>
                  <a:lnTo>
                    <a:pt x="274" y="5096"/>
                  </a:lnTo>
                  <a:lnTo>
                    <a:pt x="291" y="5091"/>
                  </a:lnTo>
                  <a:lnTo>
                    <a:pt x="397" y="5090"/>
                  </a:lnTo>
                  <a:lnTo>
                    <a:pt x="437" y="5087"/>
                  </a:lnTo>
                  <a:lnTo>
                    <a:pt x="455" y="5082"/>
                  </a:lnTo>
                  <a:lnTo>
                    <a:pt x="471" y="5075"/>
                  </a:lnTo>
                  <a:lnTo>
                    <a:pt x="482" y="5069"/>
                  </a:lnTo>
                  <a:lnTo>
                    <a:pt x="516" y="5068"/>
                  </a:lnTo>
                  <a:lnTo>
                    <a:pt x="529" y="5066"/>
                  </a:lnTo>
                  <a:lnTo>
                    <a:pt x="546" y="5058"/>
                  </a:lnTo>
                  <a:lnTo>
                    <a:pt x="555" y="5051"/>
                  </a:lnTo>
                  <a:lnTo>
                    <a:pt x="562" y="5043"/>
                  </a:lnTo>
                  <a:lnTo>
                    <a:pt x="570" y="5031"/>
                  </a:lnTo>
                  <a:lnTo>
                    <a:pt x="579" y="5014"/>
                  </a:lnTo>
                  <a:lnTo>
                    <a:pt x="582" y="5002"/>
                  </a:lnTo>
                  <a:lnTo>
                    <a:pt x="587" y="4986"/>
                  </a:lnTo>
                  <a:lnTo>
                    <a:pt x="591" y="4965"/>
                  </a:lnTo>
                  <a:lnTo>
                    <a:pt x="595" y="4936"/>
                  </a:lnTo>
                  <a:lnTo>
                    <a:pt x="599" y="4897"/>
                  </a:lnTo>
                  <a:lnTo>
                    <a:pt x="601" y="4873"/>
                  </a:lnTo>
                  <a:lnTo>
                    <a:pt x="603" y="4846"/>
                  </a:lnTo>
                  <a:lnTo>
                    <a:pt x="605" y="4815"/>
                  </a:lnTo>
                  <a:lnTo>
                    <a:pt x="607" y="4779"/>
                  </a:lnTo>
                  <a:lnTo>
                    <a:pt x="609" y="4737"/>
                  </a:lnTo>
                  <a:lnTo>
                    <a:pt x="612" y="4689"/>
                  </a:lnTo>
                  <a:lnTo>
                    <a:pt x="613" y="4633"/>
                  </a:lnTo>
                  <a:lnTo>
                    <a:pt x="615" y="4565"/>
                  </a:lnTo>
                  <a:lnTo>
                    <a:pt x="618" y="4483"/>
                  </a:lnTo>
                  <a:lnTo>
                    <a:pt x="619" y="4435"/>
                  </a:lnTo>
                  <a:lnTo>
                    <a:pt x="619" y="4380"/>
                  </a:lnTo>
                  <a:lnTo>
                    <a:pt x="620" y="4319"/>
                  </a:lnTo>
                  <a:lnTo>
                    <a:pt x="621" y="4251"/>
                  </a:lnTo>
                  <a:lnTo>
                    <a:pt x="623" y="4175"/>
                  </a:lnTo>
                  <a:lnTo>
                    <a:pt x="624" y="4091"/>
                  </a:lnTo>
                  <a:lnTo>
                    <a:pt x="625" y="3998"/>
                  </a:lnTo>
                  <a:lnTo>
                    <a:pt x="626" y="3895"/>
                  </a:lnTo>
                  <a:lnTo>
                    <a:pt x="626" y="3784"/>
                  </a:lnTo>
                  <a:lnTo>
                    <a:pt x="628" y="3663"/>
                  </a:lnTo>
                  <a:lnTo>
                    <a:pt x="629" y="3533"/>
                  </a:lnTo>
                  <a:lnTo>
                    <a:pt x="630" y="3396"/>
                  </a:lnTo>
                  <a:lnTo>
                    <a:pt x="631" y="3251"/>
                  </a:lnTo>
                  <a:lnTo>
                    <a:pt x="632" y="3100"/>
                  </a:lnTo>
                  <a:lnTo>
                    <a:pt x="632" y="2945"/>
                  </a:lnTo>
                  <a:lnTo>
                    <a:pt x="634" y="2789"/>
                  </a:lnTo>
                  <a:lnTo>
                    <a:pt x="635" y="2633"/>
                  </a:lnTo>
                  <a:lnTo>
                    <a:pt x="636" y="2480"/>
                  </a:lnTo>
                  <a:lnTo>
                    <a:pt x="637" y="2333"/>
                  </a:lnTo>
                  <a:lnTo>
                    <a:pt x="638" y="2194"/>
                  </a:lnTo>
                  <a:lnTo>
                    <a:pt x="639" y="2062"/>
                  </a:lnTo>
                  <a:lnTo>
                    <a:pt x="640" y="1938"/>
                  </a:lnTo>
                  <a:lnTo>
                    <a:pt x="641" y="1821"/>
                  </a:lnTo>
                  <a:lnTo>
                    <a:pt x="642" y="1709"/>
                  </a:lnTo>
                  <a:lnTo>
                    <a:pt x="643" y="1603"/>
                  </a:lnTo>
                  <a:lnTo>
                    <a:pt x="645" y="1499"/>
                  </a:lnTo>
                  <a:lnTo>
                    <a:pt x="645" y="1395"/>
                  </a:lnTo>
                  <a:lnTo>
                    <a:pt x="646" y="1290"/>
                  </a:lnTo>
                  <a:lnTo>
                    <a:pt x="647" y="1183"/>
                  </a:lnTo>
                  <a:lnTo>
                    <a:pt x="648" y="1073"/>
                  </a:lnTo>
                  <a:lnTo>
                    <a:pt x="649" y="961"/>
                  </a:lnTo>
                  <a:lnTo>
                    <a:pt x="651" y="850"/>
                  </a:lnTo>
                  <a:lnTo>
                    <a:pt x="651" y="744"/>
                  </a:lnTo>
                  <a:lnTo>
                    <a:pt x="652" y="649"/>
                  </a:lnTo>
                  <a:lnTo>
                    <a:pt x="653" y="574"/>
                  </a:lnTo>
                  <a:lnTo>
                    <a:pt x="657" y="555"/>
                  </a:lnTo>
                  <a:lnTo>
                    <a:pt x="658" y="641"/>
                  </a:lnTo>
                  <a:lnTo>
                    <a:pt x="658" y="777"/>
                  </a:lnTo>
                  <a:lnTo>
                    <a:pt x="659" y="962"/>
                  </a:lnTo>
                  <a:lnTo>
                    <a:pt x="661" y="1191"/>
                  </a:lnTo>
                  <a:lnTo>
                    <a:pt x="662" y="1455"/>
                  </a:lnTo>
                  <a:lnTo>
                    <a:pt x="663" y="1742"/>
                  </a:lnTo>
                  <a:lnTo>
                    <a:pt x="664" y="2039"/>
                  </a:lnTo>
                  <a:lnTo>
                    <a:pt x="664" y="2333"/>
                  </a:lnTo>
                  <a:lnTo>
                    <a:pt x="665" y="2613"/>
                  </a:lnTo>
                  <a:lnTo>
                    <a:pt x="667" y="2870"/>
                  </a:lnTo>
                  <a:lnTo>
                    <a:pt x="668" y="3100"/>
                  </a:lnTo>
                  <a:lnTo>
                    <a:pt x="669" y="3302"/>
                  </a:lnTo>
                  <a:lnTo>
                    <a:pt x="670" y="3477"/>
                  </a:lnTo>
                  <a:lnTo>
                    <a:pt x="670" y="3628"/>
                  </a:lnTo>
                  <a:lnTo>
                    <a:pt x="672" y="3757"/>
                  </a:lnTo>
                  <a:lnTo>
                    <a:pt x="673" y="3870"/>
                  </a:lnTo>
                  <a:lnTo>
                    <a:pt x="674" y="3968"/>
                  </a:lnTo>
                  <a:lnTo>
                    <a:pt x="675" y="4056"/>
                  </a:lnTo>
                  <a:lnTo>
                    <a:pt x="676" y="4134"/>
                  </a:lnTo>
                  <a:lnTo>
                    <a:pt x="677" y="4204"/>
                  </a:lnTo>
                  <a:lnTo>
                    <a:pt x="678" y="4268"/>
                  </a:lnTo>
                  <a:lnTo>
                    <a:pt x="679" y="4327"/>
                  </a:lnTo>
                  <a:lnTo>
                    <a:pt x="680" y="4382"/>
                  </a:lnTo>
                  <a:lnTo>
                    <a:pt x="681" y="4432"/>
                  </a:lnTo>
                  <a:lnTo>
                    <a:pt x="682" y="4479"/>
                  </a:lnTo>
                  <a:lnTo>
                    <a:pt x="684" y="4563"/>
                  </a:lnTo>
                  <a:lnTo>
                    <a:pt x="686" y="4634"/>
                  </a:lnTo>
                  <a:lnTo>
                    <a:pt x="689" y="4694"/>
                  </a:lnTo>
                  <a:lnTo>
                    <a:pt x="690" y="4745"/>
                  </a:lnTo>
                  <a:lnTo>
                    <a:pt x="692" y="4787"/>
                  </a:lnTo>
                  <a:lnTo>
                    <a:pt x="695" y="4822"/>
                  </a:lnTo>
                  <a:lnTo>
                    <a:pt x="696" y="4851"/>
                  </a:lnTo>
                  <a:lnTo>
                    <a:pt x="701" y="4893"/>
                  </a:lnTo>
                  <a:lnTo>
                    <a:pt x="705" y="4920"/>
                  </a:lnTo>
                  <a:lnTo>
                    <a:pt x="709" y="4939"/>
                  </a:lnTo>
                  <a:lnTo>
                    <a:pt x="713" y="4951"/>
                  </a:lnTo>
                  <a:lnTo>
                    <a:pt x="722" y="4966"/>
                  </a:lnTo>
                  <a:lnTo>
                    <a:pt x="736" y="4968"/>
                  </a:lnTo>
                  <a:lnTo>
                    <a:pt x="745" y="4960"/>
                  </a:lnTo>
                  <a:lnTo>
                    <a:pt x="753" y="4943"/>
                  </a:lnTo>
                  <a:lnTo>
                    <a:pt x="757" y="4929"/>
                  </a:lnTo>
                  <a:lnTo>
                    <a:pt x="761" y="4909"/>
                  </a:lnTo>
                  <a:lnTo>
                    <a:pt x="766" y="4883"/>
                  </a:lnTo>
                  <a:lnTo>
                    <a:pt x="769" y="4847"/>
                  </a:lnTo>
                  <a:lnTo>
                    <a:pt x="772" y="4824"/>
                  </a:lnTo>
                  <a:lnTo>
                    <a:pt x="773" y="4799"/>
                  </a:lnTo>
                  <a:lnTo>
                    <a:pt x="776" y="4769"/>
                  </a:lnTo>
                  <a:lnTo>
                    <a:pt x="778" y="4734"/>
                  </a:lnTo>
                  <a:lnTo>
                    <a:pt x="779" y="4694"/>
                  </a:lnTo>
                  <a:lnTo>
                    <a:pt x="782" y="4647"/>
                  </a:lnTo>
                  <a:lnTo>
                    <a:pt x="784" y="4592"/>
                  </a:lnTo>
                  <a:lnTo>
                    <a:pt x="786" y="4527"/>
                  </a:lnTo>
                  <a:lnTo>
                    <a:pt x="788" y="4447"/>
                  </a:lnTo>
                  <a:lnTo>
                    <a:pt x="789" y="4399"/>
                  </a:lnTo>
                  <a:lnTo>
                    <a:pt x="790" y="4347"/>
                  </a:lnTo>
                  <a:lnTo>
                    <a:pt x="791" y="4287"/>
                  </a:lnTo>
                  <a:lnTo>
                    <a:pt x="792" y="4221"/>
                  </a:lnTo>
                  <a:lnTo>
                    <a:pt x="793" y="4146"/>
                  </a:lnTo>
                  <a:lnTo>
                    <a:pt x="794" y="4064"/>
                  </a:lnTo>
                  <a:lnTo>
                    <a:pt x="795" y="3972"/>
                  </a:lnTo>
                  <a:lnTo>
                    <a:pt x="796" y="3871"/>
                  </a:lnTo>
                  <a:lnTo>
                    <a:pt x="797" y="3761"/>
                  </a:lnTo>
                  <a:lnTo>
                    <a:pt x="799" y="3641"/>
                  </a:lnTo>
                  <a:lnTo>
                    <a:pt x="799" y="3512"/>
                  </a:lnTo>
                  <a:lnTo>
                    <a:pt x="800" y="3374"/>
                  </a:lnTo>
                  <a:lnTo>
                    <a:pt x="801" y="3229"/>
                  </a:lnTo>
                  <a:lnTo>
                    <a:pt x="802" y="3077"/>
                  </a:lnTo>
                  <a:lnTo>
                    <a:pt x="804" y="2919"/>
                  </a:lnTo>
                  <a:lnTo>
                    <a:pt x="805" y="2758"/>
                  </a:lnTo>
                  <a:lnTo>
                    <a:pt x="805" y="2597"/>
                  </a:lnTo>
                  <a:lnTo>
                    <a:pt x="806" y="2439"/>
                  </a:lnTo>
                  <a:lnTo>
                    <a:pt x="807" y="2286"/>
                  </a:lnTo>
                  <a:lnTo>
                    <a:pt x="809" y="2139"/>
                  </a:lnTo>
                  <a:lnTo>
                    <a:pt x="810" y="2001"/>
                  </a:lnTo>
                  <a:lnTo>
                    <a:pt x="811" y="1870"/>
                  </a:lnTo>
                  <a:lnTo>
                    <a:pt x="811" y="1747"/>
                  </a:lnTo>
                  <a:lnTo>
                    <a:pt x="812" y="1631"/>
                  </a:lnTo>
                  <a:lnTo>
                    <a:pt x="813" y="1520"/>
                  </a:lnTo>
                  <a:lnTo>
                    <a:pt x="815" y="1412"/>
                  </a:lnTo>
                  <a:lnTo>
                    <a:pt x="816" y="1306"/>
                  </a:lnTo>
                  <a:lnTo>
                    <a:pt x="817" y="1199"/>
                  </a:lnTo>
                  <a:lnTo>
                    <a:pt x="818" y="1090"/>
                  </a:lnTo>
                  <a:lnTo>
                    <a:pt x="818" y="979"/>
                  </a:lnTo>
                  <a:lnTo>
                    <a:pt x="820" y="865"/>
                  </a:lnTo>
                  <a:lnTo>
                    <a:pt x="821" y="751"/>
                  </a:lnTo>
                  <a:lnTo>
                    <a:pt x="822" y="639"/>
                  </a:lnTo>
                  <a:lnTo>
                    <a:pt x="823" y="536"/>
                  </a:lnTo>
                  <a:lnTo>
                    <a:pt x="824" y="450"/>
                  </a:lnTo>
                  <a:lnTo>
                    <a:pt x="825" y="390"/>
                  </a:lnTo>
                  <a:lnTo>
                    <a:pt x="827" y="385"/>
                  </a:lnTo>
                  <a:lnTo>
                    <a:pt x="828" y="455"/>
                  </a:lnTo>
                  <a:lnTo>
                    <a:pt x="829" y="576"/>
                  </a:lnTo>
                  <a:lnTo>
                    <a:pt x="830" y="750"/>
                  </a:lnTo>
                  <a:lnTo>
                    <a:pt x="831" y="971"/>
                  </a:lnTo>
                  <a:lnTo>
                    <a:pt x="832" y="1232"/>
                  </a:lnTo>
                  <a:lnTo>
                    <a:pt x="833" y="1522"/>
                  </a:lnTo>
                  <a:lnTo>
                    <a:pt x="834" y="1827"/>
                  </a:lnTo>
                  <a:lnTo>
                    <a:pt x="835" y="2134"/>
                  </a:lnTo>
                  <a:lnTo>
                    <a:pt x="837" y="2431"/>
                  </a:lnTo>
                  <a:lnTo>
                    <a:pt x="837" y="2707"/>
                  </a:lnTo>
                  <a:lnTo>
                    <a:pt x="838" y="2956"/>
                  </a:lnTo>
                  <a:lnTo>
                    <a:pt x="839" y="3177"/>
                  </a:lnTo>
                  <a:lnTo>
                    <a:pt x="840" y="3370"/>
                  </a:lnTo>
                  <a:lnTo>
                    <a:pt x="842" y="3536"/>
                  </a:lnTo>
                  <a:lnTo>
                    <a:pt x="843" y="3679"/>
                  </a:lnTo>
                  <a:lnTo>
                    <a:pt x="843" y="3803"/>
                  </a:lnTo>
                  <a:lnTo>
                    <a:pt x="844" y="3911"/>
                  </a:lnTo>
                  <a:lnTo>
                    <a:pt x="845" y="4006"/>
                  </a:lnTo>
                  <a:lnTo>
                    <a:pt x="846" y="4091"/>
                  </a:lnTo>
                  <a:lnTo>
                    <a:pt x="848" y="4167"/>
                  </a:lnTo>
                  <a:lnTo>
                    <a:pt x="849" y="4237"/>
                  </a:lnTo>
                  <a:lnTo>
                    <a:pt x="850" y="4301"/>
                  </a:lnTo>
                  <a:lnTo>
                    <a:pt x="850" y="4359"/>
                  </a:lnTo>
                  <a:lnTo>
                    <a:pt x="851" y="4414"/>
                  </a:lnTo>
                  <a:lnTo>
                    <a:pt x="853" y="4464"/>
                  </a:lnTo>
                  <a:lnTo>
                    <a:pt x="855" y="4554"/>
                  </a:lnTo>
                  <a:lnTo>
                    <a:pt x="856" y="4631"/>
                  </a:lnTo>
                  <a:lnTo>
                    <a:pt x="859" y="4696"/>
                  </a:lnTo>
                  <a:lnTo>
                    <a:pt x="861" y="4751"/>
                  </a:lnTo>
                  <a:lnTo>
                    <a:pt x="863" y="4797"/>
                  </a:lnTo>
                  <a:lnTo>
                    <a:pt x="865" y="4836"/>
                  </a:lnTo>
                  <a:lnTo>
                    <a:pt x="867" y="4868"/>
                  </a:lnTo>
                  <a:lnTo>
                    <a:pt x="869" y="4894"/>
                  </a:lnTo>
                  <a:lnTo>
                    <a:pt x="871" y="4915"/>
                  </a:lnTo>
                  <a:lnTo>
                    <a:pt x="875" y="4947"/>
                  </a:lnTo>
                  <a:lnTo>
                    <a:pt x="879" y="4969"/>
                  </a:lnTo>
                  <a:lnTo>
                    <a:pt x="883" y="4985"/>
                  </a:lnTo>
                  <a:lnTo>
                    <a:pt x="888" y="4998"/>
                  </a:lnTo>
                  <a:lnTo>
                    <a:pt x="895" y="5017"/>
                  </a:lnTo>
                  <a:lnTo>
                    <a:pt x="904" y="5030"/>
                  </a:lnTo>
                  <a:lnTo>
                    <a:pt x="916" y="5044"/>
                  </a:lnTo>
                  <a:lnTo>
                    <a:pt x="925" y="5052"/>
                  </a:lnTo>
                  <a:lnTo>
                    <a:pt x="933" y="5059"/>
                  </a:lnTo>
                  <a:lnTo>
                    <a:pt x="949" y="5068"/>
                  </a:lnTo>
                  <a:lnTo>
                    <a:pt x="964" y="5076"/>
                  </a:lnTo>
                  <a:lnTo>
                    <a:pt x="976" y="5082"/>
                  </a:lnTo>
                  <a:lnTo>
                    <a:pt x="1017" y="5079"/>
                  </a:lnTo>
                  <a:lnTo>
                    <a:pt x="1030" y="5086"/>
                  </a:lnTo>
                  <a:lnTo>
                    <a:pt x="1046" y="5090"/>
                  </a:lnTo>
                  <a:lnTo>
                    <a:pt x="1075" y="5095"/>
                  </a:lnTo>
                  <a:lnTo>
                    <a:pt x="1112" y="5099"/>
                  </a:lnTo>
                  <a:lnTo>
                    <a:pt x="1146" y="5101"/>
                  </a:lnTo>
                  <a:lnTo>
                    <a:pt x="1167" y="5093"/>
                  </a:lnTo>
                  <a:lnTo>
                    <a:pt x="1202" y="5093"/>
                  </a:lnTo>
                  <a:lnTo>
                    <a:pt x="1229" y="5098"/>
                  </a:lnTo>
                  <a:lnTo>
                    <a:pt x="1365" y="5098"/>
                  </a:lnTo>
                  <a:lnTo>
                    <a:pt x="1392" y="5100"/>
                  </a:lnTo>
                  <a:lnTo>
                    <a:pt x="1467" y="5101"/>
                  </a:lnTo>
                  <a:lnTo>
                    <a:pt x="1499" y="5099"/>
                  </a:lnTo>
                  <a:lnTo>
                    <a:pt x="1546" y="5099"/>
                  </a:lnTo>
                  <a:lnTo>
                    <a:pt x="1584" y="5102"/>
                  </a:lnTo>
                  <a:lnTo>
                    <a:pt x="1951" y="5102"/>
                  </a:lnTo>
                  <a:lnTo>
                    <a:pt x="1988" y="5097"/>
                  </a:lnTo>
                  <a:lnTo>
                    <a:pt x="2001" y="5090"/>
                  </a:lnTo>
                  <a:lnTo>
                    <a:pt x="2033" y="5089"/>
                  </a:lnTo>
                  <a:lnTo>
                    <a:pt x="2042" y="5095"/>
                  </a:lnTo>
                  <a:lnTo>
                    <a:pt x="2056" y="5100"/>
                  </a:lnTo>
                  <a:lnTo>
                    <a:pt x="2129" y="5101"/>
                  </a:lnTo>
                  <a:lnTo>
                    <a:pt x="2148" y="5099"/>
                  </a:lnTo>
                  <a:lnTo>
                    <a:pt x="2163" y="5095"/>
                  </a:lnTo>
                  <a:lnTo>
                    <a:pt x="2173" y="5089"/>
                  </a:lnTo>
                  <a:lnTo>
                    <a:pt x="2202" y="5087"/>
                  </a:lnTo>
                  <a:lnTo>
                    <a:pt x="2215" y="5096"/>
                  </a:lnTo>
                  <a:lnTo>
                    <a:pt x="2247" y="5101"/>
                  </a:lnTo>
                  <a:lnTo>
                    <a:pt x="2301" y="5102"/>
                  </a:lnTo>
                  <a:lnTo>
                    <a:pt x="2421" y="5102"/>
                  </a:lnTo>
                  <a:lnTo>
                    <a:pt x="2946" y="5102"/>
                  </a:lnTo>
                  <a:lnTo>
                    <a:pt x="3137" y="5102"/>
                  </a:lnTo>
                  <a:lnTo>
                    <a:pt x="3182" y="5101"/>
                  </a:lnTo>
                  <a:lnTo>
                    <a:pt x="3444" y="5101"/>
                  </a:lnTo>
                  <a:lnTo>
                    <a:pt x="3569" y="5102"/>
                  </a:lnTo>
                  <a:lnTo>
                    <a:pt x="3932" y="5102"/>
                  </a:lnTo>
                  <a:lnTo>
                    <a:pt x="3972" y="5102"/>
                  </a:lnTo>
                  <a:lnTo>
                    <a:pt x="4430" y="5102"/>
                  </a:lnTo>
                  <a:lnTo>
                    <a:pt x="4444" y="5101"/>
                  </a:lnTo>
                  <a:lnTo>
                    <a:pt x="5087" y="5101"/>
                  </a:lnTo>
                  <a:lnTo>
                    <a:pt x="5198" y="5100"/>
                  </a:lnTo>
                  <a:lnTo>
                    <a:pt x="5289" y="5100"/>
                  </a:lnTo>
                  <a:lnTo>
                    <a:pt x="5339" y="5098"/>
                  </a:lnTo>
                  <a:lnTo>
                    <a:pt x="5352" y="5096"/>
                  </a:lnTo>
                  <a:lnTo>
                    <a:pt x="5367" y="5090"/>
                  </a:lnTo>
                  <a:lnTo>
                    <a:pt x="5373" y="5086"/>
                  </a:lnTo>
                  <a:lnTo>
                    <a:pt x="5461" y="5086"/>
                  </a:lnTo>
                  <a:lnTo>
                    <a:pt x="5479" y="5095"/>
                  </a:lnTo>
                  <a:lnTo>
                    <a:pt x="5527" y="5099"/>
                  </a:lnTo>
                  <a:lnTo>
                    <a:pt x="5846" y="5099"/>
                  </a:lnTo>
                  <a:lnTo>
                    <a:pt x="5928" y="5098"/>
                  </a:lnTo>
                  <a:lnTo>
                    <a:pt x="6070" y="5097"/>
                  </a:lnTo>
                  <a:lnTo>
                    <a:pt x="6108" y="5096"/>
                  </a:lnTo>
                  <a:lnTo>
                    <a:pt x="6224" y="5094"/>
                  </a:lnTo>
                  <a:lnTo>
                    <a:pt x="6247" y="5092"/>
                  </a:lnTo>
                  <a:lnTo>
                    <a:pt x="6265" y="5089"/>
                  </a:lnTo>
                  <a:lnTo>
                    <a:pt x="6285" y="5082"/>
                  </a:lnTo>
                  <a:lnTo>
                    <a:pt x="6320" y="5084"/>
                  </a:lnTo>
                  <a:lnTo>
                    <a:pt x="6341" y="5077"/>
                  </a:lnTo>
                  <a:lnTo>
                    <a:pt x="6366" y="5080"/>
                  </a:lnTo>
                  <a:lnTo>
                    <a:pt x="6403" y="5080"/>
                  </a:lnTo>
                  <a:lnTo>
                    <a:pt x="6425" y="5077"/>
                  </a:lnTo>
                  <a:lnTo>
                    <a:pt x="6447" y="5074"/>
                  </a:lnTo>
                  <a:lnTo>
                    <a:pt x="6464" y="5071"/>
                  </a:lnTo>
                  <a:lnTo>
                    <a:pt x="6478" y="5067"/>
                  </a:lnTo>
                  <a:lnTo>
                    <a:pt x="6496" y="5060"/>
                  </a:lnTo>
                  <a:lnTo>
                    <a:pt x="6508" y="5054"/>
                  </a:lnTo>
                  <a:lnTo>
                    <a:pt x="6523" y="5045"/>
                  </a:lnTo>
                  <a:lnTo>
                    <a:pt x="6533" y="5038"/>
                  </a:lnTo>
                  <a:lnTo>
                    <a:pt x="6541" y="5025"/>
                  </a:lnTo>
                  <a:lnTo>
                    <a:pt x="6550" y="5008"/>
                  </a:lnTo>
                  <a:lnTo>
                    <a:pt x="6554" y="4996"/>
                  </a:lnTo>
                  <a:lnTo>
                    <a:pt x="6558" y="4980"/>
                  </a:lnTo>
                  <a:lnTo>
                    <a:pt x="6562" y="4960"/>
                  </a:lnTo>
                  <a:lnTo>
                    <a:pt x="6566" y="4933"/>
                  </a:lnTo>
                  <a:lnTo>
                    <a:pt x="6571" y="4899"/>
                  </a:lnTo>
                  <a:lnTo>
                    <a:pt x="6574" y="4854"/>
                  </a:lnTo>
                  <a:lnTo>
                    <a:pt x="6577" y="4827"/>
                  </a:lnTo>
                  <a:lnTo>
                    <a:pt x="6578" y="4796"/>
                  </a:lnTo>
                  <a:lnTo>
                    <a:pt x="6581" y="4760"/>
                  </a:lnTo>
                  <a:lnTo>
                    <a:pt x="6583" y="4717"/>
                  </a:lnTo>
                  <a:lnTo>
                    <a:pt x="6584" y="4667"/>
                  </a:lnTo>
                  <a:lnTo>
                    <a:pt x="6587" y="4606"/>
                  </a:lnTo>
                  <a:lnTo>
                    <a:pt x="6589" y="4531"/>
                  </a:lnTo>
                  <a:lnTo>
                    <a:pt x="6591" y="4441"/>
                  </a:lnTo>
                  <a:lnTo>
                    <a:pt x="6592" y="4388"/>
                  </a:lnTo>
                  <a:lnTo>
                    <a:pt x="6593" y="4331"/>
                  </a:lnTo>
                  <a:lnTo>
                    <a:pt x="6594" y="4269"/>
                  </a:lnTo>
                  <a:lnTo>
                    <a:pt x="6595" y="4201"/>
                  </a:lnTo>
                  <a:lnTo>
                    <a:pt x="6596" y="4127"/>
                  </a:lnTo>
                  <a:lnTo>
                    <a:pt x="6597" y="4048"/>
                  </a:lnTo>
                  <a:lnTo>
                    <a:pt x="6598" y="3963"/>
                  </a:lnTo>
                  <a:lnTo>
                    <a:pt x="6599" y="3872"/>
                  </a:lnTo>
                  <a:lnTo>
                    <a:pt x="6600" y="3776"/>
                  </a:lnTo>
                  <a:lnTo>
                    <a:pt x="6601" y="3675"/>
                  </a:lnTo>
                  <a:lnTo>
                    <a:pt x="6602" y="3570"/>
                  </a:lnTo>
                  <a:lnTo>
                    <a:pt x="6604" y="3462"/>
                  </a:lnTo>
                  <a:lnTo>
                    <a:pt x="6604" y="3351"/>
                  </a:lnTo>
                  <a:lnTo>
                    <a:pt x="6605" y="3237"/>
                  </a:lnTo>
                  <a:lnTo>
                    <a:pt x="6606" y="3121"/>
                  </a:lnTo>
                  <a:lnTo>
                    <a:pt x="6607" y="3002"/>
                  </a:lnTo>
                  <a:lnTo>
                    <a:pt x="6609" y="2881"/>
                  </a:lnTo>
                  <a:lnTo>
                    <a:pt x="6610" y="2758"/>
                  </a:lnTo>
                  <a:lnTo>
                    <a:pt x="6610" y="2633"/>
                  </a:lnTo>
                  <a:lnTo>
                    <a:pt x="6611" y="2507"/>
                  </a:lnTo>
                  <a:lnTo>
                    <a:pt x="6612" y="2381"/>
                  </a:lnTo>
                  <a:lnTo>
                    <a:pt x="6614" y="2253"/>
                  </a:lnTo>
                  <a:lnTo>
                    <a:pt x="6615" y="2124"/>
                  </a:lnTo>
                  <a:lnTo>
                    <a:pt x="6616" y="1994"/>
                  </a:lnTo>
                  <a:lnTo>
                    <a:pt x="6616" y="1863"/>
                  </a:lnTo>
                  <a:lnTo>
                    <a:pt x="6617" y="1733"/>
                  </a:lnTo>
                  <a:lnTo>
                    <a:pt x="6618" y="1605"/>
                  </a:lnTo>
                  <a:lnTo>
                    <a:pt x="6620" y="1484"/>
                  </a:lnTo>
                  <a:lnTo>
                    <a:pt x="6621" y="1373"/>
                  </a:lnTo>
                  <a:lnTo>
                    <a:pt x="6622" y="1276"/>
                  </a:lnTo>
                  <a:lnTo>
                    <a:pt x="6623" y="1195"/>
                  </a:lnTo>
                  <a:lnTo>
                    <a:pt x="6623" y="1131"/>
                  </a:lnTo>
                  <a:lnTo>
                    <a:pt x="6626" y="1054"/>
                  </a:lnTo>
                  <a:lnTo>
                    <a:pt x="6629" y="1065"/>
                  </a:lnTo>
                  <a:lnTo>
                    <a:pt x="6631" y="1153"/>
                  </a:lnTo>
                  <a:lnTo>
                    <a:pt x="6632" y="1216"/>
                  </a:lnTo>
                  <a:lnTo>
                    <a:pt x="6633" y="1287"/>
                  </a:lnTo>
                  <a:lnTo>
                    <a:pt x="6634" y="1365"/>
                  </a:lnTo>
                  <a:lnTo>
                    <a:pt x="6635" y="1448"/>
                  </a:lnTo>
                  <a:lnTo>
                    <a:pt x="6636" y="1534"/>
                  </a:lnTo>
                  <a:lnTo>
                    <a:pt x="6637" y="1625"/>
                  </a:lnTo>
                  <a:lnTo>
                    <a:pt x="6638" y="1722"/>
                  </a:lnTo>
                  <a:lnTo>
                    <a:pt x="6639" y="1825"/>
                  </a:lnTo>
                  <a:lnTo>
                    <a:pt x="6640" y="1935"/>
                  </a:lnTo>
                  <a:lnTo>
                    <a:pt x="6642" y="2050"/>
                  </a:lnTo>
                  <a:lnTo>
                    <a:pt x="6642" y="2168"/>
                  </a:lnTo>
                  <a:lnTo>
                    <a:pt x="6643" y="2289"/>
                  </a:lnTo>
                  <a:lnTo>
                    <a:pt x="6644" y="2410"/>
                  </a:lnTo>
                  <a:lnTo>
                    <a:pt x="6645" y="2530"/>
                  </a:lnTo>
                  <a:lnTo>
                    <a:pt x="6647" y="2648"/>
                  </a:lnTo>
                  <a:lnTo>
                    <a:pt x="6648" y="2762"/>
                  </a:lnTo>
                  <a:lnTo>
                    <a:pt x="6648" y="2868"/>
                  </a:lnTo>
                  <a:lnTo>
                    <a:pt x="6649" y="2964"/>
                  </a:lnTo>
                  <a:lnTo>
                    <a:pt x="6650" y="3047"/>
                  </a:lnTo>
                  <a:lnTo>
                    <a:pt x="6651" y="3116"/>
                  </a:lnTo>
                  <a:lnTo>
                    <a:pt x="6654" y="3204"/>
                  </a:lnTo>
                  <a:lnTo>
                    <a:pt x="6658" y="3194"/>
                  </a:lnTo>
                  <a:lnTo>
                    <a:pt x="6660" y="3111"/>
                  </a:lnTo>
                  <a:lnTo>
                    <a:pt x="6661" y="3055"/>
                  </a:lnTo>
                  <a:lnTo>
                    <a:pt x="6661" y="2991"/>
                  </a:lnTo>
                  <a:lnTo>
                    <a:pt x="6663" y="2920"/>
                  </a:lnTo>
                  <a:lnTo>
                    <a:pt x="6664" y="2842"/>
                  </a:lnTo>
                  <a:lnTo>
                    <a:pt x="6665" y="2760"/>
                  </a:lnTo>
                  <a:lnTo>
                    <a:pt x="6666" y="2672"/>
                  </a:lnTo>
                  <a:lnTo>
                    <a:pt x="6667" y="2579"/>
                  </a:lnTo>
                  <a:lnTo>
                    <a:pt x="6668" y="2482"/>
                  </a:lnTo>
                  <a:lnTo>
                    <a:pt x="6669" y="2381"/>
                  </a:lnTo>
                  <a:lnTo>
                    <a:pt x="6670" y="2277"/>
                  </a:lnTo>
                  <a:lnTo>
                    <a:pt x="6671" y="2171"/>
                  </a:lnTo>
                  <a:lnTo>
                    <a:pt x="6672" y="2063"/>
                  </a:lnTo>
                  <a:lnTo>
                    <a:pt x="6673" y="1953"/>
                  </a:lnTo>
                  <a:lnTo>
                    <a:pt x="6674" y="1841"/>
                  </a:lnTo>
                  <a:lnTo>
                    <a:pt x="6675" y="1727"/>
                  </a:lnTo>
                  <a:lnTo>
                    <a:pt x="6676" y="1612"/>
                  </a:lnTo>
                  <a:lnTo>
                    <a:pt x="6677" y="1497"/>
                  </a:lnTo>
                  <a:lnTo>
                    <a:pt x="6678" y="1385"/>
                  </a:lnTo>
                  <a:lnTo>
                    <a:pt x="6680" y="1280"/>
                  </a:lnTo>
                  <a:lnTo>
                    <a:pt x="6681" y="1185"/>
                  </a:lnTo>
                  <a:lnTo>
                    <a:pt x="6681" y="1104"/>
                  </a:lnTo>
                  <a:lnTo>
                    <a:pt x="6682" y="1039"/>
                  </a:lnTo>
                  <a:lnTo>
                    <a:pt x="6684" y="961"/>
                  </a:lnTo>
                  <a:lnTo>
                    <a:pt x="6687" y="973"/>
                  </a:lnTo>
                  <a:lnTo>
                    <a:pt x="6688" y="1012"/>
                  </a:lnTo>
                  <a:lnTo>
                    <a:pt x="6689" y="1068"/>
                  </a:lnTo>
                  <a:lnTo>
                    <a:pt x="6691" y="1139"/>
                  </a:lnTo>
                  <a:lnTo>
                    <a:pt x="6692" y="1223"/>
                  </a:lnTo>
                  <a:lnTo>
                    <a:pt x="6693" y="1316"/>
                  </a:lnTo>
                  <a:lnTo>
                    <a:pt x="6693" y="1417"/>
                  </a:lnTo>
                  <a:lnTo>
                    <a:pt x="6694" y="1522"/>
                  </a:lnTo>
                  <a:lnTo>
                    <a:pt x="6696" y="1632"/>
                  </a:lnTo>
                  <a:lnTo>
                    <a:pt x="6697" y="1748"/>
                  </a:lnTo>
                  <a:lnTo>
                    <a:pt x="6698" y="1869"/>
                  </a:lnTo>
                  <a:lnTo>
                    <a:pt x="6699" y="1998"/>
                  </a:lnTo>
                  <a:lnTo>
                    <a:pt x="6700" y="2135"/>
                  </a:lnTo>
                  <a:lnTo>
                    <a:pt x="6700" y="2278"/>
                  </a:lnTo>
                  <a:lnTo>
                    <a:pt x="6702" y="2426"/>
                  </a:lnTo>
                  <a:lnTo>
                    <a:pt x="6703" y="2579"/>
                  </a:lnTo>
                  <a:lnTo>
                    <a:pt x="6704" y="2735"/>
                  </a:lnTo>
                  <a:lnTo>
                    <a:pt x="6705" y="2892"/>
                  </a:lnTo>
                  <a:lnTo>
                    <a:pt x="6706" y="3050"/>
                  </a:lnTo>
                  <a:lnTo>
                    <a:pt x="6707" y="3207"/>
                  </a:lnTo>
                  <a:lnTo>
                    <a:pt x="6708" y="3360"/>
                  </a:lnTo>
                  <a:lnTo>
                    <a:pt x="6709" y="3507"/>
                  </a:lnTo>
                  <a:lnTo>
                    <a:pt x="6710" y="3645"/>
                  </a:lnTo>
                  <a:lnTo>
                    <a:pt x="6711" y="3772"/>
                  </a:lnTo>
                  <a:lnTo>
                    <a:pt x="6713" y="3888"/>
                  </a:lnTo>
                  <a:lnTo>
                    <a:pt x="6713" y="3992"/>
                  </a:lnTo>
                  <a:lnTo>
                    <a:pt x="6714" y="4084"/>
                  </a:lnTo>
                  <a:lnTo>
                    <a:pt x="6715" y="4166"/>
                  </a:lnTo>
                  <a:lnTo>
                    <a:pt x="6716" y="4240"/>
                  </a:lnTo>
                  <a:lnTo>
                    <a:pt x="6717" y="4305"/>
                  </a:lnTo>
                  <a:lnTo>
                    <a:pt x="6719" y="4363"/>
                  </a:lnTo>
                  <a:lnTo>
                    <a:pt x="6719" y="4415"/>
                  </a:lnTo>
                  <a:lnTo>
                    <a:pt x="6721" y="4505"/>
                  </a:lnTo>
                  <a:lnTo>
                    <a:pt x="6724" y="4579"/>
                  </a:lnTo>
                  <a:lnTo>
                    <a:pt x="6725" y="4641"/>
                  </a:lnTo>
                  <a:lnTo>
                    <a:pt x="6727" y="4693"/>
                  </a:lnTo>
                  <a:lnTo>
                    <a:pt x="6730" y="4736"/>
                  </a:lnTo>
                  <a:lnTo>
                    <a:pt x="6732" y="4773"/>
                  </a:lnTo>
                  <a:lnTo>
                    <a:pt x="6733" y="4804"/>
                  </a:lnTo>
                  <a:lnTo>
                    <a:pt x="6736" y="4830"/>
                  </a:lnTo>
                  <a:lnTo>
                    <a:pt x="6740" y="4873"/>
                  </a:lnTo>
                  <a:lnTo>
                    <a:pt x="6744" y="4904"/>
                  </a:lnTo>
                  <a:lnTo>
                    <a:pt x="6748" y="4929"/>
                  </a:lnTo>
                  <a:lnTo>
                    <a:pt x="6752" y="4950"/>
                  </a:lnTo>
                  <a:lnTo>
                    <a:pt x="6757" y="4969"/>
                  </a:lnTo>
                  <a:lnTo>
                    <a:pt x="6760" y="4984"/>
                  </a:lnTo>
                  <a:lnTo>
                    <a:pt x="6769" y="5007"/>
                  </a:lnTo>
                  <a:lnTo>
                    <a:pt x="6777" y="5022"/>
                  </a:lnTo>
                  <a:lnTo>
                    <a:pt x="6785" y="5033"/>
                  </a:lnTo>
                  <a:lnTo>
                    <a:pt x="6796" y="5043"/>
                  </a:lnTo>
                  <a:lnTo>
                    <a:pt x="6803" y="5050"/>
                  </a:lnTo>
                  <a:lnTo>
                    <a:pt x="6813" y="5057"/>
                  </a:lnTo>
                  <a:lnTo>
                    <a:pt x="6823" y="5065"/>
                  </a:lnTo>
                  <a:lnTo>
                    <a:pt x="6831" y="5069"/>
                  </a:lnTo>
                  <a:lnTo>
                    <a:pt x="6846" y="5076"/>
                  </a:lnTo>
                  <a:lnTo>
                    <a:pt x="6862" y="5081"/>
                  </a:lnTo>
                  <a:lnTo>
                    <a:pt x="6889" y="5087"/>
                  </a:lnTo>
                  <a:lnTo>
                    <a:pt x="6901" y="5089"/>
                  </a:lnTo>
                  <a:lnTo>
                    <a:pt x="6929" y="5093"/>
                  </a:lnTo>
                  <a:lnTo>
                    <a:pt x="6957" y="5094"/>
                  </a:lnTo>
                  <a:lnTo>
                    <a:pt x="6972" y="5090"/>
                  </a:lnTo>
                  <a:lnTo>
                    <a:pt x="7063" y="5089"/>
                  </a:lnTo>
                  <a:lnTo>
                    <a:pt x="7077" y="5093"/>
                  </a:lnTo>
                  <a:lnTo>
                    <a:pt x="7116" y="5095"/>
                  </a:lnTo>
                  <a:lnTo>
                    <a:pt x="7161" y="5097"/>
                  </a:lnTo>
                  <a:lnTo>
                    <a:pt x="7276" y="5098"/>
                  </a:lnTo>
                  <a:lnTo>
                    <a:pt x="7308" y="5096"/>
                  </a:lnTo>
                  <a:lnTo>
                    <a:pt x="7379" y="5096"/>
                  </a:lnTo>
                  <a:lnTo>
                    <a:pt x="7424" y="5098"/>
                  </a:lnTo>
                  <a:lnTo>
                    <a:pt x="7541" y="5098"/>
                  </a:lnTo>
                  <a:lnTo>
                    <a:pt x="7567" y="5096"/>
                  </a:lnTo>
                  <a:lnTo>
                    <a:pt x="7688" y="5096"/>
                  </a:lnTo>
                  <a:lnTo>
                    <a:pt x="7706" y="5093"/>
                  </a:lnTo>
                  <a:lnTo>
                    <a:pt x="7763" y="5093"/>
                  </a:lnTo>
                  <a:lnTo>
                    <a:pt x="7808" y="5090"/>
                  </a:lnTo>
                  <a:lnTo>
                    <a:pt x="7819" y="5093"/>
                  </a:lnTo>
                  <a:lnTo>
                    <a:pt x="7873" y="5092"/>
                  </a:lnTo>
                  <a:lnTo>
                    <a:pt x="7891" y="5084"/>
                  </a:lnTo>
                  <a:lnTo>
                    <a:pt x="7898" y="5078"/>
                  </a:lnTo>
                  <a:lnTo>
                    <a:pt x="7909" y="5069"/>
                  </a:lnTo>
                  <a:lnTo>
                    <a:pt x="7936" y="5072"/>
                  </a:lnTo>
                  <a:lnTo>
                    <a:pt x="7943" y="5078"/>
                  </a:lnTo>
                  <a:lnTo>
                    <a:pt x="7979" y="5076"/>
                  </a:lnTo>
                  <a:lnTo>
                    <a:pt x="7990" y="5082"/>
                  </a:lnTo>
                  <a:lnTo>
                    <a:pt x="8008" y="5090"/>
                  </a:lnTo>
                  <a:lnTo>
                    <a:pt x="8097" y="5089"/>
                  </a:lnTo>
                  <a:lnTo>
                    <a:pt x="8117" y="5080"/>
                  </a:lnTo>
                  <a:lnTo>
                    <a:pt x="8189" y="5079"/>
                  </a:lnTo>
                  <a:lnTo>
                    <a:pt x="8221" y="5076"/>
                  </a:lnTo>
                  <a:lnTo>
                    <a:pt x="8233" y="5083"/>
                  </a:lnTo>
                  <a:lnTo>
                    <a:pt x="8281" y="5084"/>
                  </a:lnTo>
                  <a:lnTo>
                    <a:pt x="8295" y="5088"/>
                  </a:lnTo>
                  <a:lnTo>
                    <a:pt x="8405" y="5087"/>
                  </a:lnTo>
                  <a:lnTo>
                    <a:pt x="8454" y="5089"/>
                  </a:lnTo>
                  <a:lnTo>
                    <a:pt x="8537" y="5088"/>
                  </a:lnTo>
                  <a:lnTo>
                    <a:pt x="8572" y="5085"/>
                  </a:lnTo>
                  <a:lnTo>
                    <a:pt x="8602" y="5080"/>
                  </a:lnTo>
                  <a:lnTo>
                    <a:pt x="8648" y="5078"/>
                  </a:lnTo>
                  <a:lnTo>
                    <a:pt x="8667" y="5073"/>
                  </a:lnTo>
                  <a:lnTo>
                    <a:pt x="8682" y="5071"/>
                  </a:lnTo>
                  <a:lnTo>
                    <a:pt x="8698" y="5064"/>
                  </a:lnTo>
                  <a:lnTo>
                    <a:pt x="8708" y="5056"/>
                  </a:lnTo>
                  <a:lnTo>
                    <a:pt x="8715" y="5050"/>
                  </a:lnTo>
                  <a:lnTo>
                    <a:pt x="8724" y="5041"/>
                  </a:lnTo>
                  <a:lnTo>
                    <a:pt x="8731" y="5031"/>
                  </a:lnTo>
                  <a:lnTo>
                    <a:pt x="8740" y="5010"/>
                  </a:lnTo>
                  <a:lnTo>
                    <a:pt x="8744" y="4992"/>
                  </a:lnTo>
                  <a:lnTo>
                    <a:pt x="8748" y="4963"/>
                  </a:lnTo>
                  <a:lnTo>
                    <a:pt x="8752" y="4919"/>
                  </a:lnTo>
                  <a:lnTo>
                    <a:pt x="8754" y="4891"/>
                  </a:lnTo>
                  <a:lnTo>
                    <a:pt x="8757" y="4859"/>
                  </a:lnTo>
                  <a:lnTo>
                    <a:pt x="8758" y="4824"/>
                  </a:lnTo>
                  <a:lnTo>
                    <a:pt x="8761" y="4786"/>
                  </a:lnTo>
                  <a:lnTo>
                    <a:pt x="8763" y="4731"/>
                  </a:lnTo>
                  <a:lnTo>
                    <a:pt x="8766" y="4698"/>
                  </a:lnTo>
                  <a:lnTo>
                    <a:pt x="8768" y="4669"/>
                  </a:lnTo>
                  <a:lnTo>
                    <a:pt x="8769" y="4643"/>
                  </a:lnTo>
                  <a:lnTo>
                    <a:pt x="8772" y="4617"/>
                  </a:lnTo>
                  <a:lnTo>
                    <a:pt x="8774" y="4592"/>
                  </a:lnTo>
                  <a:lnTo>
                    <a:pt x="8776" y="4567"/>
                  </a:lnTo>
                  <a:lnTo>
                    <a:pt x="8778" y="4544"/>
                  </a:lnTo>
                  <a:lnTo>
                    <a:pt x="8783" y="4527"/>
                  </a:lnTo>
                  <a:lnTo>
                    <a:pt x="8785" y="4555"/>
                  </a:lnTo>
                  <a:lnTo>
                    <a:pt x="8787" y="4605"/>
                  </a:lnTo>
                  <a:lnTo>
                    <a:pt x="8789" y="4668"/>
                  </a:lnTo>
                  <a:lnTo>
                    <a:pt x="8790" y="4701"/>
                  </a:lnTo>
                  <a:lnTo>
                    <a:pt x="8792" y="4764"/>
                  </a:lnTo>
                  <a:lnTo>
                    <a:pt x="8795" y="4816"/>
                  </a:lnTo>
                  <a:lnTo>
                    <a:pt x="8796" y="4857"/>
                  </a:lnTo>
                  <a:lnTo>
                    <a:pt x="8799" y="4889"/>
                  </a:lnTo>
                  <a:lnTo>
                    <a:pt x="8802" y="4933"/>
                  </a:lnTo>
                  <a:lnTo>
                    <a:pt x="8807" y="4963"/>
                  </a:lnTo>
                  <a:lnTo>
                    <a:pt x="8811" y="4984"/>
                  </a:lnTo>
                  <a:lnTo>
                    <a:pt x="8815" y="4998"/>
                  </a:lnTo>
                  <a:lnTo>
                    <a:pt x="8819" y="5007"/>
                  </a:lnTo>
                  <a:lnTo>
                    <a:pt x="8843" y="5004"/>
                  </a:lnTo>
                  <a:lnTo>
                    <a:pt x="8851" y="4988"/>
                  </a:lnTo>
                  <a:lnTo>
                    <a:pt x="8855" y="4974"/>
                  </a:lnTo>
                  <a:lnTo>
                    <a:pt x="8859" y="4955"/>
                  </a:lnTo>
                  <a:lnTo>
                    <a:pt x="8863" y="4927"/>
                  </a:lnTo>
                  <a:lnTo>
                    <a:pt x="8867" y="4888"/>
                  </a:lnTo>
                  <a:lnTo>
                    <a:pt x="8869" y="4864"/>
                  </a:lnTo>
                  <a:lnTo>
                    <a:pt x="8872" y="4837"/>
                  </a:lnTo>
                  <a:lnTo>
                    <a:pt x="8873" y="4808"/>
                  </a:lnTo>
                  <a:lnTo>
                    <a:pt x="8877" y="4761"/>
                  </a:lnTo>
                  <a:lnTo>
                    <a:pt x="8878" y="4730"/>
                  </a:lnTo>
                  <a:lnTo>
                    <a:pt x="8881" y="4699"/>
                  </a:lnTo>
                  <a:lnTo>
                    <a:pt x="8883" y="4667"/>
                  </a:lnTo>
                  <a:lnTo>
                    <a:pt x="8885" y="4634"/>
                  </a:lnTo>
                  <a:lnTo>
                    <a:pt x="8888" y="4584"/>
                  </a:lnTo>
                  <a:lnTo>
                    <a:pt x="8890" y="4552"/>
                  </a:lnTo>
                  <a:lnTo>
                    <a:pt x="8892" y="4523"/>
                  </a:lnTo>
                  <a:lnTo>
                    <a:pt x="8896" y="4484"/>
                  </a:lnTo>
                  <a:lnTo>
                    <a:pt x="8904" y="4498"/>
                  </a:lnTo>
                  <a:lnTo>
                    <a:pt x="8917" y="4503"/>
                  </a:lnTo>
                  <a:lnTo>
                    <a:pt x="8918" y="4469"/>
                  </a:lnTo>
                  <a:lnTo>
                    <a:pt x="8921" y="4416"/>
                  </a:lnTo>
                  <a:lnTo>
                    <a:pt x="8923" y="4345"/>
                  </a:lnTo>
                  <a:lnTo>
                    <a:pt x="8925" y="4257"/>
                  </a:lnTo>
                  <a:lnTo>
                    <a:pt x="8926" y="4208"/>
                  </a:lnTo>
                  <a:lnTo>
                    <a:pt x="8927" y="4156"/>
                  </a:lnTo>
                  <a:lnTo>
                    <a:pt x="8928" y="4101"/>
                  </a:lnTo>
                  <a:lnTo>
                    <a:pt x="8929" y="4044"/>
                  </a:lnTo>
                  <a:lnTo>
                    <a:pt x="8930" y="3987"/>
                  </a:lnTo>
                  <a:lnTo>
                    <a:pt x="8931" y="3930"/>
                  </a:lnTo>
                  <a:lnTo>
                    <a:pt x="8932" y="3874"/>
                  </a:lnTo>
                  <a:lnTo>
                    <a:pt x="8933" y="3822"/>
                  </a:lnTo>
                  <a:lnTo>
                    <a:pt x="8935" y="3732"/>
                  </a:lnTo>
                  <a:lnTo>
                    <a:pt x="8937" y="3657"/>
                  </a:lnTo>
                  <a:lnTo>
                    <a:pt x="8939" y="3586"/>
                  </a:lnTo>
                  <a:lnTo>
                    <a:pt x="8942" y="3511"/>
                  </a:lnTo>
                  <a:lnTo>
                    <a:pt x="8943" y="3433"/>
                  </a:lnTo>
                  <a:lnTo>
                    <a:pt x="8945" y="3356"/>
                  </a:lnTo>
                  <a:lnTo>
                    <a:pt x="8948" y="3282"/>
                  </a:lnTo>
                  <a:lnTo>
                    <a:pt x="8949" y="3222"/>
                  </a:lnTo>
                  <a:lnTo>
                    <a:pt x="8953" y="3238"/>
                  </a:lnTo>
                  <a:lnTo>
                    <a:pt x="8954" y="3291"/>
                  </a:lnTo>
                  <a:lnTo>
                    <a:pt x="8955" y="3370"/>
                  </a:lnTo>
                  <a:lnTo>
                    <a:pt x="8955" y="3469"/>
                  </a:lnTo>
                  <a:lnTo>
                    <a:pt x="8956" y="3581"/>
                  </a:lnTo>
                  <a:lnTo>
                    <a:pt x="8958" y="3697"/>
                  </a:lnTo>
                  <a:lnTo>
                    <a:pt x="8959" y="3811"/>
                  </a:lnTo>
                  <a:lnTo>
                    <a:pt x="8960" y="3916"/>
                  </a:lnTo>
                  <a:lnTo>
                    <a:pt x="8961" y="4011"/>
                  </a:lnTo>
                  <a:lnTo>
                    <a:pt x="8962" y="4093"/>
                  </a:lnTo>
                  <a:lnTo>
                    <a:pt x="8963" y="4163"/>
                  </a:lnTo>
                  <a:lnTo>
                    <a:pt x="8964" y="4222"/>
                  </a:lnTo>
                  <a:lnTo>
                    <a:pt x="8965" y="4270"/>
                  </a:lnTo>
                  <a:lnTo>
                    <a:pt x="8967" y="4341"/>
                  </a:lnTo>
                  <a:lnTo>
                    <a:pt x="8969" y="4386"/>
                  </a:lnTo>
                  <a:lnTo>
                    <a:pt x="8976" y="4390"/>
                  </a:lnTo>
                  <a:lnTo>
                    <a:pt x="8978" y="4351"/>
                  </a:lnTo>
                  <a:lnTo>
                    <a:pt x="8981" y="4294"/>
                  </a:lnTo>
                  <a:lnTo>
                    <a:pt x="8982" y="4221"/>
                  </a:lnTo>
                  <a:lnTo>
                    <a:pt x="8984" y="4133"/>
                  </a:lnTo>
                  <a:lnTo>
                    <a:pt x="8986" y="4085"/>
                  </a:lnTo>
                  <a:lnTo>
                    <a:pt x="8987" y="4035"/>
                  </a:lnTo>
                  <a:lnTo>
                    <a:pt x="8987" y="3985"/>
                  </a:lnTo>
                  <a:lnTo>
                    <a:pt x="8988" y="3935"/>
                  </a:lnTo>
                  <a:lnTo>
                    <a:pt x="8989" y="3886"/>
                  </a:lnTo>
                  <a:lnTo>
                    <a:pt x="8992" y="3799"/>
                  </a:lnTo>
                  <a:lnTo>
                    <a:pt x="8994" y="3725"/>
                  </a:lnTo>
                  <a:lnTo>
                    <a:pt x="8996" y="3657"/>
                  </a:lnTo>
                  <a:lnTo>
                    <a:pt x="8998" y="3589"/>
                  </a:lnTo>
                  <a:lnTo>
                    <a:pt x="9000" y="3518"/>
                  </a:lnTo>
                  <a:lnTo>
                    <a:pt x="9002" y="3447"/>
                  </a:lnTo>
                  <a:lnTo>
                    <a:pt x="9004" y="3379"/>
                  </a:lnTo>
                  <a:lnTo>
                    <a:pt x="9006" y="3322"/>
                  </a:lnTo>
                  <a:lnTo>
                    <a:pt x="9009" y="3315"/>
                  </a:lnTo>
                  <a:lnTo>
                    <a:pt x="9010" y="3350"/>
                  </a:lnTo>
                  <a:lnTo>
                    <a:pt x="9011" y="3407"/>
                  </a:lnTo>
                  <a:lnTo>
                    <a:pt x="9013" y="3483"/>
                  </a:lnTo>
                  <a:lnTo>
                    <a:pt x="9013" y="3574"/>
                  </a:lnTo>
                  <a:lnTo>
                    <a:pt x="9014" y="3673"/>
                  </a:lnTo>
                  <a:lnTo>
                    <a:pt x="9015" y="3774"/>
                  </a:lnTo>
                  <a:lnTo>
                    <a:pt x="9016" y="3871"/>
                  </a:lnTo>
                  <a:lnTo>
                    <a:pt x="9017" y="3960"/>
                  </a:lnTo>
                  <a:lnTo>
                    <a:pt x="9019" y="4040"/>
                  </a:lnTo>
                  <a:lnTo>
                    <a:pt x="9019" y="4109"/>
                  </a:lnTo>
                  <a:lnTo>
                    <a:pt x="9020" y="4169"/>
                  </a:lnTo>
                  <a:lnTo>
                    <a:pt x="9022" y="4260"/>
                  </a:lnTo>
                  <a:lnTo>
                    <a:pt x="9025" y="4322"/>
                  </a:lnTo>
                  <a:lnTo>
                    <a:pt x="9026" y="4363"/>
                  </a:lnTo>
                  <a:lnTo>
                    <a:pt x="9029" y="4387"/>
                  </a:lnTo>
                  <a:lnTo>
                    <a:pt x="9037" y="4391"/>
                  </a:lnTo>
                  <a:lnTo>
                    <a:pt x="9041" y="4356"/>
                  </a:lnTo>
                  <a:lnTo>
                    <a:pt x="9043" y="4331"/>
                  </a:lnTo>
                  <a:lnTo>
                    <a:pt x="9045" y="4303"/>
                  </a:lnTo>
                  <a:lnTo>
                    <a:pt x="9047" y="4275"/>
                  </a:lnTo>
                  <a:lnTo>
                    <a:pt x="9049" y="4251"/>
                  </a:lnTo>
                  <a:lnTo>
                    <a:pt x="9057" y="4248"/>
                  </a:lnTo>
                  <a:lnTo>
                    <a:pt x="9058" y="4270"/>
                  </a:lnTo>
                  <a:lnTo>
                    <a:pt x="9060" y="4296"/>
                  </a:lnTo>
                  <a:lnTo>
                    <a:pt x="9063" y="4323"/>
                  </a:lnTo>
                  <a:lnTo>
                    <a:pt x="9064" y="4352"/>
                  </a:lnTo>
                  <a:lnTo>
                    <a:pt x="9066" y="4390"/>
                  </a:lnTo>
                  <a:lnTo>
                    <a:pt x="9069" y="4441"/>
                  </a:lnTo>
                  <a:lnTo>
                    <a:pt x="9070" y="4502"/>
                  </a:lnTo>
                  <a:lnTo>
                    <a:pt x="9073" y="4566"/>
                  </a:lnTo>
                  <a:lnTo>
                    <a:pt x="9075" y="4624"/>
                  </a:lnTo>
                  <a:lnTo>
                    <a:pt x="9077" y="4674"/>
                  </a:lnTo>
                  <a:lnTo>
                    <a:pt x="9079" y="4715"/>
                  </a:lnTo>
                  <a:lnTo>
                    <a:pt x="9081" y="4748"/>
                  </a:lnTo>
                  <a:lnTo>
                    <a:pt x="9083" y="4774"/>
                  </a:lnTo>
                  <a:lnTo>
                    <a:pt x="9085" y="4796"/>
                  </a:lnTo>
                  <a:lnTo>
                    <a:pt x="9090" y="4829"/>
                  </a:lnTo>
                  <a:lnTo>
                    <a:pt x="9093" y="4850"/>
                  </a:lnTo>
                  <a:lnTo>
                    <a:pt x="9109" y="4852"/>
                  </a:lnTo>
                  <a:lnTo>
                    <a:pt x="9113" y="4835"/>
                  </a:lnTo>
                  <a:lnTo>
                    <a:pt x="9117" y="4810"/>
                  </a:lnTo>
                  <a:lnTo>
                    <a:pt x="9121" y="4776"/>
                  </a:lnTo>
                  <a:lnTo>
                    <a:pt x="9125" y="4730"/>
                  </a:lnTo>
                  <a:lnTo>
                    <a:pt x="9128" y="4702"/>
                  </a:lnTo>
                  <a:lnTo>
                    <a:pt x="9129" y="4669"/>
                  </a:lnTo>
                  <a:lnTo>
                    <a:pt x="9131" y="4631"/>
                  </a:lnTo>
                  <a:lnTo>
                    <a:pt x="9134" y="4586"/>
                  </a:lnTo>
                  <a:lnTo>
                    <a:pt x="9135" y="4531"/>
                  </a:lnTo>
                  <a:lnTo>
                    <a:pt x="9137" y="4465"/>
                  </a:lnTo>
                  <a:lnTo>
                    <a:pt x="9140" y="4384"/>
                  </a:lnTo>
                  <a:lnTo>
                    <a:pt x="9141" y="4337"/>
                  </a:lnTo>
                  <a:lnTo>
                    <a:pt x="9141" y="4285"/>
                  </a:lnTo>
                  <a:lnTo>
                    <a:pt x="9142" y="4227"/>
                  </a:lnTo>
                  <a:lnTo>
                    <a:pt x="9144" y="4164"/>
                  </a:lnTo>
                  <a:lnTo>
                    <a:pt x="9145" y="4095"/>
                  </a:lnTo>
                  <a:lnTo>
                    <a:pt x="9146" y="4019"/>
                  </a:lnTo>
                  <a:lnTo>
                    <a:pt x="9147" y="3937"/>
                  </a:lnTo>
                  <a:lnTo>
                    <a:pt x="9147" y="3849"/>
                  </a:lnTo>
                  <a:lnTo>
                    <a:pt x="9148" y="3755"/>
                  </a:lnTo>
                  <a:lnTo>
                    <a:pt x="9150" y="3656"/>
                  </a:lnTo>
                  <a:lnTo>
                    <a:pt x="9151" y="3551"/>
                  </a:lnTo>
                  <a:lnTo>
                    <a:pt x="9152" y="3441"/>
                  </a:lnTo>
                  <a:lnTo>
                    <a:pt x="9153" y="3328"/>
                  </a:lnTo>
                  <a:lnTo>
                    <a:pt x="9154" y="3213"/>
                  </a:lnTo>
                  <a:lnTo>
                    <a:pt x="9155" y="3097"/>
                  </a:lnTo>
                  <a:lnTo>
                    <a:pt x="9156" y="2981"/>
                  </a:lnTo>
                  <a:lnTo>
                    <a:pt x="9157" y="2868"/>
                  </a:lnTo>
                  <a:lnTo>
                    <a:pt x="9158" y="2758"/>
                  </a:lnTo>
                  <a:lnTo>
                    <a:pt x="9159" y="2652"/>
                  </a:lnTo>
                  <a:lnTo>
                    <a:pt x="9160" y="2551"/>
                  </a:lnTo>
                  <a:lnTo>
                    <a:pt x="9161" y="2454"/>
                  </a:lnTo>
                  <a:lnTo>
                    <a:pt x="9162" y="2362"/>
                  </a:lnTo>
                  <a:lnTo>
                    <a:pt x="9163" y="2273"/>
                  </a:lnTo>
                  <a:lnTo>
                    <a:pt x="9164" y="2189"/>
                  </a:lnTo>
                  <a:lnTo>
                    <a:pt x="9166" y="2107"/>
                  </a:lnTo>
                  <a:lnTo>
                    <a:pt x="9167" y="2028"/>
                  </a:lnTo>
                  <a:lnTo>
                    <a:pt x="9167" y="1950"/>
                  </a:lnTo>
                  <a:lnTo>
                    <a:pt x="9168" y="1874"/>
                  </a:lnTo>
                  <a:lnTo>
                    <a:pt x="9169" y="1800"/>
                  </a:lnTo>
                  <a:lnTo>
                    <a:pt x="9170" y="1729"/>
                  </a:lnTo>
                  <a:lnTo>
                    <a:pt x="9172" y="1663"/>
                  </a:lnTo>
                  <a:lnTo>
                    <a:pt x="9173" y="1605"/>
                  </a:lnTo>
                  <a:lnTo>
                    <a:pt x="9173" y="1560"/>
                  </a:lnTo>
                  <a:lnTo>
                    <a:pt x="9177" y="1546"/>
                  </a:lnTo>
                  <a:lnTo>
                    <a:pt x="9178" y="1594"/>
                  </a:lnTo>
                  <a:lnTo>
                    <a:pt x="9179" y="1671"/>
                  </a:lnTo>
                  <a:lnTo>
                    <a:pt x="9179" y="1778"/>
                  </a:lnTo>
                  <a:lnTo>
                    <a:pt x="9180" y="1911"/>
                  </a:lnTo>
                  <a:lnTo>
                    <a:pt x="9182" y="2068"/>
                  </a:lnTo>
                  <a:lnTo>
                    <a:pt x="9183" y="2243"/>
                  </a:lnTo>
                  <a:lnTo>
                    <a:pt x="9184" y="2430"/>
                  </a:lnTo>
                  <a:lnTo>
                    <a:pt x="9185" y="2622"/>
                  </a:lnTo>
                  <a:lnTo>
                    <a:pt x="9186" y="2812"/>
                  </a:lnTo>
                  <a:lnTo>
                    <a:pt x="9186" y="2994"/>
                  </a:lnTo>
                  <a:lnTo>
                    <a:pt x="9188" y="3165"/>
                  </a:lnTo>
                  <a:lnTo>
                    <a:pt x="9189" y="3321"/>
                  </a:lnTo>
                  <a:lnTo>
                    <a:pt x="9190" y="3462"/>
                  </a:lnTo>
                  <a:lnTo>
                    <a:pt x="9191" y="3588"/>
                  </a:lnTo>
                  <a:lnTo>
                    <a:pt x="9192" y="3700"/>
                  </a:lnTo>
                  <a:lnTo>
                    <a:pt x="9193" y="3799"/>
                  </a:lnTo>
                  <a:lnTo>
                    <a:pt x="9194" y="3888"/>
                  </a:lnTo>
                  <a:lnTo>
                    <a:pt x="9195" y="3967"/>
                  </a:lnTo>
                  <a:lnTo>
                    <a:pt x="9196" y="4038"/>
                  </a:lnTo>
                  <a:lnTo>
                    <a:pt x="9197" y="4102"/>
                  </a:lnTo>
                  <a:lnTo>
                    <a:pt x="9199" y="4160"/>
                  </a:lnTo>
                  <a:lnTo>
                    <a:pt x="9199" y="4213"/>
                  </a:lnTo>
                  <a:lnTo>
                    <a:pt x="9200" y="4261"/>
                  </a:lnTo>
                  <a:lnTo>
                    <a:pt x="9201" y="4305"/>
                  </a:lnTo>
                  <a:lnTo>
                    <a:pt x="9203" y="4382"/>
                  </a:lnTo>
                  <a:lnTo>
                    <a:pt x="9205" y="4445"/>
                  </a:lnTo>
                  <a:lnTo>
                    <a:pt x="9207" y="4498"/>
                  </a:lnTo>
                  <a:lnTo>
                    <a:pt x="9210" y="4540"/>
                  </a:lnTo>
                  <a:lnTo>
                    <a:pt x="9211" y="4573"/>
                  </a:lnTo>
                  <a:lnTo>
                    <a:pt x="9216" y="4615"/>
                  </a:lnTo>
                  <a:lnTo>
                    <a:pt x="9224" y="4613"/>
                  </a:lnTo>
                  <a:lnTo>
                    <a:pt x="9228" y="4573"/>
                  </a:lnTo>
                  <a:lnTo>
                    <a:pt x="9230" y="4542"/>
                  </a:lnTo>
                  <a:lnTo>
                    <a:pt x="9232" y="4502"/>
                  </a:lnTo>
                  <a:lnTo>
                    <a:pt x="9234" y="4451"/>
                  </a:lnTo>
                  <a:lnTo>
                    <a:pt x="9236" y="4387"/>
                  </a:lnTo>
                  <a:lnTo>
                    <a:pt x="9238" y="4310"/>
                  </a:lnTo>
                  <a:lnTo>
                    <a:pt x="9239" y="4266"/>
                  </a:lnTo>
                  <a:lnTo>
                    <a:pt x="9240" y="4219"/>
                  </a:lnTo>
                  <a:lnTo>
                    <a:pt x="9241" y="4167"/>
                  </a:lnTo>
                  <a:lnTo>
                    <a:pt x="9243" y="4112"/>
                  </a:lnTo>
                  <a:lnTo>
                    <a:pt x="9243" y="4054"/>
                  </a:lnTo>
                  <a:lnTo>
                    <a:pt x="9244" y="3992"/>
                  </a:lnTo>
                  <a:lnTo>
                    <a:pt x="9245" y="3927"/>
                  </a:lnTo>
                  <a:lnTo>
                    <a:pt x="9246" y="3860"/>
                  </a:lnTo>
                  <a:lnTo>
                    <a:pt x="9248" y="3790"/>
                  </a:lnTo>
                  <a:lnTo>
                    <a:pt x="9249" y="3719"/>
                  </a:lnTo>
                  <a:lnTo>
                    <a:pt x="9250" y="3647"/>
                  </a:lnTo>
                  <a:lnTo>
                    <a:pt x="9250" y="3574"/>
                  </a:lnTo>
                  <a:lnTo>
                    <a:pt x="9251" y="3502"/>
                  </a:lnTo>
                  <a:lnTo>
                    <a:pt x="9252" y="3430"/>
                  </a:lnTo>
                  <a:lnTo>
                    <a:pt x="9254" y="3359"/>
                  </a:lnTo>
                  <a:lnTo>
                    <a:pt x="9255" y="3287"/>
                  </a:lnTo>
                  <a:lnTo>
                    <a:pt x="9256" y="3214"/>
                  </a:lnTo>
                  <a:lnTo>
                    <a:pt x="9256" y="3140"/>
                  </a:lnTo>
                  <a:lnTo>
                    <a:pt x="9257" y="3064"/>
                  </a:lnTo>
                  <a:lnTo>
                    <a:pt x="9259" y="2985"/>
                  </a:lnTo>
                  <a:lnTo>
                    <a:pt x="9260" y="2905"/>
                  </a:lnTo>
                  <a:lnTo>
                    <a:pt x="9261" y="2823"/>
                  </a:lnTo>
                  <a:lnTo>
                    <a:pt x="9262" y="2740"/>
                  </a:lnTo>
                  <a:lnTo>
                    <a:pt x="9263" y="2657"/>
                  </a:lnTo>
                  <a:lnTo>
                    <a:pt x="9264" y="2575"/>
                  </a:lnTo>
                  <a:lnTo>
                    <a:pt x="9265" y="2496"/>
                  </a:lnTo>
                  <a:lnTo>
                    <a:pt x="9266" y="2421"/>
                  </a:lnTo>
                  <a:lnTo>
                    <a:pt x="9267" y="2354"/>
                  </a:lnTo>
                  <a:lnTo>
                    <a:pt x="9268" y="2298"/>
                  </a:lnTo>
                  <a:lnTo>
                    <a:pt x="9269" y="2256"/>
                  </a:lnTo>
                  <a:lnTo>
                    <a:pt x="9273" y="2260"/>
                  </a:lnTo>
                  <a:lnTo>
                    <a:pt x="9276" y="2346"/>
                  </a:lnTo>
                  <a:lnTo>
                    <a:pt x="9276" y="2398"/>
                  </a:lnTo>
                  <a:lnTo>
                    <a:pt x="9277" y="2450"/>
                  </a:lnTo>
                  <a:lnTo>
                    <a:pt x="9278" y="2499"/>
                  </a:lnTo>
                  <a:lnTo>
                    <a:pt x="9281" y="2584"/>
                  </a:lnTo>
                  <a:lnTo>
                    <a:pt x="9282" y="2650"/>
                  </a:lnTo>
                  <a:lnTo>
                    <a:pt x="9284" y="2712"/>
                  </a:lnTo>
                  <a:lnTo>
                    <a:pt x="9287" y="2789"/>
                  </a:lnTo>
                  <a:lnTo>
                    <a:pt x="9288" y="2840"/>
                  </a:lnTo>
                  <a:lnTo>
                    <a:pt x="9288" y="2900"/>
                  </a:lnTo>
                  <a:lnTo>
                    <a:pt x="9289" y="2969"/>
                  </a:lnTo>
                  <a:lnTo>
                    <a:pt x="9290" y="3045"/>
                  </a:lnTo>
                  <a:lnTo>
                    <a:pt x="9292" y="3125"/>
                  </a:lnTo>
                  <a:lnTo>
                    <a:pt x="9293" y="3205"/>
                  </a:lnTo>
                  <a:lnTo>
                    <a:pt x="9294" y="3281"/>
                  </a:lnTo>
                  <a:lnTo>
                    <a:pt x="9295" y="3352"/>
                  </a:lnTo>
                  <a:lnTo>
                    <a:pt x="9295" y="3414"/>
                  </a:lnTo>
                  <a:lnTo>
                    <a:pt x="9297" y="3466"/>
                  </a:lnTo>
                  <a:lnTo>
                    <a:pt x="9298" y="3507"/>
                  </a:lnTo>
                  <a:lnTo>
                    <a:pt x="9300" y="3558"/>
                  </a:lnTo>
                  <a:lnTo>
                    <a:pt x="9303" y="3558"/>
                  </a:lnTo>
                  <a:lnTo>
                    <a:pt x="9305" y="3514"/>
                  </a:lnTo>
                  <a:lnTo>
                    <a:pt x="9307" y="3441"/>
                  </a:lnTo>
                  <a:lnTo>
                    <a:pt x="9308" y="3395"/>
                  </a:lnTo>
                  <a:lnTo>
                    <a:pt x="9309" y="3345"/>
                  </a:lnTo>
                  <a:lnTo>
                    <a:pt x="9310" y="3290"/>
                  </a:lnTo>
                  <a:lnTo>
                    <a:pt x="9311" y="3231"/>
                  </a:lnTo>
                  <a:lnTo>
                    <a:pt x="9312" y="3169"/>
                  </a:lnTo>
                  <a:lnTo>
                    <a:pt x="9314" y="3104"/>
                  </a:lnTo>
                  <a:lnTo>
                    <a:pt x="9314" y="3036"/>
                  </a:lnTo>
                  <a:lnTo>
                    <a:pt x="9315" y="2967"/>
                  </a:lnTo>
                  <a:lnTo>
                    <a:pt x="9316" y="2895"/>
                  </a:lnTo>
                  <a:lnTo>
                    <a:pt x="9317" y="2823"/>
                  </a:lnTo>
                  <a:lnTo>
                    <a:pt x="9318" y="2750"/>
                  </a:lnTo>
                  <a:lnTo>
                    <a:pt x="9320" y="2678"/>
                  </a:lnTo>
                  <a:lnTo>
                    <a:pt x="9320" y="2606"/>
                  </a:lnTo>
                  <a:lnTo>
                    <a:pt x="9321" y="2534"/>
                  </a:lnTo>
                  <a:lnTo>
                    <a:pt x="9322" y="2461"/>
                  </a:lnTo>
                  <a:lnTo>
                    <a:pt x="9323" y="2386"/>
                  </a:lnTo>
                  <a:lnTo>
                    <a:pt x="9325" y="2309"/>
                  </a:lnTo>
                  <a:lnTo>
                    <a:pt x="9326" y="2231"/>
                  </a:lnTo>
                  <a:lnTo>
                    <a:pt x="9327" y="2153"/>
                  </a:lnTo>
                  <a:lnTo>
                    <a:pt x="9327" y="2076"/>
                  </a:lnTo>
                  <a:lnTo>
                    <a:pt x="9328" y="2004"/>
                  </a:lnTo>
                  <a:lnTo>
                    <a:pt x="9330" y="1936"/>
                  </a:lnTo>
                  <a:lnTo>
                    <a:pt x="9331" y="1876"/>
                  </a:lnTo>
                  <a:lnTo>
                    <a:pt x="9332" y="1823"/>
                  </a:lnTo>
                  <a:lnTo>
                    <a:pt x="9333" y="1777"/>
                  </a:lnTo>
                  <a:lnTo>
                    <a:pt x="9334" y="1715"/>
                  </a:lnTo>
                  <a:lnTo>
                    <a:pt x="9338" y="1724"/>
                  </a:lnTo>
                  <a:lnTo>
                    <a:pt x="9339" y="1764"/>
                  </a:lnTo>
                  <a:lnTo>
                    <a:pt x="9340" y="1821"/>
                  </a:lnTo>
                  <a:lnTo>
                    <a:pt x="9341" y="1890"/>
                  </a:lnTo>
                  <a:lnTo>
                    <a:pt x="9342" y="1967"/>
                  </a:lnTo>
                  <a:lnTo>
                    <a:pt x="9343" y="2045"/>
                  </a:lnTo>
                  <a:lnTo>
                    <a:pt x="9344" y="2117"/>
                  </a:lnTo>
                  <a:lnTo>
                    <a:pt x="9345" y="2182"/>
                  </a:lnTo>
                  <a:lnTo>
                    <a:pt x="9346" y="2236"/>
                  </a:lnTo>
                  <a:lnTo>
                    <a:pt x="9348" y="2309"/>
                  </a:lnTo>
                  <a:lnTo>
                    <a:pt x="9350" y="2341"/>
                  </a:lnTo>
                  <a:lnTo>
                    <a:pt x="9355" y="2370"/>
                  </a:lnTo>
                  <a:lnTo>
                    <a:pt x="9358" y="2426"/>
                  </a:lnTo>
                  <a:lnTo>
                    <a:pt x="9359" y="2513"/>
                  </a:lnTo>
                  <a:lnTo>
                    <a:pt x="9360" y="2559"/>
                  </a:lnTo>
                  <a:lnTo>
                    <a:pt x="9363" y="2628"/>
                  </a:lnTo>
                  <a:lnTo>
                    <a:pt x="9365" y="2623"/>
                  </a:lnTo>
                  <a:lnTo>
                    <a:pt x="9367" y="2532"/>
                  </a:lnTo>
                  <a:lnTo>
                    <a:pt x="9369" y="2462"/>
                  </a:lnTo>
                  <a:lnTo>
                    <a:pt x="9370" y="2377"/>
                  </a:lnTo>
                  <a:lnTo>
                    <a:pt x="9371" y="2280"/>
                  </a:lnTo>
                  <a:lnTo>
                    <a:pt x="9372" y="2172"/>
                  </a:lnTo>
                  <a:lnTo>
                    <a:pt x="9372" y="2056"/>
                  </a:lnTo>
                  <a:lnTo>
                    <a:pt x="9374" y="1933"/>
                  </a:lnTo>
                  <a:lnTo>
                    <a:pt x="9375" y="1807"/>
                  </a:lnTo>
                  <a:lnTo>
                    <a:pt x="9376" y="1680"/>
                  </a:lnTo>
                  <a:lnTo>
                    <a:pt x="9377" y="1554"/>
                  </a:lnTo>
                  <a:lnTo>
                    <a:pt x="9378" y="1432"/>
                  </a:lnTo>
                  <a:lnTo>
                    <a:pt x="9379" y="1313"/>
                  </a:lnTo>
                  <a:lnTo>
                    <a:pt x="9380" y="1200"/>
                  </a:lnTo>
                  <a:lnTo>
                    <a:pt x="9381" y="1092"/>
                  </a:lnTo>
                  <a:lnTo>
                    <a:pt x="9382" y="988"/>
                  </a:lnTo>
                  <a:lnTo>
                    <a:pt x="9383" y="888"/>
                  </a:lnTo>
                  <a:lnTo>
                    <a:pt x="9384" y="790"/>
                  </a:lnTo>
                  <a:lnTo>
                    <a:pt x="9385" y="693"/>
                  </a:lnTo>
                  <a:lnTo>
                    <a:pt x="9386" y="596"/>
                  </a:lnTo>
                  <a:lnTo>
                    <a:pt x="9387" y="499"/>
                  </a:lnTo>
                  <a:lnTo>
                    <a:pt x="9388" y="402"/>
                  </a:lnTo>
                  <a:lnTo>
                    <a:pt x="9389" y="307"/>
                  </a:lnTo>
                  <a:lnTo>
                    <a:pt x="9391" y="216"/>
                  </a:lnTo>
                  <a:lnTo>
                    <a:pt x="9391" y="132"/>
                  </a:lnTo>
                  <a:lnTo>
                    <a:pt x="9392" y="59"/>
                  </a:lnTo>
                  <a:lnTo>
                    <a:pt x="9393" y="3"/>
                  </a:lnTo>
                  <a:lnTo>
                    <a:pt x="9397" y="0"/>
                  </a:lnTo>
                  <a:lnTo>
                    <a:pt x="9397" y="73"/>
                  </a:lnTo>
                  <a:lnTo>
                    <a:pt x="9398" y="187"/>
                  </a:lnTo>
                  <a:lnTo>
                    <a:pt x="9399" y="342"/>
                  </a:lnTo>
                  <a:lnTo>
                    <a:pt x="9400" y="532"/>
                  </a:lnTo>
                  <a:lnTo>
                    <a:pt x="9402" y="752"/>
                  </a:lnTo>
                  <a:lnTo>
                    <a:pt x="9403" y="989"/>
                  </a:lnTo>
                  <a:lnTo>
                    <a:pt x="9404" y="1234"/>
                  </a:lnTo>
                  <a:lnTo>
                    <a:pt x="9404" y="1474"/>
                  </a:lnTo>
                  <a:lnTo>
                    <a:pt x="9405" y="1703"/>
                  </a:lnTo>
                  <a:lnTo>
                    <a:pt x="9407" y="1911"/>
                  </a:lnTo>
                  <a:lnTo>
                    <a:pt x="9408" y="2097"/>
                  </a:lnTo>
                  <a:lnTo>
                    <a:pt x="9409" y="2258"/>
                  </a:lnTo>
                  <a:lnTo>
                    <a:pt x="9410" y="2395"/>
                  </a:lnTo>
                  <a:lnTo>
                    <a:pt x="9410" y="2508"/>
                  </a:lnTo>
                  <a:lnTo>
                    <a:pt x="9412" y="2601"/>
                  </a:lnTo>
                  <a:lnTo>
                    <a:pt x="9413" y="2674"/>
                  </a:lnTo>
                  <a:lnTo>
                    <a:pt x="9414" y="2730"/>
                  </a:lnTo>
                  <a:lnTo>
                    <a:pt x="9415" y="2772"/>
                  </a:lnTo>
                  <a:lnTo>
                    <a:pt x="9416" y="2817"/>
                  </a:lnTo>
                  <a:lnTo>
                    <a:pt x="9420" y="2812"/>
                  </a:lnTo>
                  <a:lnTo>
                    <a:pt x="9422" y="2776"/>
                  </a:lnTo>
                  <a:lnTo>
                    <a:pt x="9424" y="2723"/>
                  </a:lnTo>
                  <a:lnTo>
                    <a:pt x="9426" y="2658"/>
                  </a:lnTo>
                  <a:lnTo>
                    <a:pt x="9429" y="2581"/>
                  </a:lnTo>
                  <a:lnTo>
                    <a:pt x="9430" y="2492"/>
                  </a:lnTo>
                  <a:lnTo>
                    <a:pt x="9431" y="2444"/>
                  </a:lnTo>
                  <a:lnTo>
                    <a:pt x="9432" y="2396"/>
                  </a:lnTo>
                  <a:lnTo>
                    <a:pt x="9433" y="2349"/>
                  </a:lnTo>
                  <a:lnTo>
                    <a:pt x="9436" y="2262"/>
                  </a:lnTo>
                  <a:lnTo>
                    <a:pt x="9437" y="2190"/>
                  </a:lnTo>
                  <a:lnTo>
                    <a:pt x="9440" y="2141"/>
                  </a:lnTo>
                  <a:lnTo>
                    <a:pt x="9442" y="2149"/>
                  </a:lnTo>
                  <a:lnTo>
                    <a:pt x="9445" y="2228"/>
                  </a:lnTo>
                  <a:lnTo>
                    <a:pt x="9446" y="2287"/>
                  </a:lnTo>
                  <a:lnTo>
                    <a:pt x="9447" y="2355"/>
                  </a:lnTo>
                  <a:lnTo>
                    <a:pt x="9448" y="2428"/>
                  </a:lnTo>
                  <a:lnTo>
                    <a:pt x="9449" y="2504"/>
                  </a:lnTo>
                  <a:lnTo>
                    <a:pt x="9449" y="2582"/>
                  </a:lnTo>
                  <a:lnTo>
                    <a:pt x="9451" y="2664"/>
                  </a:lnTo>
                  <a:lnTo>
                    <a:pt x="9452" y="2749"/>
                  </a:lnTo>
                  <a:lnTo>
                    <a:pt x="9453" y="2842"/>
                  </a:lnTo>
                  <a:lnTo>
                    <a:pt x="9454" y="2944"/>
                  </a:lnTo>
                  <a:lnTo>
                    <a:pt x="9455" y="3055"/>
                  </a:lnTo>
                  <a:lnTo>
                    <a:pt x="9456" y="3174"/>
                  </a:lnTo>
                  <a:lnTo>
                    <a:pt x="9457" y="3299"/>
                  </a:lnTo>
                  <a:lnTo>
                    <a:pt x="9458" y="3425"/>
                  </a:lnTo>
                  <a:lnTo>
                    <a:pt x="9459" y="3549"/>
                  </a:lnTo>
                  <a:lnTo>
                    <a:pt x="9460" y="3667"/>
                  </a:lnTo>
                  <a:lnTo>
                    <a:pt x="9461" y="3778"/>
                  </a:lnTo>
                  <a:lnTo>
                    <a:pt x="9462" y="3879"/>
                  </a:lnTo>
                  <a:lnTo>
                    <a:pt x="9463" y="3971"/>
                  </a:lnTo>
                  <a:lnTo>
                    <a:pt x="9464" y="4053"/>
                  </a:lnTo>
                  <a:lnTo>
                    <a:pt x="9465" y="4127"/>
                  </a:lnTo>
                  <a:lnTo>
                    <a:pt x="9466" y="4193"/>
                  </a:lnTo>
                  <a:lnTo>
                    <a:pt x="9468" y="4253"/>
                  </a:lnTo>
                  <a:lnTo>
                    <a:pt x="9468" y="4306"/>
                  </a:lnTo>
                  <a:lnTo>
                    <a:pt x="9469" y="4354"/>
                  </a:lnTo>
                  <a:lnTo>
                    <a:pt x="9470" y="4398"/>
                  </a:lnTo>
                  <a:lnTo>
                    <a:pt x="9473" y="4475"/>
                  </a:lnTo>
                  <a:lnTo>
                    <a:pt x="9474" y="4540"/>
                  </a:lnTo>
                  <a:lnTo>
                    <a:pt x="9476" y="4595"/>
                  </a:lnTo>
                  <a:lnTo>
                    <a:pt x="9479" y="4642"/>
                  </a:lnTo>
                  <a:lnTo>
                    <a:pt x="9481" y="4681"/>
                  </a:lnTo>
                  <a:lnTo>
                    <a:pt x="9482" y="4713"/>
                  </a:lnTo>
                  <a:lnTo>
                    <a:pt x="9485" y="4739"/>
                  </a:lnTo>
                  <a:lnTo>
                    <a:pt x="9489" y="4776"/>
                  </a:lnTo>
                  <a:lnTo>
                    <a:pt x="9493" y="4796"/>
                  </a:lnTo>
                  <a:lnTo>
                    <a:pt x="9501" y="4796"/>
                  </a:lnTo>
                  <a:lnTo>
                    <a:pt x="9506" y="4781"/>
                  </a:lnTo>
                  <a:lnTo>
                    <a:pt x="9509" y="4754"/>
                  </a:lnTo>
                  <a:lnTo>
                    <a:pt x="9513" y="4713"/>
                  </a:lnTo>
                  <a:lnTo>
                    <a:pt x="9515" y="4684"/>
                  </a:lnTo>
                  <a:lnTo>
                    <a:pt x="9518" y="4647"/>
                  </a:lnTo>
                  <a:lnTo>
                    <a:pt x="9519" y="4600"/>
                  </a:lnTo>
                  <a:lnTo>
                    <a:pt x="9522" y="4541"/>
                  </a:lnTo>
                  <a:lnTo>
                    <a:pt x="9524" y="4468"/>
                  </a:lnTo>
                  <a:lnTo>
                    <a:pt x="9525" y="4381"/>
                  </a:lnTo>
                  <a:lnTo>
                    <a:pt x="9527" y="4333"/>
                  </a:lnTo>
                  <a:lnTo>
                    <a:pt x="9528" y="4281"/>
                  </a:lnTo>
                  <a:lnTo>
                    <a:pt x="9529" y="4227"/>
                  </a:lnTo>
                  <a:lnTo>
                    <a:pt x="9530" y="4169"/>
                  </a:lnTo>
                  <a:lnTo>
                    <a:pt x="9531" y="4109"/>
                  </a:lnTo>
                  <a:lnTo>
                    <a:pt x="9532" y="4047"/>
                  </a:lnTo>
                  <a:lnTo>
                    <a:pt x="9533" y="3985"/>
                  </a:lnTo>
                  <a:lnTo>
                    <a:pt x="9534" y="3923"/>
                  </a:lnTo>
                  <a:lnTo>
                    <a:pt x="9535" y="3865"/>
                  </a:lnTo>
                  <a:lnTo>
                    <a:pt x="9536" y="3810"/>
                  </a:lnTo>
                  <a:lnTo>
                    <a:pt x="9537" y="3760"/>
                  </a:lnTo>
                  <a:lnTo>
                    <a:pt x="9539" y="3675"/>
                  </a:lnTo>
                  <a:lnTo>
                    <a:pt x="9541" y="3599"/>
                  </a:lnTo>
                  <a:lnTo>
                    <a:pt x="9544" y="3521"/>
                  </a:lnTo>
                  <a:lnTo>
                    <a:pt x="9545" y="3439"/>
                  </a:lnTo>
                  <a:lnTo>
                    <a:pt x="9547" y="3356"/>
                  </a:lnTo>
                  <a:lnTo>
                    <a:pt x="9550" y="3275"/>
                  </a:lnTo>
                  <a:lnTo>
                    <a:pt x="9551" y="3199"/>
                  </a:lnTo>
                  <a:lnTo>
                    <a:pt x="9556" y="3198"/>
                  </a:lnTo>
                  <a:lnTo>
                    <a:pt x="9557" y="3261"/>
                  </a:lnTo>
                  <a:lnTo>
                    <a:pt x="9557" y="3351"/>
                  </a:lnTo>
                  <a:lnTo>
                    <a:pt x="9558" y="3461"/>
                  </a:lnTo>
                  <a:lnTo>
                    <a:pt x="9560" y="3584"/>
                  </a:lnTo>
                  <a:lnTo>
                    <a:pt x="9561" y="3710"/>
                  </a:lnTo>
                  <a:lnTo>
                    <a:pt x="9562" y="3832"/>
                  </a:lnTo>
                  <a:lnTo>
                    <a:pt x="9563" y="3945"/>
                  </a:lnTo>
                  <a:lnTo>
                    <a:pt x="9564" y="4047"/>
                  </a:lnTo>
                  <a:lnTo>
                    <a:pt x="9564" y="4136"/>
                  </a:lnTo>
                  <a:lnTo>
                    <a:pt x="9566" y="4213"/>
                  </a:lnTo>
                  <a:lnTo>
                    <a:pt x="9567" y="4280"/>
                  </a:lnTo>
                  <a:lnTo>
                    <a:pt x="9568" y="4337"/>
                  </a:lnTo>
                  <a:lnTo>
                    <a:pt x="9569" y="4386"/>
                  </a:lnTo>
                  <a:lnTo>
                    <a:pt x="9571" y="4467"/>
                  </a:lnTo>
                  <a:lnTo>
                    <a:pt x="9573" y="4529"/>
                  </a:lnTo>
                  <a:lnTo>
                    <a:pt x="9575" y="4579"/>
                  </a:lnTo>
                  <a:lnTo>
                    <a:pt x="9577" y="4618"/>
                  </a:lnTo>
                  <a:lnTo>
                    <a:pt x="9579" y="4649"/>
                  </a:lnTo>
                  <a:lnTo>
                    <a:pt x="9581" y="4672"/>
                  </a:lnTo>
                  <a:lnTo>
                    <a:pt x="9589" y="4671"/>
                  </a:lnTo>
                  <a:lnTo>
                    <a:pt x="9591" y="4644"/>
                  </a:lnTo>
                  <a:lnTo>
                    <a:pt x="9594" y="4606"/>
                  </a:lnTo>
                  <a:lnTo>
                    <a:pt x="9596" y="4558"/>
                  </a:lnTo>
                  <a:lnTo>
                    <a:pt x="9597" y="4502"/>
                  </a:lnTo>
                  <a:lnTo>
                    <a:pt x="9600" y="4441"/>
                  </a:lnTo>
                  <a:lnTo>
                    <a:pt x="9601" y="4410"/>
                  </a:lnTo>
                  <a:lnTo>
                    <a:pt x="9602" y="4349"/>
                  </a:lnTo>
                  <a:lnTo>
                    <a:pt x="9605" y="4296"/>
                  </a:lnTo>
                  <a:lnTo>
                    <a:pt x="9607" y="4253"/>
                  </a:lnTo>
                  <a:lnTo>
                    <a:pt x="9609" y="4215"/>
                  </a:lnTo>
                  <a:lnTo>
                    <a:pt x="9611" y="4175"/>
                  </a:lnTo>
                  <a:lnTo>
                    <a:pt x="9613" y="4134"/>
                  </a:lnTo>
                  <a:lnTo>
                    <a:pt x="9615" y="4093"/>
                  </a:lnTo>
                  <a:lnTo>
                    <a:pt x="9617" y="4054"/>
                  </a:lnTo>
                  <a:lnTo>
                    <a:pt x="9619" y="4021"/>
                  </a:lnTo>
                  <a:lnTo>
                    <a:pt x="9622" y="4017"/>
                  </a:lnTo>
                  <a:lnTo>
                    <a:pt x="9624" y="4079"/>
                  </a:lnTo>
                  <a:lnTo>
                    <a:pt x="9626" y="4132"/>
                  </a:lnTo>
                  <a:lnTo>
                    <a:pt x="9627" y="4194"/>
                  </a:lnTo>
                  <a:lnTo>
                    <a:pt x="9628" y="4263"/>
                  </a:lnTo>
                  <a:lnTo>
                    <a:pt x="9628" y="4332"/>
                  </a:lnTo>
                  <a:lnTo>
                    <a:pt x="9629" y="4399"/>
                  </a:lnTo>
                  <a:lnTo>
                    <a:pt x="9630" y="4462"/>
                  </a:lnTo>
                  <a:lnTo>
                    <a:pt x="9632" y="4518"/>
                  </a:lnTo>
                  <a:lnTo>
                    <a:pt x="9633" y="4568"/>
                  </a:lnTo>
                  <a:lnTo>
                    <a:pt x="9634" y="4650"/>
                  </a:lnTo>
                  <a:lnTo>
                    <a:pt x="9637" y="4712"/>
                  </a:lnTo>
                  <a:lnTo>
                    <a:pt x="9639" y="4760"/>
                  </a:lnTo>
                  <a:lnTo>
                    <a:pt x="9641" y="4800"/>
                  </a:lnTo>
                  <a:lnTo>
                    <a:pt x="9643" y="4833"/>
                  </a:lnTo>
                  <a:lnTo>
                    <a:pt x="9645" y="4863"/>
                  </a:lnTo>
                  <a:lnTo>
                    <a:pt x="9647" y="4890"/>
                  </a:lnTo>
                  <a:lnTo>
                    <a:pt x="9651" y="4934"/>
                  </a:lnTo>
                  <a:lnTo>
                    <a:pt x="9655" y="4966"/>
                  </a:lnTo>
                  <a:lnTo>
                    <a:pt x="9660" y="4987"/>
                  </a:lnTo>
                  <a:lnTo>
                    <a:pt x="9663" y="5002"/>
                  </a:lnTo>
                  <a:lnTo>
                    <a:pt x="9672" y="5019"/>
                  </a:lnTo>
                  <a:lnTo>
                    <a:pt x="9679" y="5027"/>
                  </a:lnTo>
                  <a:lnTo>
                    <a:pt x="9692" y="5036"/>
                  </a:lnTo>
                  <a:lnTo>
                    <a:pt x="9700" y="5042"/>
                  </a:lnTo>
                  <a:lnTo>
                    <a:pt x="9715" y="5050"/>
                  </a:lnTo>
                  <a:lnTo>
                    <a:pt x="9787" y="5050"/>
                  </a:lnTo>
                  <a:lnTo>
                    <a:pt x="9796" y="5046"/>
                  </a:lnTo>
                  <a:lnTo>
                    <a:pt x="9832" y="5045"/>
                  </a:lnTo>
                  <a:lnTo>
                    <a:pt x="9846" y="5035"/>
                  </a:lnTo>
                  <a:lnTo>
                    <a:pt x="9853" y="5023"/>
                  </a:lnTo>
                  <a:lnTo>
                    <a:pt x="9862" y="5000"/>
                  </a:lnTo>
                  <a:lnTo>
                    <a:pt x="9865" y="4984"/>
                  </a:lnTo>
                  <a:lnTo>
                    <a:pt x="9870" y="4963"/>
                  </a:lnTo>
                  <a:lnTo>
                    <a:pt x="9874" y="4936"/>
                  </a:lnTo>
                  <a:lnTo>
                    <a:pt x="9878" y="4903"/>
                  </a:lnTo>
                  <a:lnTo>
                    <a:pt x="9882" y="4858"/>
                  </a:lnTo>
                  <a:lnTo>
                    <a:pt x="9884" y="4831"/>
                  </a:lnTo>
                  <a:lnTo>
                    <a:pt x="9886" y="4799"/>
                  </a:lnTo>
                  <a:lnTo>
                    <a:pt x="9889" y="4759"/>
                  </a:lnTo>
                  <a:lnTo>
                    <a:pt x="9891" y="4708"/>
                  </a:lnTo>
                  <a:lnTo>
                    <a:pt x="9892" y="4642"/>
                  </a:lnTo>
                  <a:lnTo>
                    <a:pt x="9895" y="4561"/>
                  </a:lnTo>
                  <a:lnTo>
                    <a:pt x="9896" y="4513"/>
                  </a:lnTo>
                  <a:lnTo>
                    <a:pt x="9897" y="4461"/>
                  </a:lnTo>
                  <a:lnTo>
                    <a:pt x="9897" y="4405"/>
                  </a:lnTo>
                  <a:lnTo>
                    <a:pt x="9898" y="4344"/>
                  </a:lnTo>
                  <a:lnTo>
                    <a:pt x="9900" y="4280"/>
                  </a:lnTo>
                  <a:lnTo>
                    <a:pt x="9901" y="4211"/>
                  </a:lnTo>
                  <a:lnTo>
                    <a:pt x="9902" y="4138"/>
                  </a:lnTo>
                  <a:lnTo>
                    <a:pt x="9903" y="4063"/>
                  </a:lnTo>
                  <a:lnTo>
                    <a:pt x="9903" y="3985"/>
                  </a:lnTo>
                  <a:lnTo>
                    <a:pt x="9905" y="3907"/>
                  </a:lnTo>
                  <a:lnTo>
                    <a:pt x="9906" y="3831"/>
                  </a:lnTo>
                  <a:lnTo>
                    <a:pt x="9907" y="3757"/>
                  </a:lnTo>
                  <a:lnTo>
                    <a:pt x="9908" y="3688"/>
                  </a:lnTo>
                  <a:lnTo>
                    <a:pt x="9909" y="3624"/>
                  </a:lnTo>
                  <a:lnTo>
                    <a:pt x="9910" y="3567"/>
                  </a:lnTo>
                  <a:lnTo>
                    <a:pt x="9911" y="3515"/>
                  </a:lnTo>
                  <a:lnTo>
                    <a:pt x="9912" y="3467"/>
                  </a:lnTo>
                  <a:lnTo>
                    <a:pt x="9913" y="3419"/>
                  </a:lnTo>
                  <a:lnTo>
                    <a:pt x="9914" y="3371"/>
                  </a:lnTo>
                  <a:lnTo>
                    <a:pt x="9915" y="3321"/>
                  </a:lnTo>
                  <a:lnTo>
                    <a:pt x="9916" y="3268"/>
                  </a:lnTo>
                  <a:lnTo>
                    <a:pt x="9917" y="3214"/>
                  </a:lnTo>
                  <a:lnTo>
                    <a:pt x="9918" y="3160"/>
                  </a:lnTo>
                  <a:lnTo>
                    <a:pt x="9919" y="3104"/>
                  </a:lnTo>
                  <a:lnTo>
                    <a:pt x="9920" y="3049"/>
                  </a:lnTo>
                  <a:lnTo>
                    <a:pt x="9922" y="2993"/>
                  </a:lnTo>
                  <a:lnTo>
                    <a:pt x="9923" y="2938"/>
                  </a:lnTo>
                  <a:lnTo>
                    <a:pt x="9924" y="2848"/>
                  </a:lnTo>
                  <a:lnTo>
                    <a:pt x="9928" y="2857"/>
                  </a:lnTo>
                  <a:lnTo>
                    <a:pt x="9929" y="2924"/>
                  </a:lnTo>
                  <a:lnTo>
                    <a:pt x="9929" y="3023"/>
                  </a:lnTo>
                  <a:lnTo>
                    <a:pt x="9930" y="3150"/>
                  </a:lnTo>
                  <a:lnTo>
                    <a:pt x="9931" y="3295"/>
                  </a:lnTo>
                  <a:lnTo>
                    <a:pt x="9933" y="3446"/>
                  </a:lnTo>
                  <a:lnTo>
                    <a:pt x="9934" y="3593"/>
                  </a:lnTo>
                  <a:lnTo>
                    <a:pt x="9935" y="3731"/>
                  </a:lnTo>
                  <a:lnTo>
                    <a:pt x="9935" y="3853"/>
                  </a:lnTo>
                  <a:lnTo>
                    <a:pt x="9936" y="3960"/>
                  </a:lnTo>
                  <a:lnTo>
                    <a:pt x="9938" y="4049"/>
                  </a:lnTo>
                  <a:lnTo>
                    <a:pt x="9939" y="4124"/>
                  </a:lnTo>
                  <a:lnTo>
                    <a:pt x="9940" y="4186"/>
                  </a:lnTo>
                  <a:lnTo>
                    <a:pt x="9941" y="4237"/>
                  </a:lnTo>
                  <a:lnTo>
                    <a:pt x="9943" y="4312"/>
                  </a:lnTo>
                  <a:lnTo>
                    <a:pt x="9945" y="4363"/>
                  </a:lnTo>
                  <a:lnTo>
                    <a:pt x="9947" y="4393"/>
                  </a:lnTo>
                  <a:lnTo>
                    <a:pt x="9951" y="4396"/>
                  </a:lnTo>
                  <a:lnTo>
                    <a:pt x="9953" y="4367"/>
                  </a:lnTo>
                  <a:lnTo>
                    <a:pt x="9955" y="4317"/>
                  </a:lnTo>
                  <a:lnTo>
                    <a:pt x="9957" y="4246"/>
                  </a:lnTo>
                  <a:lnTo>
                    <a:pt x="9958" y="4202"/>
                  </a:lnTo>
                  <a:lnTo>
                    <a:pt x="9960" y="4154"/>
                  </a:lnTo>
                  <a:lnTo>
                    <a:pt x="9961" y="4100"/>
                  </a:lnTo>
                  <a:lnTo>
                    <a:pt x="9961" y="4043"/>
                  </a:lnTo>
                  <a:lnTo>
                    <a:pt x="9962" y="3982"/>
                  </a:lnTo>
                  <a:lnTo>
                    <a:pt x="9963" y="3918"/>
                  </a:lnTo>
                  <a:lnTo>
                    <a:pt x="9964" y="3854"/>
                  </a:lnTo>
                  <a:lnTo>
                    <a:pt x="9966" y="3790"/>
                  </a:lnTo>
                  <a:lnTo>
                    <a:pt x="9967" y="3729"/>
                  </a:lnTo>
                  <a:lnTo>
                    <a:pt x="9968" y="3672"/>
                  </a:lnTo>
                  <a:lnTo>
                    <a:pt x="9968" y="3619"/>
                  </a:lnTo>
                  <a:lnTo>
                    <a:pt x="9969" y="3572"/>
                  </a:lnTo>
                  <a:lnTo>
                    <a:pt x="9972" y="3487"/>
                  </a:lnTo>
                  <a:lnTo>
                    <a:pt x="9974" y="3405"/>
                  </a:lnTo>
                  <a:lnTo>
                    <a:pt x="9976" y="3319"/>
                  </a:lnTo>
                  <a:lnTo>
                    <a:pt x="9978" y="3229"/>
                  </a:lnTo>
                  <a:lnTo>
                    <a:pt x="9979" y="3184"/>
                  </a:lnTo>
                  <a:lnTo>
                    <a:pt x="9980" y="3095"/>
                  </a:lnTo>
                  <a:lnTo>
                    <a:pt x="9983" y="3016"/>
                  </a:lnTo>
                  <a:lnTo>
                    <a:pt x="9986" y="2997"/>
                  </a:lnTo>
                  <a:lnTo>
                    <a:pt x="9987" y="3041"/>
                  </a:lnTo>
                  <a:lnTo>
                    <a:pt x="9988" y="3116"/>
                  </a:lnTo>
                  <a:lnTo>
                    <a:pt x="9989" y="3220"/>
                  </a:lnTo>
                  <a:lnTo>
                    <a:pt x="9990" y="3345"/>
                  </a:lnTo>
                  <a:lnTo>
                    <a:pt x="9991" y="3483"/>
                  </a:lnTo>
                  <a:lnTo>
                    <a:pt x="9993" y="3626"/>
                  </a:lnTo>
                  <a:lnTo>
                    <a:pt x="9993" y="3766"/>
                  </a:lnTo>
                  <a:lnTo>
                    <a:pt x="9994" y="3897"/>
                  </a:lnTo>
                  <a:lnTo>
                    <a:pt x="9995" y="4015"/>
                  </a:lnTo>
                  <a:lnTo>
                    <a:pt x="9996" y="4119"/>
                  </a:lnTo>
                  <a:lnTo>
                    <a:pt x="9997" y="4209"/>
                  </a:lnTo>
                  <a:lnTo>
                    <a:pt x="9999" y="4287"/>
                  </a:lnTo>
                  <a:lnTo>
                    <a:pt x="10000" y="4354"/>
                  </a:lnTo>
                  <a:lnTo>
                    <a:pt x="10000" y="4412"/>
                  </a:lnTo>
                  <a:lnTo>
                    <a:pt x="10001" y="4462"/>
                  </a:lnTo>
                  <a:lnTo>
                    <a:pt x="10004" y="4546"/>
                  </a:lnTo>
                  <a:lnTo>
                    <a:pt x="10006" y="4613"/>
                  </a:lnTo>
                  <a:lnTo>
                    <a:pt x="10007" y="4668"/>
                  </a:lnTo>
                  <a:lnTo>
                    <a:pt x="10010" y="4715"/>
                  </a:lnTo>
                  <a:lnTo>
                    <a:pt x="10012" y="4754"/>
                  </a:lnTo>
                  <a:lnTo>
                    <a:pt x="10013" y="4787"/>
                  </a:lnTo>
                  <a:lnTo>
                    <a:pt x="10016" y="4813"/>
                  </a:lnTo>
                  <a:lnTo>
                    <a:pt x="10018" y="4834"/>
                  </a:lnTo>
                  <a:lnTo>
                    <a:pt x="10022" y="4858"/>
                  </a:lnTo>
                  <a:lnTo>
                    <a:pt x="10030" y="4859"/>
                  </a:lnTo>
                  <a:lnTo>
                    <a:pt x="10034" y="4842"/>
                  </a:lnTo>
                  <a:lnTo>
                    <a:pt x="10038" y="4815"/>
                  </a:lnTo>
                  <a:lnTo>
                    <a:pt x="10043" y="4778"/>
                  </a:lnTo>
                  <a:lnTo>
                    <a:pt x="10044" y="4755"/>
                  </a:lnTo>
                  <a:lnTo>
                    <a:pt x="10046" y="4727"/>
                  </a:lnTo>
                  <a:lnTo>
                    <a:pt x="10049" y="4695"/>
                  </a:lnTo>
                  <a:lnTo>
                    <a:pt x="10051" y="4654"/>
                  </a:lnTo>
                  <a:lnTo>
                    <a:pt x="10053" y="4602"/>
                  </a:lnTo>
                  <a:lnTo>
                    <a:pt x="10055" y="4535"/>
                  </a:lnTo>
                  <a:lnTo>
                    <a:pt x="10057" y="4449"/>
                  </a:lnTo>
                  <a:lnTo>
                    <a:pt x="10058" y="4398"/>
                  </a:lnTo>
                  <a:lnTo>
                    <a:pt x="10059" y="4342"/>
                  </a:lnTo>
                  <a:lnTo>
                    <a:pt x="10060" y="4279"/>
                  </a:lnTo>
                  <a:lnTo>
                    <a:pt x="10061" y="4212"/>
                  </a:lnTo>
                  <a:lnTo>
                    <a:pt x="10062" y="4138"/>
                  </a:lnTo>
                  <a:lnTo>
                    <a:pt x="10063" y="4059"/>
                  </a:lnTo>
                  <a:lnTo>
                    <a:pt x="10064" y="3976"/>
                  </a:lnTo>
                  <a:lnTo>
                    <a:pt x="10065" y="3887"/>
                  </a:lnTo>
                  <a:lnTo>
                    <a:pt x="10066" y="3794"/>
                  </a:lnTo>
                  <a:lnTo>
                    <a:pt x="10067" y="3699"/>
                  </a:lnTo>
                  <a:lnTo>
                    <a:pt x="10068" y="3601"/>
                  </a:lnTo>
                  <a:lnTo>
                    <a:pt x="10070" y="3505"/>
                  </a:lnTo>
                  <a:lnTo>
                    <a:pt x="10070" y="3410"/>
                  </a:lnTo>
                  <a:lnTo>
                    <a:pt x="10071" y="3321"/>
                  </a:lnTo>
                  <a:lnTo>
                    <a:pt x="10072" y="3239"/>
                  </a:lnTo>
                  <a:lnTo>
                    <a:pt x="10073" y="3164"/>
                  </a:lnTo>
                  <a:lnTo>
                    <a:pt x="10075" y="3096"/>
                  </a:lnTo>
                  <a:lnTo>
                    <a:pt x="10076" y="3033"/>
                  </a:lnTo>
                  <a:lnTo>
                    <a:pt x="10076" y="2973"/>
                  </a:lnTo>
                  <a:lnTo>
                    <a:pt x="10077" y="2912"/>
                  </a:lnTo>
                  <a:lnTo>
                    <a:pt x="10078" y="2850"/>
                  </a:lnTo>
                  <a:lnTo>
                    <a:pt x="10079" y="2785"/>
                  </a:lnTo>
                  <a:lnTo>
                    <a:pt x="10081" y="2718"/>
                  </a:lnTo>
                  <a:lnTo>
                    <a:pt x="10082" y="2650"/>
                  </a:lnTo>
                  <a:lnTo>
                    <a:pt x="10083" y="2582"/>
                  </a:lnTo>
                  <a:lnTo>
                    <a:pt x="10083" y="2513"/>
                  </a:lnTo>
                  <a:lnTo>
                    <a:pt x="10084" y="2444"/>
                  </a:lnTo>
                  <a:lnTo>
                    <a:pt x="10086" y="2377"/>
                  </a:lnTo>
                  <a:lnTo>
                    <a:pt x="10087" y="2314"/>
                  </a:lnTo>
                  <a:lnTo>
                    <a:pt x="10088" y="2261"/>
                  </a:lnTo>
                  <a:lnTo>
                    <a:pt x="10091" y="2244"/>
                  </a:lnTo>
                  <a:lnTo>
                    <a:pt x="10092" y="2313"/>
                  </a:lnTo>
                  <a:lnTo>
                    <a:pt x="10093" y="2424"/>
                  </a:lnTo>
                  <a:lnTo>
                    <a:pt x="10094" y="2571"/>
                  </a:lnTo>
                  <a:lnTo>
                    <a:pt x="10095" y="2744"/>
                  </a:lnTo>
                  <a:lnTo>
                    <a:pt x="10096" y="2930"/>
                  </a:lnTo>
                  <a:lnTo>
                    <a:pt x="10097" y="3117"/>
                  </a:lnTo>
                  <a:lnTo>
                    <a:pt x="10098" y="3294"/>
                  </a:lnTo>
                  <a:lnTo>
                    <a:pt x="10099" y="3455"/>
                  </a:lnTo>
                  <a:lnTo>
                    <a:pt x="10100" y="3596"/>
                  </a:lnTo>
                  <a:lnTo>
                    <a:pt x="10101" y="3716"/>
                  </a:lnTo>
                  <a:lnTo>
                    <a:pt x="10102" y="3818"/>
                  </a:lnTo>
                  <a:lnTo>
                    <a:pt x="10103" y="3902"/>
                  </a:lnTo>
                  <a:lnTo>
                    <a:pt x="10104" y="3972"/>
                  </a:lnTo>
                  <a:lnTo>
                    <a:pt x="10105" y="4029"/>
                  </a:lnTo>
                  <a:lnTo>
                    <a:pt x="10108" y="4115"/>
                  </a:lnTo>
                  <a:lnTo>
                    <a:pt x="10109" y="4172"/>
                  </a:lnTo>
                  <a:lnTo>
                    <a:pt x="10111" y="4205"/>
                  </a:lnTo>
                  <a:lnTo>
                    <a:pt x="10116" y="4176"/>
                  </a:lnTo>
                  <a:lnTo>
                    <a:pt x="10119" y="4115"/>
                  </a:lnTo>
                  <a:lnTo>
                    <a:pt x="10121" y="4026"/>
                  </a:lnTo>
                  <a:lnTo>
                    <a:pt x="10121" y="3971"/>
                  </a:lnTo>
                  <a:lnTo>
                    <a:pt x="10122" y="3909"/>
                  </a:lnTo>
                  <a:lnTo>
                    <a:pt x="10124" y="3841"/>
                  </a:lnTo>
                  <a:lnTo>
                    <a:pt x="10125" y="3767"/>
                  </a:lnTo>
                  <a:lnTo>
                    <a:pt x="10126" y="3688"/>
                  </a:lnTo>
                  <a:lnTo>
                    <a:pt x="10127" y="3604"/>
                  </a:lnTo>
                  <a:lnTo>
                    <a:pt x="10128" y="3519"/>
                  </a:lnTo>
                  <a:lnTo>
                    <a:pt x="10128" y="3434"/>
                  </a:lnTo>
                  <a:lnTo>
                    <a:pt x="10130" y="3351"/>
                  </a:lnTo>
                  <a:lnTo>
                    <a:pt x="10131" y="3274"/>
                  </a:lnTo>
                  <a:lnTo>
                    <a:pt x="10132" y="3202"/>
                  </a:lnTo>
                  <a:lnTo>
                    <a:pt x="10133" y="3138"/>
                  </a:lnTo>
                  <a:lnTo>
                    <a:pt x="10134" y="3081"/>
                  </a:lnTo>
                  <a:lnTo>
                    <a:pt x="10135" y="3027"/>
                  </a:lnTo>
                  <a:lnTo>
                    <a:pt x="10136" y="2974"/>
                  </a:lnTo>
                  <a:lnTo>
                    <a:pt x="10137" y="2922"/>
                  </a:lnTo>
                  <a:lnTo>
                    <a:pt x="10138" y="2867"/>
                  </a:lnTo>
                  <a:lnTo>
                    <a:pt x="10139" y="2811"/>
                  </a:lnTo>
                  <a:lnTo>
                    <a:pt x="10141" y="2753"/>
                  </a:lnTo>
                  <a:lnTo>
                    <a:pt x="10141" y="2693"/>
                  </a:lnTo>
                  <a:lnTo>
                    <a:pt x="10142" y="2634"/>
                  </a:lnTo>
                  <a:lnTo>
                    <a:pt x="10143" y="2574"/>
                  </a:lnTo>
                  <a:lnTo>
                    <a:pt x="10144" y="2514"/>
                  </a:lnTo>
                  <a:lnTo>
                    <a:pt x="10145" y="2456"/>
                  </a:lnTo>
                  <a:lnTo>
                    <a:pt x="10147" y="2402"/>
                  </a:lnTo>
                  <a:lnTo>
                    <a:pt x="10147" y="2359"/>
                  </a:lnTo>
                  <a:lnTo>
                    <a:pt x="10150" y="2384"/>
                  </a:lnTo>
                  <a:lnTo>
                    <a:pt x="10152" y="2469"/>
                  </a:lnTo>
                  <a:lnTo>
                    <a:pt x="10153" y="2595"/>
                  </a:lnTo>
                  <a:lnTo>
                    <a:pt x="10153" y="2756"/>
                  </a:lnTo>
                  <a:lnTo>
                    <a:pt x="10154" y="2940"/>
                  </a:lnTo>
                  <a:lnTo>
                    <a:pt x="10155" y="3134"/>
                  </a:lnTo>
                  <a:lnTo>
                    <a:pt x="10157" y="3328"/>
                  </a:lnTo>
                  <a:lnTo>
                    <a:pt x="10158" y="3510"/>
                  </a:lnTo>
                  <a:lnTo>
                    <a:pt x="10159" y="3677"/>
                  </a:lnTo>
                  <a:lnTo>
                    <a:pt x="10160" y="3824"/>
                  </a:lnTo>
                  <a:lnTo>
                    <a:pt x="10160" y="3953"/>
                  </a:lnTo>
                  <a:lnTo>
                    <a:pt x="10161" y="4063"/>
                  </a:lnTo>
                  <a:lnTo>
                    <a:pt x="10163" y="4158"/>
                  </a:lnTo>
                  <a:lnTo>
                    <a:pt x="10164" y="4240"/>
                  </a:lnTo>
                  <a:lnTo>
                    <a:pt x="10165" y="4311"/>
                  </a:lnTo>
                  <a:lnTo>
                    <a:pt x="10166" y="4373"/>
                  </a:lnTo>
                  <a:lnTo>
                    <a:pt x="10166" y="4429"/>
                  </a:lnTo>
                  <a:lnTo>
                    <a:pt x="10168" y="4479"/>
                  </a:lnTo>
                  <a:lnTo>
                    <a:pt x="10169" y="4524"/>
                  </a:lnTo>
                  <a:lnTo>
                    <a:pt x="10171" y="4603"/>
                  </a:lnTo>
                  <a:lnTo>
                    <a:pt x="10173" y="4672"/>
                  </a:lnTo>
                  <a:lnTo>
                    <a:pt x="10175" y="4731"/>
                  </a:lnTo>
                  <a:lnTo>
                    <a:pt x="10177" y="4781"/>
                  </a:lnTo>
                  <a:lnTo>
                    <a:pt x="10179" y="4824"/>
                  </a:lnTo>
                  <a:lnTo>
                    <a:pt x="10181" y="4861"/>
                  </a:lnTo>
                  <a:lnTo>
                    <a:pt x="10183" y="4891"/>
                  </a:lnTo>
                  <a:lnTo>
                    <a:pt x="10187" y="4935"/>
                  </a:lnTo>
                  <a:lnTo>
                    <a:pt x="10192" y="4964"/>
                  </a:lnTo>
                  <a:lnTo>
                    <a:pt x="10196" y="4983"/>
                  </a:lnTo>
                  <a:lnTo>
                    <a:pt x="10199" y="4997"/>
                  </a:lnTo>
                  <a:lnTo>
                    <a:pt x="10208" y="5016"/>
                  </a:lnTo>
                  <a:lnTo>
                    <a:pt x="10216" y="5028"/>
                  </a:lnTo>
                  <a:lnTo>
                    <a:pt x="10224" y="5036"/>
                  </a:lnTo>
                  <a:lnTo>
                    <a:pt x="10232" y="5043"/>
                  </a:lnTo>
                  <a:lnTo>
                    <a:pt x="10243" y="5052"/>
                  </a:lnTo>
                  <a:lnTo>
                    <a:pt x="10253" y="5057"/>
                  </a:lnTo>
                  <a:lnTo>
                    <a:pt x="10269" y="5063"/>
                  </a:lnTo>
                  <a:lnTo>
                    <a:pt x="10314" y="5062"/>
                  </a:lnTo>
                  <a:lnTo>
                    <a:pt x="10321" y="5067"/>
                  </a:lnTo>
                  <a:lnTo>
                    <a:pt x="10338" y="5075"/>
                  </a:lnTo>
                  <a:lnTo>
                    <a:pt x="10349" y="5081"/>
                  </a:lnTo>
                  <a:lnTo>
                    <a:pt x="10368" y="5087"/>
                  </a:lnTo>
                  <a:lnTo>
                    <a:pt x="10407" y="5091"/>
                  </a:lnTo>
                  <a:lnTo>
                    <a:pt x="10416" y="5087"/>
                  </a:lnTo>
                  <a:lnTo>
                    <a:pt x="10431" y="5078"/>
                  </a:lnTo>
                  <a:lnTo>
                    <a:pt x="10448" y="5077"/>
                  </a:lnTo>
                  <a:lnTo>
                    <a:pt x="10461" y="5086"/>
                  </a:lnTo>
                  <a:lnTo>
                    <a:pt x="10484" y="5083"/>
                  </a:lnTo>
                  <a:lnTo>
                    <a:pt x="10519" y="5081"/>
                  </a:lnTo>
                  <a:lnTo>
                    <a:pt x="10528" y="5086"/>
                  </a:lnTo>
                  <a:lnTo>
                    <a:pt x="10570" y="5084"/>
                  </a:lnTo>
                  <a:lnTo>
                    <a:pt x="10582" y="5078"/>
                  </a:lnTo>
                  <a:lnTo>
                    <a:pt x="10625" y="5078"/>
                  </a:lnTo>
                  <a:lnTo>
                    <a:pt x="10642" y="5081"/>
                  </a:lnTo>
                  <a:lnTo>
                    <a:pt x="10704" y="5081"/>
                  </a:lnTo>
                  <a:lnTo>
                    <a:pt x="10724" y="5086"/>
                  </a:lnTo>
                  <a:lnTo>
                    <a:pt x="10752" y="5092"/>
                  </a:lnTo>
                  <a:lnTo>
                    <a:pt x="10784" y="5091"/>
                  </a:lnTo>
                  <a:lnTo>
                    <a:pt x="10812" y="5086"/>
                  </a:lnTo>
                  <a:lnTo>
                    <a:pt x="10852" y="5085"/>
                  </a:lnTo>
                  <a:lnTo>
                    <a:pt x="10862" y="5088"/>
                  </a:lnTo>
                  <a:lnTo>
                    <a:pt x="10975" y="5089"/>
                  </a:lnTo>
                  <a:lnTo>
                    <a:pt x="10992" y="5085"/>
                  </a:lnTo>
                  <a:lnTo>
                    <a:pt x="11008" y="5077"/>
                  </a:lnTo>
                  <a:lnTo>
                    <a:pt x="11058" y="5080"/>
                  </a:lnTo>
                  <a:lnTo>
                    <a:pt x="11073" y="5077"/>
                  </a:lnTo>
                  <a:lnTo>
                    <a:pt x="11087" y="5072"/>
                  </a:lnTo>
                  <a:lnTo>
                    <a:pt x="11102" y="5063"/>
                  </a:lnTo>
                  <a:lnTo>
                    <a:pt x="11111" y="5056"/>
                  </a:lnTo>
                  <a:lnTo>
                    <a:pt x="11119" y="5041"/>
                  </a:lnTo>
                  <a:lnTo>
                    <a:pt x="11123" y="5031"/>
                  </a:lnTo>
                  <a:lnTo>
                    <a:pt x="11127" y="5016"/>
                  </a:lnTo>
                  <a:lnTo>
                    <a:pt x="11132" y="4997"/>
                  </a:lnTo>
                  <a:lnTo>
                    <a:pt x="11135" y="4971"/>
                  </a:lnTo>
                  <a:lnTo>
                    <a:pt x="11140" y="4938"/>
                  </a:lnTo>
                  <a:lnTo>
                    <a:pt x="11144" y="4895"/>
                  </a:lnTo>
                  <a:lnTo>
                    <a:pt x="11146" y="4867"/>
                  </a:lnTo>
                  <a:lnTo>
                    <a:pt x="11148" y="4835"/>
                  </a:lnTo>
                  <a:lnTo>
                    <a:pt x="11150" y="4795"/>
                  </a:lnTo>
                  <a:lnTo>
                    <a:pt x="11152" y="4745"/>
                  </a:lnTo>
                  <a:lnTo>
                    <a:pt x="11154" y="4682"/>
                  </a:lnTo>
                  <a:lnTo>
                    <a:pt x="11156" y="4602"/>
                  </a:lnTo>
                  <a:lnTo>
                    <a:pt x="11157" y="4556"/>
                  </a:lnTo>
                  <a:lnTo>
                    <a:pt x="11158" y="4504"/>
                  </a:lnTo>
                  <a:lnTo>
                    <a:pt x="11159" y="4448"/>
                  </a:lnTo>
                  <a:lnTo>
                    <a:pt x="11160" y="4386"/>
                  </a:lnTo>
                  <a:lnTo>
                    <a:pt x="11161" y="4319"/>
                  </a:lnTo>
                  <a:lnTo>
                    <a:pt x="11162" y="4247"/>
                  </a:lnTo>
                  <a:lnTo>
                    <a:pt x="11163" y="4169"/>
                  </a:lnTo>
                  <a:lnTo>
                    <a:pt x="11165" y="4088"/>
                  </a:lnTo>
                  <a:lnTo>
                    <a:pt x="11166" y="4002"/>
                  </a:lnTo>
                  <a:lnTo>
                    <a:pt x="11166" y="3914"/>
                  </a:lnTo>
                  <a:lnTo>
                    <a:pt x="11167" y="3824"/>
                  </a:lnTo>
                  <a:lnTo>
                    <a:pt x="11168" y="3734"/>
                  </a:lnTo>
                  <a:lnTo>
                    <a:pt x="11169" y="3646"/>
                  </a:lnTo>
                  <a:lnTo>
                    <a:pt x="11171" y="3561"/>
                  </a:lnTo>
                  <a:lnTo>
                    <a:pt x="11172" y="3479"/>
                  </a:lnTo>
                  <a:lnTo>
                    <a:pt x="11172" y="3400"/>
                  </a:lnTo>
                  <a:lnTo>
                    <a:pt x="11173" y="3323"/>
                  </a:lnTo>
                  <a:lnTo>
                    <a:pt x="11174" y="3249"/>
                  </a:lnTo>
                  <a:lnTo>
                    <a:pt x="11176" y="3178"/>
                  </a:lnTo>
                  <a:lnTo>
                    <a:pt x="11177" y="3109"/>
                  </a:lnTo>
                  <a:lnTo>
                    <a:pt x="11178" y="3044"/>
                  </a:lnTo>
                  <a:lnTo>
                    <a:pt x="11179" y="2981"/>
                  </a:lnTo>
                  <a:lnTo>
                    <a:pt x="11179" y="2919"/>
                  </a:lnTo>
                  <a:lnTo>
                    <a:pt x="11181" y="2858"/>
                  </a:lnTo>
                  <a:lnTo>
                    <a:pt x="11182" y="2794"/>
                  </a:lnTo>
                  <a:lnTo>
                    <a:pt x="11183" y="2729"/>
                  </a:lnTo>
                  <a:lnTo>
                    <a:pt x="11184" y="2663"/>
                  </a:lnTo>
                  <a:lnTo>
                    <a:pt x="11185" y="2601"/>
                  </a:lnTo>
                  <a:lnTo>
                    <a:pt x="11185" y="2546"/>
                  </a:lnTo>
                  <a:lnTo>
                    <a:pt x="11187" y="2505"/>
                  </a:lnTo>
                  <a:lnTo>
                    <a:pt x="11190" y="2514"/>
                  </a:lnTo>
                  <a:lnTo>
                    <a:pt x="11191" y="2566"/>
                  </a:lnTo>
                  <a:lnTo>
                    <a:pt x="11192" y="2641"/>
                  </a:lnTo>
                  <a:lnTo>
                    <a:pt x="11193" y="2736"/>
                  </a:lnTo>
                  <a:lnTo>
                    <a:pt x="11194" y="2850"/>
                  </a:lnTo>
                  <a:lnTo>
                    <a:pt x="11195" y="2982"/>
                  </a:lnTo>
                  <a:lnTo>
                    <a:pt x="11196" y="3128"/>
                  </a:lnTo>
                  <a:lnTo>
                    <a:pt x="11198" y="3284"/>
                  </a:lnTo>
                  <a:lnTo>
                    <a:pt x="11198" y="3444"/>
                  </a:lnTo>
                  <a:lnTo>
                    <a:pt x="11199" y="3601"/>
                  </a:lnTo>
                  <a:lnTo>
                    <a:pt x="11200" y="3749"/>
                  </a:lnTo>
                  <a:lnTo>
                    <a:pt x="11201" y="3884"/>
                  </a:lnTo>
                  <a:lnTo>
                    <a:pt x="11202" y="4005"/>
                  </a:lnTo>
                  <a:lnTo>
                    <a:pt x="11204" y="4110"/>
                  </a:lnTo>
                  <a:lnTo>
                    <a:pt x="11204" y="4203"/>
                  </a:lnTo>
                  <a:lnTo>
                    <a:pt x="11205" y="4282"/>
                  </a:lnTo>
                  <a:lnTo>
                    <a:pt x="11206" y="4351"/>
                  </a:lnTo>
                  <a:lnTo>
                    <a:pt x="11207" y="4411"/>
                  </a:lnTo>
                  <a:lnTo>
                    <a:pt x="11209" y="4464"/>
                  </a:lnTo>
                  <a:lnTo>
                    <a:pt x="11211" y="4553"/>
                  </a:lnTo>
                  <a:lnTo>
                    <a:pt x="11212" y="4625"/>
                  </a:lnTo>
                  <a:lnTo>
                    <a:pt x="11215" y="4685"/>
                  </a:lnTo>
                  <a:lnTo>
                    <a:pt x="11217" y="4736"/>
                  </a:lnTo>
                  <a:lnTo>
                    <a:pt x="11218" y="4779"/>
                  </a:lnTo>
                  <a:lnTo>
                    <a:pt x="11221" y="4815"/>
                  </a:lnTo>
                  <a:lnTo>
                    <a:pt x="11223" y="4844"/>
                  </a:lnTo>
                  <a:lnTo>
                    <a:pt x="11227" y="4886"/>
                  </a:lnTo>
                  <a:lnTo>
                    <a:pt x="11231" y="4910"/>
                  </a:lnTo>
                  <a:lnTo>
                    <a:pt x="11235" y="4925"/>
                  </a:lnTo>
                  <a:lnTo>
                    <a:pt x="11243" y="4944"/>
                  </a:lnTo>
                  <a:lnTo>
                    <a:pt x="11251" y="4957"/>
                  </a:lnTo>
                  <a:lnTo>
                    <a:pt x="11262" y="4971"/>
                  </a:lnTo>
                  <a:lnTo>
                    <a:pt x="11277" y="4971"/>
                  </a:lnTo>
                  <a:lnTo>
                    <a:pt x="11286" y="4952"/>
                  </a:lnTo>
                  <a:lnTo>
                    <a:pt x="11289" y="4936"/>
                  </a:lnTo>
                  <a:lnTo>
                    <a:pt x="11294" y="4915"/>
                  </a:lnTo>
                  <a:lnTo>
                    <a:pt x="11298" y="4886"/>
                  </a:lnTo>
                  <a:lnTo>
                    <a:pt x="11302" y="4848"/>
                  </a:lnTo>
                  <a:lnTo>
                    <a:pt x="11304" y="4824"/>
                  </a:lnTo>
                  <a:lnTo>
                    <a:pt x="11306" y="4797"/>
                  </a:lnTo>
                  <a:lnTo>
                    <a:pt x="11308" y="4765"/>
                  </a:lnTo>
                  <a:lnTo>
                    <a:pt x="11310" y="4728"/>
                  </a:lnTo>
                  <a:lnTo>
                    <a:pt x="11313" y="4683"/>
                  </a:lnTo>
                  <a:lnTo>
                    <a:pt x="11314" y="4631"/>
                  </a:lnTo>
                  <a:lnTo>
                    <a:pt x="11316" y="4566"/>
                  </a:lnTo>
                  <a:lnTo>
                    <a:pt x="11319" y="4485"/>
                  </a:lnTo>
                  <a:lnTo>
                    <a:pt x="11319" y="4437"/>
                  </a:lnTo>
                  <a:lnTo>
                    <a:pt x="11320" y="4384"/>
                  </a:lnTo>
                  <a:lnTo>
                    <a:pt x="11321" y="4325"/>
                  </a:lnTo>
                  <a:lnTo>
                    <a:pt x="11322" y="4260"/>
                  </a:lnTo>
                  <a:lnTo>
                    <a:pt x="11324" y="4187"/>
                  </a:lnTo>
                  <a:lnTo>
                    <a:pt x="11325" y="4106"/>
                  </a:lnTo>
                  <a:lnTo>
                    <a:pt x="11326" y="4017"/>
                  </a:lnTo>
                  <a:lnTo>
                    <a:pt x="11326" y="3920"/>
                  </a:lnTo>
                  <a:lnTo>
                    <a:pt x="11327" y="3816"/>
                  </a:lnTo>
                  <a:lnTo>
                    <a:pt x="11329" y="3703"/>
                  </a:lnTo>
                  <a:lnTo>
                    <a:pt x="11330" y="3583"/>
                  </a:lnTo>
                  <a:lnTo>
                    <a:pt x="11331" y="3456"/>
                  </a:lnTo>
                  <a:lnTo>
                    <a:pt x="11332" y="3323"/>
                  </a:lnTo>
                  <a:lnTo>
                    <a:pt x="11332" y="3186"/>
                  </a:lnTo>
                  <a:lnTo>
                    <a:pt x="11333" y="3045"/>
                  </a:lnTo>
                  <a:lnTo>
                    <a:pt x="11335" y="2902"/>
                  </a:lnTo>
                  <a:lnTo>
                    <a:pt x="11336" y="2757"/>
                  </a:lnTo>
                  <a:lnTo>
                    <a:pt x="11337" y="2611"/>
                  </a:lnTo>
                  <a:lnTo>
                    <a:pt x="11338" y="2466"/>
                  </a:lnTo>
                  <a:lnTo>
                    <a:pt x="11339" y="2322"/>
                  </a:lnTo>
                  <a:lnTo>
                    <a:pt x="11340" y="2183"/>
                  </a:lnTo>
                  <a:lnTo>
                    <a:pt x="11341" y="2050"/>
                  </a:lnTo>
                  <a:lnTo>
                    <a:pt x="11342" y="1924"/>
                  </a:lnTo>
                  <a:lnTo>
                    <a:pt x="11343" y="1803"/>
                  </a:lnTo>
                  <a:lnTo>
                    <a:pt x="11344" y="1684"/>
                  </a:lnTo>
                  <a:lnTo>
                    <a:pt x="11345" y="1566"/>
                  </a:lnTo>
                  <a:lnTo>
                    <a:pt x="11346" y="1448"/>
                  </a:lnTo>
                  <a:lnTo>
                    <a:pt x="11347" y="1331"/>
                  </a:lnTo>
                  <a:lnTo>
                    <a:pt x="11348" y="1219"/>
                  </a:lnTo>
                  <a:lnTo>
                    <a:pt x="11349" y="1114"/>
                  </a:lnTo>
                  <a:lnTo>
                    <a:pt x="11350" y="1020"/>
                  </a:lnTo>
                  <a:lnTo>
                    <a:pt x="11352" y="939"/>
                  </a:lnTo>
                  <a:lnTo>
                    <a:pt x="11352" y="873"/>
                  </a:lnTo>
                  <a:lnTo>
                    <a:pt x="11353" y="821"/>
                  </a:lnTo>
                  <a:lnTo>
                    <a:pt x="11358" y="806"/>
                  </a:lnTo>
                  <a:lnTo>
                    <a:pt x="11358" y="875"/>
                  </a:lnTo>
                  <a:lnTo>
                    <a:pt x="11359" y="983"/>
                  </a:lnTo>
                  <a:lnTo>
                    <a:pt x="11360" y="1130"/>
                  </a:lnTo>
                  <a:lnTo>
                    <a:pt x="11362" y="1310"/>
                  </a:lnTo>
                  <a:lnTo>
                    <a:pt x="11363" y="1513"/>
                  </a:lnTo>
                  <a:lnTo>
                    <a:pt x="11364" y="1731"/>
                  </a:lnTo>
                  <a:lnTo>
                    <a:pt x="11364" y="1955"/>
                  </a:lnTo>
                  <a:lnTo>
                    <a:pt x="11365" y="2183"/>
                  </a:lnTo>
                  <a:lnTo>
                    <a:pt x="11366" y="2412"/>
                  </a:lnTo>
                  <a:lnTo>
                    <a:pt x="11368" y="2639"/>
                  </a:lnTo>
                  <a:lnTo>
                    <a:pt x="11369" y="2860"/>
                  </a:lnTo>
                  <a:lnTo>
                    <a:pt x="11370" y="3070"/>
                  </a:lnTo>
                  <a:lnTo>
                    <a:pt x="11371" y="3265"/>
                  </a:lnTo>
                  <a:lnTo>
                    <a:pt x="11371" y="3443"/>
                  </a:lnTo>
                  <a:lnTo>
                    <a:pt x="11373" y="3603"/>
                  </a:lnTo>
                  <a:lnTo>
                    <a:pt x="11374" y="3744"/>
                  </a:lnTo>
                  <a:lnTo>
                    <a:pt x="11375" y="3868"/>
                  </a:lnTo>
                  <a:lnTo>
                    <a:pt x="11376" y="3976"/>
                  </a:lnTo>
                  <a:lnTo>
                    <a:pt x="11377" y="4071"/>
                  </a:lnTo>
                  <a:lnTo>
                    <a:pt x="11378" y="4155"/>
                  </a:lnTo>
                  <a:lnTo>
                    <a:pt x="11379" y="4230"/>
                  </a:lnTo>
                  <a:lnTo>
                    <a:pt x="11380" y="4296"/>
                  </a:lnTo>
                  <a:lnTo>
                    <a:pt x="11381" y="4356"/>
                  </a:lnTo>
                  <a:lnTo>
                    <a:pt x="11382" y="4411"/>
                  </a:lnTo>
                  <a:lnTo>
                    <a:pt x="11383" y="4460"/>
                  </a:lnTo>
                  <a:lnTo>
                    <a:pt x="11385" y="4547"/>
                  </a:lnTo>
                  <a:lnTo>
                    <a:pt x="11387" y="4620"/>
                  </a:lnTo>
                  <a:lnTo>
                    <a:pt x="11390" y="4681"/>
                  </a:lnTo>
                  <a:lnTo>
                    <a:pt x="11391" y="4731"/>
                  </a:lnTo>
                  <a:lnTo>
                    <a:pt x="11393" y="4773"/>
                  </a:lnTo>
                  <a:lnTo>
                    <a:pt x="11396" y="4807"/>
                  </a:lnTo>
                  <a:lnTo>
                    <a:pt x="11397" y="4835"/>
                  </a:lnTo>
                  <a:lnTo>
                    <a:pt x="11402" y="4876"/>
                  </a:lnTo>
                  <a:lnTo>
                    <a:pt x="11406" y="4906"/>
                  </a:lnTo>
                  <a:lnTo>
                    <a:pt x="11409" y="4931"/>
                  </a:lnTo>
                  <a:lnTo>
                    <a:pt x="11414" y="4951"/>
                  </a:lnTo>
                  <a:lnTo>
                    <a:pt x="11418" y="4967"/>
                  </a:lnTo>
                  <a:lnTo>
                    <a:pt x="11422" y="4979"/>
                  </a:lnTo>
                  <a:lnTo>
                    <a:pt x="11430" y="4994"/>
                  </a:lnTo>
                  <a:lnTo>
                    <a:pt x="11439" y="5003"/>
                  </a:lnTo>
                  <a:lnTo>
                    <a:pt x="11454" y="5001"/>
                  </a:lnTo>
                  <a:lnTo>
                    <a:pt x="11462" y="4987"/>
                  </a:lnTo>
                  <a:lnTo>
                    <a:pt x="11467" y="4975"/>
                  </a:lnTo>
                  <a:lnTo>
                    <a:pt x="11470" y="4957"/>
                  </a:lnTo>
                  <a:lnTo>
                    <a:pt x="11474" y="4933"/>
                  </a:lnTo>
                  <a:lnTo>
                    <a:pt x="11479" y="4901"/>
                  </a:lnTo>
                  <a:lnTo>
                    <a:pt x="11480" y="4880"/>
                  </a:lnTo>
                  <a:lnTo>
                    <a:pt x="11483" y="4855"/>
                  </a:lnTo>
                  <a:lnTo>
                    <a:pt x="11485" y="4824"/>
                  </a:lnTo>
                  <a:lnTo>
                    <a:pt x="11486" y="4786"/>
                  </a:lnTo>
                  <a:lnTo>
                    <a:pt x="11489" y="4737"/>
                  </a:lnTo>
                  <a:lnTo>
                    <a:pt x="11491" y="4676"/>
                  </a:lnTo>
                  <a:lnTo>
                    <a:pt x="11493" y="4600"/>
                  </a:lnTo>
                  <a:lnTo>
                    <a:pt x="11495" y="4510"/>
                  </a:lnTo>
                  <a:lnTo>
                    <a:pt x="11496" y="4458"/>
                  </a:lnTo>
                  <a:lnTo>
                    <a:pt x="11497" y="4403"/>
                  </a:lnTo>
                  <a:lnTo>
                    <a:pt x="11498" y="4344"/>
                  </a:lnTo>
                  <a:lnTo>
                    <a:pt x="11499" y="4283"/>
                  </a:lnTo>
                  <a:lnTo>
                    <a:pt x="11500" y="4218"/>
                  </a:lnTo>
                  <a:lnTo>
                    <a:pt x="11501" y="4152"/>
                  </a:lnTo>
                  <a:lnTo>
                    <a:pt x="11502" y="4085"/>
                  </a:lnTo>
                  <a:lnTo>
                    <a:pt x="11503" y="4019"/>
                  </a:lnTo>
                  <a:lnTo>
                    <a:pt x="11505" y="3954"/>
                  </a:lnTo>
                  <a:lnTo>
                    <a:pt x="11505" y="3891"/>
                  </a:lnTo>
                  <a:lnTo>
                    <a:pt x="11506" y="3831"/>
                  </a:lnTo>
                  <a:lnTo>
                    <a:pt x="11507" y="3773"/>
                  </a:lnTo>
                  <a:lnTo>
                    <a:pt x="11508" y="3717"/>
                  </a:lnTo>
                  <a:lnTo>
                    <a:pt x="11510" y="3663"/>
                  </a:lnTo>
                  <a:lnTo>
                    <a:pt x="11511" y="3611"/>
                  </a:lnTo>
                  <a:lnTo>
                    <a:pt x="11512" y="3562"/>
                  </a:lnTo>
                  <a:lnTo>
                    <a:pt x="11513" y="3471"/>
                  </a:lnTo>
                  <a:lnTo>
                    <a:pt x="11516" y="3383"/>
                  </a:lnTo>
                  <a:lnTo>
                    <a:pt x="11517" y="3338"/>
                  </a:lnTo>
                  <a:lnTo>
                    <a:pt x="11518" y="3292"/>
                  </a:lnTo>
                  <a:lnTo>
                    <a:pt x="11518" y="3246"/>
                  </a:lnTo>
                  <a:lnTo>
                    <a:pt x="11521" y="3169"/>
                  </a:lnTo>
                  <a:lnTo>
                    <a:pt x="11525" y="3173"/>
                  </a:lnTo>
                  <a:lnTo>
                    <a:pt x="11526" y="3218"/>
                  </a:lnTo>
                  <a:lnTo>
                    <a:pt x="11527" y="3278"/>
                  </a:lnTo>
                  <a:lnTo>
                    <a:pt x="11528" y="3354"/>
                  </a:lnTo>
                  <a:lnTo>
                    <a:pt x="11529" y="3445"/>
                  </a:lnTo>
                  <a:lnTo>
                    <a:pt x="11530" y="3550"/>
                  </a:lnTo>
                  <a:lnTo>
                    <a:pt x="11531" y="3665"/>
                  </a:lnTo>
                  <a:lnTo>
                    <a:pt x="11532" y="3787"/>
                  </a:lnTo>
                  <a:lnTo>
                    <a:pt x="11533" y="3911"/>
                  </a:lnTo>
                  <a:lnTo>
                    <a:pt x="11534" y="4031"/>
                  </a:lnTo>
                  <a:lnTo>
                    <a:pt x="11535" y="4142"/>
                  </a:lnTo>
                  <a:lnTo>
                    <a:pt x="11536" y="4243"/>
                  </a:lnTo>
                  <a:lnTo>
                    <a:pt x="11537" y="4333"/>
                  </a:lnTo>
                  <a:lnTo>
                    <a:pt x="11538" y="4410"/>
                  </a:lnTo>
                  <a:lnTo>
                    <a:pt x="11539" y="4476"/>
                  </a:lnTo>
                  <a:lnTo>
                    <a:pt x="11540" y="4534"/>
                  </a:lnTo>
                  <a:lnTo>
                    <a:pt x="11541" y="4583"/>
                  </a:lnTo>
                  <a:lnTo>
                    <a:pt x="11543" y="4626"/>
                  </a:lnTo>
                  <a:lnTo>
                    <a:pt x="11544" y="4698"/>
                  </a:lnTo>
                  <a:lnTo>
                    <a:pt x="11546" y="4756"/>
                  </a:lnTo>
                  <a:lnTo>
                    <a:pt x="11549" y="4804"/>
                  </a:lnTo>
                  <a:lnTo>
                    <a:pt x="11550" y="4845"/>
                  </a:lnTo>
                  <a:lnTo>
                    <a:pt x="11552" y="4880"/>
                  </a:lnTo>
                  <a:lnTo>
                    <a:pt x="11555" y="4909"/>
                  </a:lnTo>
                  <a:lnTo>
                    <a:pt x="11557" y="4934"/>
                  </a:lnTo>
                  <a:lnTo>
                    <a:pt x="11561" y="4971"/>
                  </a:lnTo>
                  <a:lnTo>
                    <a:pt x="11565" y="4995"/>
                  </a:lnTo>
                  <a:lnTo>
                    <a:pt x="11569" y="5011"/>
                  </a:lnTo>
                  <a:lnTo>
                    <a:pt x="11573" y="5024"/>
                  </a:lnTo>
                  <a:lnTo>
                    <a:pt x="11577" y="5035"/>
                  </a:lnTo>
                  <a:lnTo>
                    <a:pt x="11585" y="5053"/>
                  </a:lnTo>
                  <a:lnTo>
                    <a:pt x="11594" y="5063"/>
                  </a:lnTo>
                  <a:lnTo>
                    <a:pt x="11601" y="5069"/>
                  </a:lnTo>
                  <a:lnTo>
                    <a:pt x="11610" y="5075"/>
                  </a:lnTo>
                  <a:lnTo>
                    <a:pt x="11622" y="5081"/>
                  </a:lnTo>
                  <a:lnTo>
                    <a:pt x="11641" y="5087"/>
                  </a:lnTo>
                  <a:lnTo>
                    <a:pt x="11653" y="5091"/>
                  </a:lnTo>
                  <a:lnTo>
                    <a:pt x="11730" y="5091"/>
                  </a:lnTo>
                  <a:lnTo>
                    <a:pt x="11746" y="5094"/>
                  </a:lnTo>
                  <a:lnTo>
                    <a:pt x="11791" y="5098"/>
                  </a:lnTo>
                  <a:lnTo>
                    <a:pt x="11844" y="5100"/>
                  </a:lnTo>
                  <a:lnTo>
                    <a:pt x="11864" y="5096"/>
                  </a:lnTo>
                  <a:lnTo>
                    <a:pt x="11897" y="5097"/>
                  </a:lnTo>
                  <a:lnTo>
                    <a:pt x="11942" y="5100"/>
                  </a:lnTo>
                  <a:lnTo>
                    <a:pt x="12067" y="5099"/>
                  </a:lnTo>
                  <a:lnTo>
                    <a:pt x="12088" y="5101"/>
                  </a:lnTo>
                  <a:lnTo>
                    <a:pt x="12421" y="5101"/>
                  </a:lnTo>
                  <a:lnTo>
                    <a:pt x="12450" y="5098"/>
                  </a:lnTo>
                  <a:lnTo>
                    <a:pt x="12460" y="5094"/>
                  </a:lnTo>
                  <a:lnTo>
                    <a:pt x="12488" y="5092"/>
                  </a:lnTo>
                  <a:lnTo>
                    <a:pt x="12512" y="5099"/>
                  </a:lnTo>
                  <a:lnTo>
                    <a:pt x="12605" y="5097"/>
                  </a:lnTo>
                  <a:lnTo>
                    <a:pt x="12619" y="5093"/>
                  </a:lnTo>
                  <a:lnTo>
                    <a:pt x="12627" y="5089"/>
                  </a:lnTo>
                  <a:lnTo>
                    <a:pt x="12639" y="5081"/>
                  </a:lnTo>
                  <a:lnTo>
                    <a:pt x="12657" y="5084"/>
                  </a:lnTo>
                  <a:lnTo>
                    <a:pt x="12667" y="5091"/>
                  </a:lnTo>
                  <a:lnTo>
                    <a:pt x="12701" y="5091"/>
                  </a:lnTo>
                  <a:lnTo>
                    <a:pt x="12716" y="5097"/>
                  </a:lnTo>
                  <a:lnTo>
                    <a:pt x="12766" y="5098"/>
                  </a:lnTo>
                  <a:lnTo>
                    <a:pt x="12784" y="5095"/>
                  </a:lnTo>
                  <a:lnTo>
                    <a:pt x="12797" y="5087"/>
                  </a:lnTo>
                  <a:lnTo>
                    <a:pt x="12821" y="5082"/>
                  </a:lnTo>
                  <a:lnTo>
                    <a:pt x="12833" y="5093"/>
                  </a:lnTo>
                  <a:lnTo>
                    <a:pt x="12846" y="5097"/>
                  </a:lnTo>
                  <a:lnTo>
                    <a:pt x="12899" y="5098"/>
                  </a:lnTo>
                  <a:lnTo>
                    <a:pt x="12943" y="5095"/>
                  </a:lnTo>
                  <a:lnTo>
                    <a:pt x="12960" y="5099"/>
                  </a:lnTo>
                  <a:lnTo>
                    <a:pt x="13091" y="5100"/>
                  </a:lnTo>
                  <a:lnTo>
                    <a:pt x="13301" y="510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E6329E9E-D583-B6B2-AFA9-527FE0DF1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9001" y="1230313"/>
              <a:ext cx="542925" cy="4884738"/>
            </a:xfrm>
            <a:custGeom>
              <a:avLst/>
              <a:gdLst>
                <a:gd name="T0" fmla="*/ 276 w 1666"/>
                <a:gd name="T1" fmla="*/ 15007 h 15013"/>
                <a:gd name="T2" fmla="*/ 461 w 1666"/>
                <a:gd name="T3" fmla="*/ 14982 h 15013"/>
                <a:gd name="T4" fmla="*/ 529 w 1666"/>
                <a:gd name="T5" fmla="*/ 14966 h 15013"/>
                <a:gd name="T6" fmla="*/ 591 w 1666"/>
                <a:gd name="T7" fmla="*/ 14922 h 15013"/>
                <a:gd name="T8" fmla="*/ 672 w 1666"/>
                <a:gd name="T9" fmla="*/ 14862 h 15013"/>
                <a:gd name="T10" fmla="*/ 721 w 1666"/>
                <a:gd name="T11" fmla="*/ 14792 h 15013"/>
                <a:gd name="T12" fmla="*/ 746 w 1666"/>
                <a:gd name="T13" fmla="*/ 14655 h 15013"/>
                <a:gd name="T14" fmla="*/ 761 w 1666"/>
                <a:gd name="T15" fmla="*/ 14446 h 15013"/>
                <a:gd name="T16" fmla="*/ 773 w 1666"/>
                <a:gd name="T17" fmla="*/ 14045 h 15013"/>
                <a:gd name="T18" fmla="*/ 779 w 1666"/>
                <a:gd name="T19" fmla="*/ 13705 h 15013"/>
                <a:gd name="T20" fmla="*/ 785 w 1666"/>
                <a:gd name="T21" fmla="*/ 13184 h 15013"/>
                <a:gd name="T22" fmla="*/ 791 w 1666"/>
                <a:gd name="T23" fmla="*/ 12276 h 15013"/>
                <a:gd name="T24" fmla="*/ 797 w 1666"/>
                <a:gd name="T25" fmla="*/ 10630 h 15013"/>
                <a:gd name="T26" fmla="*/ 803 w 1666"/>
                <a:gd name="T27" fmla="*/ 8180 h 15013"/>
                <a:gd name="T28" fmla="*/ 810 w 1666"/>
                <a:gd name="T29" fmla="*/ 5608 h 15013"/>
                <a:gd name="T30" fmla="*/ 816 w 1666"/>
                <a:gd name="T31" fmla="*/ 3600 h 15013"/>
                <a:gd name="T32" fmla="*/ 822 w 1666"/>
                <a:gd name="T33" fmla="*/ 1805 h 15013"/>
                <a:gd name="T34" fmla="*/ 829 w 1666"/>
                <a:gd name="T35" fmla="*/ 2206 h 15013"/>
                <a:gd name="T36" fmla="*/ 835 w 1666"/>
                <a:gd name="T37" fmla="*/ 6471 h 15013"/>
                <a:gd name="T38" fmla="*/ 841 w 1666"/>
                <a:gd name="T39" fmla="*/ 9729 h 15013"/>
                <a:gd name="T40" fmla="*/ 847 w 1666"/>
                <a:gd name="T41" fmla="*/ 11150 h 15013"/>
                <a:gd name="T42" fmla="*/ 855 w 1666"/>
                <a:gd name="T43" fmla="*/ 11731 h 15013"/>
                <a:gd name="T44" fmla="*/ 863 w 1666"/>
                <a:gd name="T45" fmla="*/ 11326 h 15013"/>
                <a:gd name="T46" fmla="*/ 869 w 1666"/>
                <a:gd name="T47" fmla="*/ 9999 h 15013"/>
                <a:gd name="T48" fmla="*/ 876 w 1666"/>
                <a:gd name="T49" fmla="*/ 7724 h 15013"/>
                <a:gd name="T50" fmla="*/ 882 w 1666"/>
                <a:gd name="T51" fmla="*/ 5095 h 15013"/>
                <a:gd name="T52" fmla="*/ 888 w 1666"/>
                <a:gd name="T53" fmla="*/ 2934 h 15013"/>
                <a:gd name="T54" fmla="*/ 894 w 1666"/>
                <a:gd name="T55" fmla="*/ 917 h 15013"/>
                <a:gd name="T56" fmla="*/ 901 w 1666"/>
                <a:gd name="T57" fmla="*/ 242 h 15013"/>
                <a:gd name="T58" fmla="*/ 907 w 1666"/>
                <a:gd name="T59" fmla="*/ 3428 h 15013"/>
                <a:gd name="T60" fmla="*/ 913 w 1666"/>
                <a:gd name="T61" fmla="*/ 5567 h 15013"/>
                <a:gd name="T62" fmla="*/ 921 w 1666"/>
                <a:gd name="T63" fmla="*/ 4748 h 15013"/>
                <a:gd name="T64" fmla="*/ 927 w 1666"/>
                <a:gd name="T65" fmla="*/ 3260 h 15013"/>
                <a:gd name="T66" fmla="*/ 933 w 1666"/>
                <a:gd name="T67" fmla="*/ 1929 h 15013"/>
                <a:gd name="T68" fmla="*/ 939 w 1666"/>
                <a:gd name="T69" fmla="*/ 623 h 15013"/>
                <a:gd name="T70" fmla="*/ 946 w 1666"/>
                <a:gd name="T71" fmla="*/ 2350 h 15013"/>
                <a:gd name="T72" fmla="*/ 953 w 1666"/>
                <a:gd name="T73" fmla="*/ 6999 h 15013"/>
                <a:gd name="T74" fmla="*/ 959 w 1666"/>
                <a:gd name="T75" fmla="*/ 9952 h 15013"/>
                <a:gd name="T76" fmla="*/ 965 w 1666"/>
                <a:gd name="T77" fmla="*/ 11273 h 15013"/>
                <a:gd name="T78" fmla="*/ 971 w 1666"/>
                <a:gd name="T79" fmla="*/ 11843 h 15013"/>
                <a:gd name="T80" fmla="*/ 981 w 1666"/>
                <a:gd name="T81" fmla="*/ 11624 h 15013"/>
                <a:gd name="T82" fmla="*/ 987 w 1666"/>
                <a:gd name="T83" fmla="*/ 10521 h 15013"/>
                <a:gd name="T84" fmla="*/ 993 w 1666"/>
                <a:gd name="T85" fmla="*/ 8500 h 15013"/>
                <a:gd name="T86" fmla="*/ 999 w 1666"/>
                <a:gd name="T87" fmla="*/ 6002 h 15013"/>
                <a:gd name="T88" fmla="*/ 1005 w 1666"/>
                <a:gd name="T89" fmla="*/ 3967 h 15013"/>
                <a:gd name="T90" fmla="*/ 1011 w 1666"/>
                <a:gd name="T91" fmla="*/ 2220 h 15013"/>
                <a:gd name="T92" fmla="*/ 1019 w 1666"/>
                <a:gd name="T93" fmla="*/ 1507 h 15013"/>
                <a:gd name="T94" fmla="*/ 1025 w 1666"/>
                <a:gd name="T95" fmla="*/ 5148 h 15013"/>
                <a:gd name="T96" fmla="*/ 1031 w 1666"/>
                <a:gd name="T97" fmla="*/ 9373 h 15013"/>
                <a:gd name="T98" fmla="*/ 1037 w 1666"/>
                <a:gd name="T99" fmla="*/ 11570 h 15013"/>
                <a:gd name="T100" fmla="*/ 1043 w 1666"/>
                <a:gd name="T101" fmla="*/ 12734 h 15013"/>
                <a:gd name="T102" fmla="*/ 1049 w 1666"/>
                <a:gd name="T103" fmla="*/ 13448 h 15013"/>
                <a:gd name="T104" fmla="*/ 1055 w 1666"/>
                <a:gd name="T105" fmla="*/ 13869 h 15013"/>
                <a:gd name="T106" fmla="*/ 1066 w 1666"/>
                <a:gd name="T107" fmla="*/ 14244 h 15013"/>
                <a:gd name="T108" fmla="*/ 1079 w 1666"/>
                <a:gd name="T109" fmla="*/ 14499 h 15013"/>
                <a:gd name="T110" fmla="*/ 1099 w 1666"/>
                <a:gd name="T111" fmla="*/ 14692 h 15013"/>
                <a:gd name="T112" fmla="*/ 1124 w 1666"/>
                <a:gd name="T113" fmla="*/ 14806 h 15013"/>
                <a:gd name="T114" fmla="*/ 1181 w 1666"/>
                <a:gd name="T115" fmla="*/ 14878 h 15013"/>
                <a:gd name="T116" fmla="*/ 1219 w 1666"/>
                <a:gd name="T117" fmla="*/ 14949 h 15013"/>
                <a:gd name="T118" fmla="*/ 1320 w 1666"/>
                <a:gd name="T119" fmla="*/ 14974 h 15013"/>
                <a:gd name="T120" fmla="*/ 1389 w 1666"/>
                <a:gd name="T121" fmla="*/ 14970 h 15013"/>
                <a:gd name="T122" fmla="*/ 1602 w 1666"/>
                <a:gd name="T123" fmla="*/ 14997 h 15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66" h="15013">
                  <a:moveTo>
                    <a:pt x="0" y="15013"/>
                  </a:moveTo>
                  <a:lnTo>
                    <a:pt x="80" y="15013"/>
                  </a:lnTo>
                  <a:lnTo>
                    <a:pt x="116" y="15010"/>
                  </a:lnTo>
                  <a:lnTo>
                    <a:pt x="178" y="15009"/>
                  </a:lnTo>
                  <a:lnTo>
                    <a:pt x="205" y="15007"/>
                  </a:lnTo>
                  <a:lnTo>
                    <a:pt x="276" y="15007"/>
                  </a:lnTo>
                  <a:lnTo>
                    <a:pt x="320" y="15004"/>
                  </a:lnTo>
                  <a:lnTo>
                    <a:pt x="380" y="15004"/>
                  </a:lnTo>
                  <a:lnTo>
                    <a:pt x="404" y="15002"/>
                  </a:lnTo>
                  <a:lnTo>
                    <a:pt x="433" y="14999"/>
                  </a:lnTo>
                  <a:lnTo>
                    <a:pt x="452" y="14991"/>
                  </a:lnTo>
                  <a:lnTo>
                    <a:pt x="461" y="14982"/>
                  </a:lnTo>
                  <a:lnTo>
                    <a:pt x="468" y="14973"/>
                  </a:lnTo>
                  <a:lnTo>
                    <a:pt x="474" y="14966"/>
                  </a:lnTo>
                  <a:lnTo>
                    <a:pt x="489" y="14962"/>
                  </a:lnTo>
                  <a:lnTo>
                    <a:pt x="498" y="14971"/>
                  </a:lnTo>
                  <a:lnTo>
                    <a:pt x="521" y="14974"/>
                  </a:lnTo>
                  <a:lnTo>
                    <a:pt x="529" y="14966"/>
                  </a:lnTo>
                  <a:lnTo>
                    <a:pt x="537" y="14958"/>
                  </a:lnTo>
                  <a:lnTo>
                    <a:pt x="544" y="14949"/>
                  </a:lnTo>
                  <a:lnTo>
                    <a:pt x="553" y="14937"/>
                  </a:lnTo>
                  <a:lnTo>
                    <a:pt x="575" y="14937"/>
                  </a:lnTo>
                  <a:lnTo>
                    <a:pt x="583" y="14931"/>
                  </a:lnTo>
                  <a:lnTo>
                    <a:pt x="591" y="14922"/>
                  </a:lnTo>
                  <a:lnTo>
                    <a:pt x="636" y="14921"/>
                  </a:lnTo>
                  <a:lnTo>
                    <a:pt x="644" y="14912"/>
                  </a:lnTo>
                  <a:lnTo>
                    <a:pt x="654" y="14896"/>
                  </a:lnTo>
                  <a:lnTo>
                    <a:pt x="662" y="14882"/>
                  </a:lnTo>
                  <a:lnTo>
                    <a:pt x="666" y="14874"/>
                  </a:lnTo>
                  <a:lnTo>
                    <a:pt x="672" y="14862"/>
                  </a:lnTo>
                  <a:lnTo>
                    <a:pt x="688" y="14855"/>
                  </a:lnTo>
                  <a:lnTo>
                    <a:pt x="697" y="14847"/>
                  </a:lnTo>
                  <a:lnTo>
                    <a:pt x="705" y="14833"/>
                  </a:lnTo>
                  <a:lnTo>
                    <a:pt x="713" y="14815"/>
                  </a:lnTo>
                  <a:lnTo>
                    <a:pt x="718" y="14804"/>
                  </a:lnTo>
                  <a:lnTo>
                    <a:pt x="721" y="14792"/>
                  </a:lnTo>
                  <a:lnTo>
                    <a:pt x="725" y="14777"/>
                  </a:lnTo>
                  <a:lnTo>
                    <a:pt x="730" y="14760"/>
                  </a:lnTo>
                  <a:lnTo>
                    <a:pt x="734" y="14740"/>
                  </a:lnTo>
                  <a:lnTo>
                    <a:pt x="737" y="14717"/>
                  </a:lnTo>
                  <a:lnTo>
                    <a:pt x="742" y="14689"/>
                  </a:lnTo>
                  <a:lnTo>
                    <a:pt x="746" y="14655"/>
                  </a:lnTo>
                  <a:lnTo>
                    <a:pt x="750" y="14613"/>
                  </a:lnTo>
                  <a:lnTo>
                    <a:pt x="752" y="14588"/>
                  </a:lnTo>
                  <a:lnTo>
                    <a:pt x="754" y="14559"/>
                  </a:lnTo>
                  <a:lnTo>
                    <a:pt x="756" y="14526"/>
                  </a:lnTo>
                  <a:lnTo>
                    <a:pt x="758" y="14489"/>
                  </a:lnTo>
                  <a:lnTo>
                    <a:pt x="761" y="14446"/>
                  </a:lnTo>
                  <a:lnTo>
                    <a:pt x="763" y="14398"/>
                  </a:lnTo>
                  <a:lnTo>
                    <a:pt x="764" y="14343"/>
                  </a:lnTo>
                  <a:lnTo>
                    <a:pt x="767" y="14281"/>
                  </a:lnTo>
                  <a:lnTo>
                    <a:pt x="769" y="14212"/>
                  </a:lnTo>
                  <a:lnTo>
                    <a:pt x="770" y="14134"/>
                  </a:lnTo>
                  <a:lnTo>
                    <a:pt x="773" y="14045"/>
                  </a:lnTo>
                  <a:lnTo>
                    <a:pt x="774" y="13997"/>
                  </a:lnTo>
                  <a:lnTo>
                    <a:pt x="775" y="13946"/>
                  </a:lnTo>
                  <a:lnTo>
                    <a:pt x="776" y="13892"/>
                  </a:lnTo>
                  <a:lnTo>
                    <a:pt x="777" y="13833"/>
                  </a:lnTo>
                  <a:lnTo>
                    <a:pt x="778" y="13771"/>
                  </a:lnTo>
                  <a:lnTo>
                    <a:pt x="779" y="13705"/>
                  </a:lnTo>
                  <a:lnTo>
                    <a:pt x="780" y="13634"/>
                  </a:lnTo>
                  <a:lnTo>
                    <a:pt x="781" y="13557"/>
                  </a:lnTo>
                  <a:lnTo>
                    <a:pt x="782" y="13475"/>
                  </a:lnTo>
                  <a:lnTo>
                    <a:pt x="783" y="13386"/>
                  </a:lnTo>
                  <a:lnTo>
                    <a:pt x="784" y="13289"/>
                  </a:lnTo>
                  <a:lnTo>
                    <a:pt x="785" y="13184"/>
                  </a:lnTo>
                  <a:lnTo>
                    <a:pt x="786" y="13068"/>
                  </a:lnTo>
                  <a:lnTo>
                    <a:pt x="787" y="12941"/>
                  </a:lnTo>
                  <a:lnTo>
                    <a:pt x="789" y="12800"/>
                  </a:lnTo>
                  <a:lnTo>
                    <a:pt x="789" y="12643"/>
                  </a:lnTo>
                  <a:lnTo>
                    <a:pt x="790" y="12469"/>
                  </a:lnTo>
                  <a:lnTo>
                    <a:pt x="791" y="12276"/>
                  </a:lnTo>
                  <a:lnTo>
                    <a:pt x="792" y="12062"/>
                  </a:lnTo>
                  <a:lnTo>
                    <a:pt x="794" y="11824"/>
                  </a:lnTo>
                  <a:lnTo>
                    <a:pt x="795" y="11563"/>
                  </a:lnTo>
                  <a:lnTo>
                    <a:pt x="795" y="11277"/>
                  </a:lnTo>
                  <a:lnTo>
                    <a:pt x="796" y="10966"/>
                  </a:lnTo>
                  <a:lnTo>
                    <a:pt x="797" y="10630"/>
                  </a:lnTo>
                  <a:lnTo>
                    <a:pt x="798" y="10271"/>
                  </a:lnTo>
                  <a:lnTo>
                    <a:pt x="800" y="9888"/>
                  </a:lnTo>
                  <a:lnTo>
                    <a:pt x="801" y="9485"/>
                  </a:lnTo>
                  <a:lnTo>
                    <a:pt x="801" y="9063"/>
                  </a:lnTo>
                  <a:lnTo>
                    <a:pt x="802" y="8627"/>
                  </a:lnTo>
                  <a:lnTo>
                    <a:pt x="803" y="8180"/>
                  </a:lnTo>
                  <a:lnTo>
                    <a:pt x="805" y="7728"/>
                  </a:lnTo>
                  <a:lnTo>
                    <a:pt x="806" y="7278"/>
                  </a:lnTo>
                  <a:lnTo>
                    <a:pt x="807" y="6835"/>
                  </a:lnTo>
                  <a:lnTo>
                    <a:pt x="808" y="6406"/>
                  </a:lnTo>
                  <a:lnTo>
                    <a:pt x="808" y="5996"/>
                  </a:lnTo>
                  <a:lnTo>
                    <a:pt x="810" y="5608"/>
                  </a:lnTo>
                  <a:lnTo>
                    <a:pt x="811" y="5241"/>
                  </a:lnTo>
                  <a:lnTo>
                    <a:pt x="812" y="4893"/>
                  </a:lnTo>
                  <a:lnTo>
                    <a:pt x="813" y="4559"/>
                  </a:lnTo>
                  <a:lnTo>
                    <a:pt x="814" y="4235"/>
                  </a:lnTo>
                  <a:lnTo>
                    <a:pt x="814" y="3917"/>
                  </a:lnTo>
                  <a:lnTo>
                    <a:pt x="816" y="3600"/>
                  </a:lnTo>
                  <a:lnTo>
                    <a:pt x="817" y="3284"/>
                  </a:lnTo>
                  <a:lnTo>
                    <a:pt x="818" y="2970"/>
                  </a:lnTo>
                  <a:lnTo>
                    <a:pt x="819" y="2659"/>
                  </a:lnTo>
                  <a:lnTo>
                    <a:pt x="820" y="2356"/>
                  </a:lnTo>
                  <a:lnTo>
                    <a:pt x="821" y="2068"/>
                  </a:lnTo>
                  <a:lnTo>
                    <a:pt x="822" y="1805"/>
                  </a:lnTo>
                  <a:lnTo>
                    <a:pt x="823" y="1581"/>
                  </a:lnTo>
                  <a:lnTo>
                    <a:pt x="824" y="1415"/>
                  </a:lnTo>
                  <a:lnTo>
                    <a:pt x="827" y="1350"/>
                  </a:lnTo>
                  <a:lnTo>
                    <a:pt x="827" y="1496"/>
                  </a:lnTo>
                  <a:lnTo>
                    <a:pt x="828" y="1780"/>
                  </a:lnTo>
                  <a:lnTo>
                    <a:pt x="829" y="2206"/>
                  </a:lnTo>
                  <a:lnTo>
                    <a:pt x="830" y="2761"/>
                  </a:lnTo>
                  <a:lnTo>
                    <a:pt x="831" y="3424"/>
                  </a:lnTo>
                  <a:lnTo>
                    <a:pt x="833" y="4161"/>
                  </a:lnTo>
                  <a:lnTo>
                    <a:pt x="833" y="4937"/>
                  </a:lnTo>
                  <a:lnTo>
                    <a:pt x="834" y="5717"/>
                  </a:lnTo>
                  <a:lnTo>
                    <a:pt x="835" y="6471"/>
                  </a:lnTo>
                  <a:lnTo>
                    <a:pt x="836" y="7176"/>
                  </a:lnTo>
                  <a:lnTo>
                    <a:pt x="838" y="7820"/>
                  </a:lnTo>
                  <a:lnTo>
                    <a:pt x="839" y="8396"/>
                  </a:lnTo>
                  <a:lnTo>
                    <a:pt x="840" y="8904"/>
                  </a:lnTo>
                  <a:lnTo>
                    <a:pt x="840" y="9346"/>
                  </a:lnTo>
                  <a:lnTo>
                    <a:pt x="841" y="9729"/>
                  </a:lnTo>
                  <a:lnTo>
                    <a:pt x="843" y="10060"/>
                  </a:lnTo>
                  <a:lnTo>
                    <a:pt x="844" y="10346"/>
                  </a:lnTo>
                  <a:lnTo>
                    <a:pt x="845" y="10593"/>
                  </a:lnTo>
                  <a:lnTo>
                    <a:pt x="846" y="10806"/>
                  </a:lnTo>
                  <a:lnTo>
                    <a:pt x="846" y="10991"/>
                  </a:lnTo>
                  <a:lnTo>
                    <a:pt x="847" y="11150"/>
                  </a:lnTo>
                  <a:lnTo>
                    <a:pt x="849" y="11288"/>
                  </a:lnTo>
                  <a:lnTo>
                    <a:pt x="850" y="11405"/>
                  </a:lnTo>
                  <a:lnTo>
                    <a:pt x="851" y="11504"/>
                  </a:lnTo>
                  <a:lnTo>
                    <a:pt x="852" y="11585"/>
                  </a:lnTo>
                  <a:lnTo>
                    <a:pt x="853" y="11650"/>
                  </a:lnTo>
                  <a:lnTo>
                    <a:pt x="855" y="11731"/>
                  </a:lnTo>
                  <a:lnTo>
                    <a:pt x="858" y="11726"/>
                  </a:lnTo>
                  <a:lnTo>
                    <a:pt x="859" y="11689"/>
                  </a:lnTo>
                  <a:lnTo>
                    <a:pt x="860" y="11632"/>
                  </a:lnTo>
                  <a:lnTo>
                    <a:pt x="861" y="11553"/>
                  </a:lnTo>
                  <a:lnTo>
                    <a:pt x="862" y="11452"/>
                  </a:lnTo>
                  <a:lnTo>
                    <a:pt x="863" y="11326"/>
                  </a:lnTo>
                  <a:lnTo>
                    <a:pt x="864" y="11175"/>
                  </a:lnTo>
                  <a:lnTo>
                    <a:pt x="865" y="10997"/>
                  </a:lnTo>
                  <a:lnTo>
                    <a:pt x="866" y="10790"/>
                  </a:lnTo>
                  <a:lnTo>
                    <a:pt x="867" y="10555"/>
                  </a:lnTo>
                  <a:lnTo>
                    <a:pt x="868" y="10291"/>
                  </a:lnTo>
                  <a:lnTo>
                    <a:pt x="869" y="9999"/>
                  </a:lnTo>
                  <a:lnTo>
                    <a:pt x="871" y="9679"/>
                  </a:lnTo>
                  <a:lnTo>
                    <a:pt x="872" y="9332"/>
                  </a:lnTo>
                  <a:lnTo>
                    <a:pt x="872" y="8961"/>
                  </a:lnTo>
                  <a:lnTo>
                    <a:pt x="873" y="8567"/>
                  </a:lnTo>
                  <a:lnTo>
                    <a:pt x="874" y="8153"/>
                  </a:lnTo>
                  <a:lnTo>
                    <a:pt x="876" y="7724"/>
                  </a:lnTo>
                  <a:lnTo>
                    <a:pt x="877" y="7282"/>
                  </a:lnTo>
                  <a:lnTo>
                    <a:pt x="878" y="6834"/>
                  </a:lnTo>
                  <a:lnTo>
                    <a:pt x="878" y="6385"/>
                  </a:lnTo>
                  <a:lnTo>
                    <a:pt x="879" y="5942"/>
                  </a:lnTo>
                  <a:lnTo>
                    <a:pt x="880" y="5510"/>
                  </a:lnTo>
                  <a:lnTo>
                    <a:pt x="882" y="5095"/>
                  </a:lnTo>
                  <a:lnTo>
                    <a:pt x="883" y="4699"/>
                  </a:lnTo>
                  <a:lnTo>
                    <a:pt x="884" y="4321"/>
                  </a:lnTo>
                  <a:lnTo>
                    <a:pt x="885" y="3961"/>
                  </a:lnTo>
                  <a:lnTo>
                    <a:pt x="885" y="3613"/>
                  </a:lnTo>
                  <a:lnTo>
                    <a:pt x="887" y="3272"/>
                  </a:lnTo>
                  <a:lnTo>
                    <a:pt x="888" y="2934"/>
                  </a:lnTo>
                  <a:lnTo>
                    <a:pt x="889" y="2595"/>
                  </a:lnTo>
                  <a:lnTo>
                    <a:pt x="890" y="2255"/>
                  </a:lnTo>
                  <a:lnTo>
                    <a:pt x="891" y="1914"/>
                  </a:lnTo>
                  <a:lnTo>
                    <a:pt x="892" y="1574"/>
                  </a:lnTo>
                  <a:lnTo>
                    <a:pt x="893" y="1240"/>
                  </a:lnTo>
                  <a:lnTo>
                    <a:pt x="894" y="917"/>
                  </a:lnTo>
                  <a:lnTo>
                    <a:pt x="895" y="617"/>
                  </a:lnTo>
                  <a:lnTo>
                    <a:pt x="896" y="351"/>
                  </a:lnTo>
                  <a:lnTo>
                    <a:pt x="897" y="138"/>
                  </a:lnTo>
                  <a:lnTo>
                    <a:pt x="898" y="0"/>
                  </a:lnTo>
                  <a:lnTo>
                    <a:pt x="900" y="36"/>
                  </a:lnTo>
                  <a:lnTo>
                    <a:pt x="901" y="242"/>
                  </a:lnTo>
                  <a:lnTo>
                    <a:pt x="902" y="578"/>
                  </a:lnTo>
                  <a:lnTo>
                    <a:pt x="904" y="1032"/>
                  </a:lnTo>
                  <a:lnTo>
                    <a:pt x="904" y="1580"/>
                  </a:lnTo>
                  <a:lnTo>
                    <a:pt x="905" y="2188"/>
                  </a:lnTo>
                  <a:lnTo>
                    <a:pt x="906" y="2816"/>
                  </a:lnTo>
                  <a:lnTo>
                    <a:pt x="907" y="3428"/>
                  </a:lnTo>
                  <a:lnTo>
                    <a:pt x="909" y="3993"/>
                  </a:lnTo>
                  <a:lnTo>
                    <a:pt x="910" y="4486"/>
                  </a:lnTo>
                  <a:lnTo>
                    <a:pt x="910" y="4894"/>
                  </a:lnTo>
                  <a:lnTo>
                    <a:pt x="911" y="5210"/>
                  </a:lnTo>
                  <a:lnTo>
                    <a:pt x="912" y="5433"/>
                  </a:lnTo>
                  <a:lnTo>
                    <a:pt x="913" y="5567"/>
                  </a:lnTo>
                  <a:lnTo>
                    <a:pt x="916" y="5602"/>
                  </a:lnTo>
                  <a:lnTo>
                    <a:pt x="917" y="5519"/>
                  </a:lnTo>
                  <a:lnTo>
                    <a:pt x="917" y="5383"/>
                  </a:lnTo>
                  <a:lnTo>
                    <a:pt x="918" y="5202"/>
                  </a:lnTo>
                  <a:lnTo>
                    <a:pt x="920" y="4988"/>
                  </a:lnTo>
                  <a:lnTo>
                    <a:pt x="921" y="4748"/>
                  </a:lnTo>
                  <a:lnTo>
                    <a:pt x="922" y="4494"/>
                  </a:lnTo>
                  <a:lnTo>
                    <a:pt x="923" y="4234"/>
                  </a:lnTo>
                  <a:lnTo>
                    <a:pt x="923" y="3976"/>
                  </a:lnTo>
                  <a:lnTo>
                    <a:pt x="925" y="3727"/>
                  </a:lnTo>
                  <a:lnTo>
                    <a:pt x="926" y="3488"/>
                  </a:lnTo>
                  <a:lnTo>
                    <a:pt x="927" y="3260"/>
                  </a:lnTo>
                  <a:lnTo>
                    <a:pt x="928" y="3041"/>
                  </a:lnTo>
                  <a:lnTo>
                    <a:pt x="929" y="2825"/>
                  </a:lnTo>
                  <a:lnTo>
                    <a:pt x="929" y="2609"/>
                  </a:lnTo>
                  <a:lnTo>
                    <a:pt x="931" y="2389"/>
                  </a:lnTo>
                  <a:lnTo>
                    <a:pt x="932" y="2162"/>
                  </a:lnTo>
                  <a:lnTo>
                    <a:pt x="933" y="1929"/>
                  </a:lnTo>
                  <a:lnTo>
                    <a:pt x="934" y="1691"/>
                  </a:lnTo>
                  <a:lnTo>
                    <a:pt x="935" y="1451"/>
                  </a:lnTo>
                  <a:lnTo>
                    <a:pt x="936" y="1214"/>
                  </a:lnTo>
                  <a:lnTo>
                    <a:pt x="937" y="988"/>
                  </a:lnTo>
                  <a:lnTo>
                    <a:pt x="938" y="786"/>
                  </a:lnTo>
                  <a:lnTo>
                    <a:pt x="939" y="623"/>
                  </a:lnTo>
                  <a:lnTo>
                    <a:pt x="940" y="523"/>
                  </a:lnTo>
                  <a:lnTo>
                    <a:pt x="942" y="608"/>
                  </a:lnTo>
                  <a:lnTo>
                    <a:pt x="943" y="838"/>
                  </a:lnTo>
                  <a:lnTo>
                    <a:pt x="944" y="1208"/>
                  </a:lnTo>
                  <a:lnTo>
                    <a:pt x="945" y="1717"/>
                  </a:lnTo>
                  <a:lnTo>
                    <a:pt x="946" y="2350"/>
                  </a:lnTo>
                  <a:lnTo>
                    <a:pt x="948" y="3080"/>
                  </a:lnTo>
                  <a:lnTo>
                    <a:pt x="949" y="3872"/>
                  </a:lnTo>
                  <a:lnTo>
                    <a:pt x="949" y="4690"/>
                  </a:lnTo>
                  <a:lnTo>
                    <a:pt x="950" y="5501"/>
                  </a:lnTo>
                  <a:lnTo>
                    <a:pt x="951" y="6277"/>
                  </a:lnTo>
                  <a:lnTo>
                    <a:pt x="953" y="6999"/>
                  </a:lnTo>
                  <a:lnTo>
                    <a:pt x="954" y="7656"/>
                  </a:lnTo>
                  <a:lnTo>
                    <a:pt x="955" y="8243"/>
                  </a:lnTo>
                  <a:lnTo>
                    <a:pt x="955" y="8760"/>
                  </a:lnTo>
                  <a:lnTo>
                    <a:pt x="956" y="9214"/>
                  </a:lnTo>
                  <a:lnTo>
                    <a:pt x="958" y="9608"/>
                  </a:lnTo>
                  <a:lnTo>
                    <a:pt x="959" y="9952"/>
                  </a:lnTo>
                  <a:lnTo>
                    <a:pt x="960" y="10251"/>
                  </a:lnTo>
                  <a:lnTo>
                    <a:pt x="961" y="10512"/>
                  </a:lnTo>
                  <a:lnTo>
                    <a:pt x="962" y="10741"/>
                  </a:lnTo>
                  <a:lnTo>
                    <a:pt x="962" y="10941"/>
                  </a:lnTo>
                  <a:lnTo>
                    <a:pt x="964" y="11118"/>
                  </a:lnTo>
                  <a:lnTo>
                    <a:pt x="965" y="11273"/>
                  </a:lnTo>
                  <a:lnTo>
                    <a:pt x="966" y="11409"/>
                  </a:lnTo>
                  <a:lnTo>
                    <a:pt x="967" y="11527"/>
                  </a:lnTo>
                  <a:lnTo>
                    <a:pt x="968" y="11629"/>
                  </a:lnTo>
                  <a:lnTo>
                    <a:pt x="969" y="11715"/>
                  </a:lnTo>
                  <a:lnTo>
                    <a:pt x="970" y="11786"/>
                  </a:lnTo>
                  <a:lnTo>
                    <a:pt x="971" y="11843"/>
                  </a:lnTo>
                  <a:lnTo>
                    <a:pt x="972" y="11884"/>
                  </a:lnTo>
                  <a:lnTo>
                    <a:pt x="976" y="11894"/>
                  </a:lnTo>
                  <a:lnTo>
                    <a:pt x="977" y="11856"/>
                  </a:lnTo>
                  <a:lnTo>
                    <a:pt x="978" y="11798"/>
                  </a:lnTo>
                  <a:lnTo>
                    <a:pt x="979" y="11721"/>
                  </a:lnTo>
                  <a:lnTo>
                    <a:pt x="981" y="11624"/>
                  </a:lnTo>
                  <a:lnTo>
                    <a:pt x="981" y="11503"/>
                  </a:lnTo>
                  <a:lnTo>
                    <a:pt x="982" y="11359"/>
                  </a:lnTo>
                  <a:lnTo>
                    <a:pt x="983" y="11189"/>
                  </a:lnTo>
                  <a:lnTo>
                    <a:pt x="984" y="10993"/>
                  </a:lnTo>
                  <a:lnTo>
                    <a:pt x="986" y="10770"/>
                  </a:lnTo>
                  <a:lnTo>
                    <a:pt x="987" y="10521"/>
                  </a:lnTo>
                  <a:lnTo>
                    <a:pt x="987" y="10245"/>
                  </a:lnTo>
                  <a:lnTo>
                    <a:pt x="988" y="9943"/>
                  </a:lnTo>
                  <a:lnTo>
                    <a:pt x="989" y="9615"/>
                  </a:lnTo>
                  <a:lnTo>
                    <a:pt x="991" y="9264"/>
                  </a:lnTo>
                  <a:lnTo>
                    <a:pt x="992" y="8892"/>
                  </a:lnTo>
                  <a:lnTo>
                    <a:pt x="993" y="8500"/>
                  </a:lnTo>
                  <a:lnTo>
                    <a:pt x="994" y="8093"/>
                  </a:lnTo>
                  <a:lnTo>
                    <a:pt x="994" y="7674"/>
                  </a:lnTo>
                  <a:lnTo>
                    <a:pt x="995" y="7249"/>
                  </a:lnTo>
                  <a:lnTo>
                    <a:pt x="997" y="6825"/>
                  </a:lnTo>
                  <a:lnTo>
                    <a:pt x="998" y="6407"/>
                  </a:lnTo>
                  <a:lnTo>
                    <a:pt x="999" y="6002"/>
                  </a:lnTo>
                  <a:lnTo>
                    <a:pt x="1000" y="5615"/>
                  </a:lnTo>
                  <a:lnTo>
                    <a:pt x="1000" y="5250"/>
                  </a:lnTo>
                  <a:lnTo>
                    <a:pt x="1002" y="4906"/>
                  </a:lnTo>
                  <a:lnTo>
                    <a:pt x="1003" y="4580"/>
                  </a:lnTo>
                  <a:lnTo>
                    <a:pt x="1004" y="4269"/>
                  </a:lnTo>
                  <a:lnTo>
                    <a:pt x="1005" y="3967"/>
                  </a:lnTo>
                  <a:lnTo>
                    <a:pt x="1006" y="3670"/>
                  </a:lnTo>
                  <a:lnTo>
                    <a:pt x="1007" y="3375"/>
                  </a:lnTo>
                  <a:lnTo>
                    <a:pt x="1008" y="3082"/>
                  </a:lnTo>
                  <a:lnTo>
                    <a:pt x="1009" y="2789"/>
                  </a:lnTo>
                  <a:lnTo>
                    <a:pt x="1010" y="2501"/>
                  </a:lnTo>
                  <a:lnTo>
                    <a:pt x="1011" y="2220"/>
                  </a:lnTo>
                  <a:lnTo>
                    <a:pt x="1012" y="1954"/>
                  </a:lnTo>
                  <a:lnTo>
                    <a:pt x="1013" y="1711"/>
                  </a:lnTo>
                  <a:lnTo>
                    <a:pt x="1014" y="1507"/>
                  </a:lnTo>
                  <a:lnTo>
                    <a:pt x="1015" y="1361"/>
                  </a:lnTo>
                  <a:lnTo>
                    <a:pt x="1017" y="1338"/>
                  </a:lnTo>
                  <a:lnTo>
                    <a:pt x="1019" y="1507"/>
                  </a:lnTo>
                  <a:lnTo>
                    <a:pt x="1019" y="1818"/>
                  </a:lnTo>
                  <a:lnTo>
                    <a:pt x="1020" y="2273"/>
                  </a:lnTo>
                  <a:lnTo>
                    <a:pt x="1021" y="2861"/>
                  </a:lnTo>
                  <a:lnTo>
                    <a:pt x="1022" y="3558"/>
                  </a:lnTo>
                  <a:lnTo>
                    <a:pt x="1024" y="4333"/>
                  </a:lnTo>
                  <a:lnTo>
                    <a:pt x="1025" y="5148"/>
                  </a:lnTo>
                  <a:lnTo>
                    <a:pt x="1026" y="5968"/>
                  </a:lnTo>
                  <a:lnTo>
                    <a:pt x="1026" y="6764"/>
                  </a:lnTo>
                  <a:lnTo>
                    <a:pt x="1027" y="7512"/>
                  </a:lnTo>
                  <a:lnTo>
                    <a:pt x="1029" y="8200"/>
                  </a:lnTo>
                  <a:lnTo>
                    <a:pt x="1030" y="8821"/>
                  </a:lnTo>
                  <a:lnTo>
                    <a:pt x="1031" y="9373"/>
                  </a:lnTo>
                  <a:lnTo>
                    <a:pt x="1032" y="9862"/>
                  </a:lnTo>
                  <a:lnTo>
                    <a:pt x="1032" y="10292"/>
                  </a:lnTo>
                  <a:lnTo>
                    <a:pt x="1033" y="10671"/>
                  </a:lnTo>
                  <a:lnTo>
                    <a:pt x="1035" y="11006"/>
                  </a:lnTo>
                  <a:lnTo>
                    <a:pt x="1036" y="11304"/>
                  </a:lnTo>
                  <a:lnTo>
                    <a:pt x="1037" y="11570"/>
                  </a:lnTo>
                  <a:lnTo>
                    <a:pt x="1038" y="11810"/>
                  </a:lnTo>
                  <a:lnTo>
                    <a:pt x="1038" y="12029"/>
                  </a:lnTo>
                  <a:lnTo>
                    <a:pt x="1040" y="12228"/>
                  </a:lnTo>
                  <a:lnTo>
                    <a:pt x="1041" y="12410"/>
                  </a:lnTo>
                  <a:lnTo>
                    <a:pt x="1042" y="12578"/>
                  </a:lnTo>
                  <a:lnTo>
                    <a:pt x="1043" y="12734"/>
                  </a:lnTo>
                  <a:lnTo>
                    <a:pt x="1044" y="12878"/>
                  </a:lnTo>
                  <a:lnTo>
                    <a:pt x="1045" y="13011"/>
                  </a:lnTo>
                  <a:lnTo>
                    <a:pt x="1046" y="13134"/>
                  </a:lnTo>
                  <a:lnTo>
                    <a:pt x="1047" y="13247"/>
                  </a:lnTo>
                  <a:lnTo>
                    <a:pt x="1048" y="13352"/>
                  </a:lnTo>
                  <a:lnTo>
                    <a:pt x="1049" y="13448"/>
                  </a:lnTo>
                  <a:lnTo>
                    <a:pt x="1050" y="13536"/>
                  </a:lnTo>
                  <a:lnTo>
                    <a:pt x="1051" y="13616"/>
                  </a:lnTo>
                  <a:lnTo>
                    <a:pt x="1052" y="13689"/>
                  </a:lnTo>
                  <a:lnTo>
                    <a:pt x="1053" y="13755"/>
                  </a:lnTo>
                  <a:lnTo>
                    <a:pt x="1054" y="13815"/>
                  </a:lnTo>
                  <a:lnTo>
                    <a:pt x="1055" y="13869"/>
                  </a:lnTo>
                  <a:lnTo>
                    <a:pt x="1057" y="13917"/>
                  </a:lnTo>
                  <a:lnTo>
                    <a:pt x="1058" y="14001"/>
                  </a:lnTo>
                  <a:lnTo>
                    <a:pt x="1060" y="14072"/>
                  </a:lnTo>
                  <a:lnTo>
                    <a:pt x="1063" y="14133"/>
                  </a:lnTo>
                  <a:lnTo>
                    <a:pt x="1064" y="14190"/>
                  </a:lnTo>
                  <a:lnTo>
                    <a:pt x="1066" y="14244"/>
                  </a:lnTo>
                  <a:lnTo>
                    <a:pt x="1069" y="14297"/>
                  </a:lnTo>
                  <a:lnTo>
                    <a:pt x="1070" y="14346"/>
                  </a:lnTo>
                  <a:lnTo>
                    <a:pt x="1073" y="14392"/>
                  </a:lnTo>
                  <a:lnTo>
                    <a:pt x="1075" y="14432"/>
                  </a:lnTo>
                  <a:lnTo>
                    <a:pt x="1077" y="14468"/>
                  </a:lnTo>
                  <a:lnTo>
                    <a:pt x="1079" y="14499"/>
                  </a:lnTo>
                  <a:lnTo>
                    <a:pt x="1081" y="14527"/>
                  </a:lnTo>
                  <a:lnTo>
                    <a:pt x="1083" y="14552"/>
                  </a:lnTo>
                  <a:lnTo>
                    <a:pt x="1087" y="14596"/>
                  </a:lnTo>
                  <a:lnTo>
                    <a:pt x="1091" y="14633"/>
                  </a:lnTo>
                  <a:lnTo>
                    <a:pt x="1096" y="14664"/>
                  </a:lnTo>
                  <a:lnTo>
                    <a:pt x="1099" y="14692"/>
                  </a:lnTo>
                  <a:lnTo>
                    <a:pt x="1103" y="14716"/>
                  </a:lnTo>
                  <a:lnTo>
                    <a:pt x="1108" y="14738"/>
                  </a:lnTo>
                  <a:lnTo>
                    <a:pt x="1112" y="14757"/>
                  </a:lnTo>
                  <a:lnTo>
                    <a:pt x="1115" y="14775"/>
                  </a:lnTo>
                  <a:lnTo>
                    <a:pt x="1120" y="14791"/>
                  </a:lnTo>
                  <a:lnTo>
                    <a:pt x="1124" y="14806"/>
                  </a:lnTo>
                  <a:lnTo>
                    <a:pt x="1128" y="14820"/>
                  </a:lnTo>
                  <a:lnTo>
                    <a:pt x="1132" y="14833"/>
                  </a:lnTo>
                  <a:lnTo>
                    <a:pt x="1136" y="14845"/>
                  </a:lnTo>
                  <a:lnTo>
                    <a:pt x="1144" y="14862"/>
                  </a:lnTo>
                  <a:lnTo>
                    <a:pt x="1156" y="14875"/>
                  </a:lnTo>
                  <a:lnTo>
                    <a:pt x="1181" y="14878"/>
                  </a:lnTo>
                  <a:lnTo>
                    <a:pt x="1186" y="14888"/>
                  </a:lnTo>
                  <a:lnTo>
                    <a:pt x="1191" y="14900"/>
                  </a:lnTo>
                  <a:lnTo>
                    <a:pt x="1195" y="14909"/>
                  </a:lnTo>
                  <a:lnTo>
                    <a:pt x="1203" y="14925"/>
                  </a:lnTo>
                  <a:lnTo>
                    <a:pt x="1211" y="14939"/>
                  </a:lnTo>
                  <a:lnTo>
                    <a:pt x="1219" y="14949"/>
                  </a:lnTo>
                  <a:lnTo>
                    <a:pt x="1243" y="14943"/>
                  </a:lnTo>
                  <a:lnTo>
                    <a:pt x="1256" y="14938"/>
                  </a:lnTo>
                  <a:lnTo>
                    <a:pt x="1262" y="14948"/>
                  </a:lnTo>
                  <a:lnTo>
                    <a:pt x="1303" y="14951"/>
                  </a:lnTo>
                  <a:lnTo>
                    <a:pt x="1311" y="14964"/>
                  </a:lnTo>
                  <a:lnTo>
                    <a:pt x="1320" y="14974"/>
                  </a:lnTo>
                  <a:lnTo>
                    <a:pt x="1327" y="14981"/>
                  </a:lnTo>
                  <a:lnTo>
                    <a:pt x="1345" y="14977"/>
                  </a:lnTo>
                  <a:lnTo>
                    <a:pt x="1353" y="14971"/>
                  </a:lnTo>
                  <a:lnTo>
                    <a:pt x="1361" y="14960"/>
                  </a:lnTo>
                  <a:lnTo>
                    <a:pt x="1381" y="14960"/>
                  </a:lnTo>
                  <a:lnTo>
                    <a:pt x="1389" y="14970"/>
                  </a:lnTo>
                  <a:lnTo>
                    <a:pt x="1397" y="14976"/>
                  </a:lnTo>
                  <a:lnTo>
                    <a:pt x="1414" y="14986"/>
                  </a:lnTo>
                  <a:lnTo>
                    <a:pt x="1429" y="14991"/>
                  </a:lnTo>
                  <a:lnTo>
                    <a:pt x="1442" y="14993"/>
                  </a:lnTo>
                  <a:lnTo>
                    <a:pt x="1591" y="14993"/>
                  </a:lnTo>
                  <a:lnTo>
                    <a:pt x="1602" y="14997"/>
                  </a:lnTo>
                  <a:lnTo>
                    <a:pt x="1628" y="15001"/>
                  </a:lnTo>
                  <a:lnTo>
                    <a:pt x="1666" y="15002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480821F2-BE5E-D291-F69B-D344BB090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4851" y="5264150"/>
              <a:ext cx="501650" cy="854075"/>
            </a:xfrm>
            <a:custGeom>
              <a:avLst/>
              <a:gdLst>
                <a:gd name="T0" fmla="*/ 234 w 1543"/>
                <a:gd name="T1" fmla="*/ 2620 h 2624"/>
                <a:gd name="T2" fmla="*/ 334 w 1543"/>
                <a:gd name="T3" fmla="*/ 2599 h 2624"/>
                <a:gd name="T4" fmla="*/ 362 w 1543"/>
                <a:gd name="T5" fmla="*/ 2518 h 2624"/>
                <a:gd name="T6" fmla="*/ 390 w 1543"/>
                <a:gd name="T7" fmla="*/ 2552 h 2624"/>
                <a:gd name="T8" fmla="*/ 440 w 1543"/>
                <a:gd name="T9" fmla="*/ 2554 h 2624"/>
                <a:gd name="T10" fmla="*/ 458 w 1543"/>
                <a:gd name="T11" fmla="*/ 2435 h 2624"/>
                <a:gd name="T12" fmla="*/ 468 w 1543"/>
                <a:gd name="T13" fmla="*/ 2244 h 2624"/>
                <a:gd name="T14" fmla="*/ 479 w 1543"/>
                <a:gd name="T15" fmla="*/ 2019 h 2624"/>
                <a:gd name="T16" fmla="*/ 493 w 1543"/>
                <a:gd name="T17" fmla="*/ 1872 h 2624"/>
                <a:gd name="T18" fmla="*/ 504 w 1543"/>
                <a:gd name="T19" fmla="*/ 2175 h 2624"/>
                <a:gd name="T20" fmla="*/ 513 w 1543"/>
                <a:gd name="T21" fmla="*/ 2389 h 2624"/>
                <a:gd name="T22" fmla="*/ 545 w 1543"/>
                <a:gd name="T23" fmla="*/ 2494 h 2624"/>
                <a:gd name="T24" fmla="*/ 564 w 1543"/>
                <a:gd name="T25" fmla="*/ 2378 h 2624"/>
                <a:gd name="T26" fmla="*/ 575 w 1543"/>
                <a:gd name="T27" fmla="*/ 2180 h 2624"/>
                <a:gd name="T28" fmla="*/ 581 w 1543"/>
                <a:gd name="T29" fmla="*/ 1887 h 2624"/>
                <a:gd name="T30" fmla="*/ 587 w 1543"/>
                <a:gd name="T31" fmla="*/ 1591 h 2624"/>
                <a:gd name="T32" fmla="*/ 592 w 1543"/>
                <a:gd name="T33" fmla="*/ 1286 h 2624"/>
                <a:gd name="T34" fmla="*/ 598 w 1543"/>
                <a:gd name="T35" fmla="*/ 989 h 2624"/>
                <a:gd name="T36" fmla="*/ 609 w 1543"/>
                <a:gd name="T37" fmla="*/ 684 h 2624"/>
                <a:gd name="T38" fmla="*/ 615 w 1543"/>
                <a:gd name="T39" fmla="*/ 1056 h 2624"/>
                <a:gd name="T40" fmla="*/ 620 w 1543"/>
                <a:gd name="T41" fmla="*/ 1551 h 2624"/>
                <a:gd name="T42" fmla="*/ 626 w 1543"/>
                <a:gd name="T43" fmla="*/ 1899 h 2624"/>
                <a:gd name="T44" fmla="*/ 633 w 1543"/>
                <a:gd name="T45" fmla="*/ 2181 h 2624"/>
                <a:gd name="T46" fmla="*/ 646 w 1543"/>
                <a:gd name="T47" fmla="*/ 2365 h 2624"/>
                <a:gd name="T48" fmla="*/ 671 w 1543"/>
                <a:gd name="T49" fmla="*/ 2374 h 2624"/>
                <a:gd name="T50" fmla="*/ 683 w 1543"/>
                <a:gd name="T51" fmla="*/ 2228 h 2624"/>
                <a:gd name="T52" fmla="*/ 692 w 1543"/>
                <a:gd name="T53" fmla="*/ 1953 h 2624"/>
                <a:gd name="T54" fmla="*/ 697 w 1543"/>
                <a:gd name="T55" fmla="*/ 1669 h 2624"/>
                <a:gd name="T56" fmla="*/ 703 w 1543"/>
                <a:gd name="T57" fmla="*/ 1280 h 2624"/>
                <a:gd name="T58" fmla="*/ 708 w 1543"/>
                <a:gd name="T59" fmla="*/ 862 h 2624"/>
                <a:gd name="T60" fmla="*/ 713 w 1543"/>
                <a:gd name="T61" fmla="*/ 512 h 2624"/>
                <a:gd name="T62" fmla="*/ 718 w 1543"/>
                <a:gd name="T63" fmla="*/ 224 h 2624"/>
                <a:gd name="T64" fmla="*/ 726 w 1543"/>
                <a:gd name="T65" fmla="*/ 0 h 2624"/>
                <a:gd name="T66" fmla="*/ 731 w 1543"/>
                <a:gd name="T67" fmla="*/ 403 h 2624"/>
                <a:gd name="T68" fmla="*/ 736 w 1543"/>
                <a:gd name="T69" fmla="*/ 1098 h 2624"/>
                <a:gd name="T70" fmla="*/ 742 w 1543"/>
                <a:gd name="T71" fmla="*/ 1623 h 2624"/>
                <a:gd name="T72" fmla="*/ 747 w 1543"/>
                <a:gd name="T73" fmla="*/ 1923 h 2624"/>
                <a:gd name="T74" fmla="*/ 757 w 1543"/>
                <a:gd name="T75" fmla="*/ 2229 h 2624"/>
                <a:gd name="T76" fmla="*/ 772 w 1543"/>
                <a:gd name="T77" fmla="*/ 2391 h 2624"/>
                <a:gd name="T78" fmla="*/ 799 w 1543"/>
                <a:gd name="T79" fmla="*/ 2297 h 2624"/>
                <a:gd name="T80" fmla="*/ 810 w 1543"/>
                <a:gd name="T81" fmla="*/ 2076 h 2624"/>
                <a:gd name="T82" fmla="*/ 817 w 1543"/>
                <a:gd name="T83" fmla="*/ 1752 h 2624"/>
                <a:gd name="T84" fmla="*/ 822 w 1543"/>
                <a:gd name="T85" fmla="*/ 1445 h 2624"/>
                <a:gd name="T86" fmla="*/ 827 w 1543"/>
                <a:gd name="T87" fmla="*/ 1151 h 2624"/>
                <a:gd name="T88" fmla="*/ 834 w 1543"/>
                <a:gd name="T89" fmla="*/ 836 h 2624"/>
                <a:gd name="T90" fmla="*/ 845 w 1543"/>
                <a:gd name="T91" fmla="*/ 738 h 2624"/>
                <a:gd name="T92" fmla="*/ 851 w 1543"/>
                <a:gd name="T93" fmla="*/ 1179 h 2624"/>
                <a:gd name="T94" fmla="*/ 856 w 1543"/>
                <a:gd name="T95" fmla="*/ 1675 h 2624"/>
                <a:gd name="T96" fmla="*/ 861 w 1543"/>
                <a:gd name="T97" fmla="*/ 1990 h 2624"/>
                <a:gd name="T98" fmla="*/ 870 w 1543"/>
                <a:gd name="T99" fmla="*/ 2271 h 2624"/>
                <a:gd name="T100" fmla="*/ 880 w 1543"/>
                <a:gd name="T101" fmla="*/ 2418 h 2624"/>
                <a:gd name="T102" fmla="*/ 913 w 1543"/>
                <a:gd name="T103" fmla="*/ 2475 h 2624"/>
                <a:gd name="T104" fmla="*/ 929 w 1543"/>
                <a:gd name="T105" fmla="*/ 2329 h 2624"/>
                <a:gd name="T106" fmla="*/ 940 w 1543"/>
                <a:gd name="T107" fmla="*/ 2106 h 2624"/>
                <a:gd name="T108" fmla="*/ 950 w 1543"/>
                <a:gd name="T109" fmla="*/ 1913 h 2624"/>
                <a:gd name="T110" fmla="*/ 965 w 1543"/>
                <a:gd name="T111" fmla="*/ 1936 h 2624"/>
                <a:gd name="T112" fmla="*/ 975 w 1543"/>
                <a:gd name="T113" fmla="*/ 2297 h 2624"/>
                <a:gd name="T114" fmla="*/ 987 w 1543"/>
                <a:gd name="T115" fmla="*/ 2479 h 2624"/>
                <a:gd name="T116" fmla="*/ 1011 w 1543"/>
                <a:gd name="T117" fmla="*/ 2576 h 2624"/>
                <a:gd name="T118" fmla="*/ 1059 w 1543"/>
                <a:gd name="T119" fmla="*/ 2521 h 2624"/>
                <a:gd name="T120" fmla="*/ 1089 w 1543"/>
                <a:gd name="T121" fmla="*/ 2546 h 2624"/>
                <a:gd name="T122" fmla="*/ 1130 w 1543"/>
                <a:gd name="T123" fmla="*/ 2614 h 2624"/>
                <a:gd name="T124" fmla="*/ 1325 w 1543"/>
                <a:gd name="T125" fmla="*/ 2622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43" h="2624">
                  <a:moveTo>
                    <a:pt x="0" y="2624"/>
                  </a:moveTo>
                  <a:lnTo>
                    <a:pt x="101" y="2624"/>
                  </a:lnTo>
                  <a:lnTo>
                    <a:pt x="131" y="2622"/>
                  </a:lnTo>
                  <a:lnTo>
                    <a:pt x="197" y="2622"/>
                  </a:lnTo>
                  <a:lnTo>
                    <a:pt x="234" y="2620"/>
                  </a:lnTo>
                  <a:lnTo>
                    <a:pt x="258" y="2616"/>
                  </a:lnTo>
                  <a:lnTo>
                    <a:pt x="293" y="2616"/>
                  </a:lnTo>
                  <a:lnTo>
                    <a:pt x="318" y="2611"/>
                  </a:lnTo>
                  <a:lnTo>
                    <a:pt x="325" y="2606"/>
                  </a:lnTo>
                  <a:lnTo>
                    <a:pt x="334" y="2599"/>
                  </a:lnTo>
                  <a:lnTo>
                    <a:pt x="342" y="2585"/>
                  </a:lnTo>
                  <a:lnTo>
                    <a:pt x="346" y="2574"/>
                  </a:lnTo>
                  <a:lnTo>
                    <a:pt x="353" y="2548"/>
                  </a:lnTo>
                  <a:lnTo>
                    <a:pt x="357" y="2532"/>
                  </a:lnTo>
                  <a:lnTo>
                    <a:pt x="362" y="2518"/>
                  </a:lnTo>
                  <a:lnTo>
                    <a:pt x="365" y="2506"/>
                  </a:lnTo>
                  <a:lnTo>
                    <a:pt x="378" y="2496"/>
                  </a:lnTo>
                  <a:lnTo>
                    <a:pt x="382" y="2513"/>
                  </a:lnTo>
                  <a:lnTo>
                    <a:pt x="386" y="2534"/>
                  </a:lnTo>
                  <a:lnTo>
                    <a:pt x="390" y="2552"/>
                  </a:lnTo>
                  <a:lnTo>
                    <a:pt x="398" y="2573"/>
                  </a:lnTo>
                  <a:lnTo>
                    <a:pt x="407" y="2582"/>
                  </a:lnTo>
                  <a:lnTo>
                    <a:pt x="423" y="2581"/>
                  </a:lnTo>
                  <a:lnTo>
                    <a:pt x="431" y="2572"/>
                  </a:lnTo>
                  <a:lnTo>
                    <a:pt x="440" y="2554"/>
                  </a:lnTo>
                  <a:lnTo>
                    <a:pt x="444" y="2540"/>
                  </a:lnTo>
                  <a:lnTo>
                    <a:pt x="447" y="2522"/>
                  </a:lnTo>
                  <a:lnTo>
                    <a:pt x="452" y="2496"/>
                  </a:lnTo>
                  <a:lnTo>
                    <a:pt x="456" y="2459"/>
                  </a:lnTo>
                  <a:lnTo>
                    <a:pt x="458" y="2435"/>
                  </a:lnTo>
                  <a:lnTo>
                    <a:pt x="460" y="2406"/>
                  </a:lnTo>
                  <a:lnTo>
                    <a:pt x="462" y="2372"/>
                  </a:lnTo>
                  <a:lnTo>
                    <a:pt x="464" y="2334"/>
                  </a:lnTo>
                  <a:lnTo>
                    <a:pt x="466" y="2290"/>
                  </a:lnTo>
                  <a:lnTo>
                    <a:pt x="468" y="2244"/>
                  </a:lnTo>
                  <a:lnTo>
                    <a:pt x="471" y="2195"/>
                  </a:lnTo>
                  <a:lnTo>
                    <a:pt x="473" y="2147"/>
                  </a:lnTo>
                  <a:lnTo>
                    <a:pt x="474" y="2101"/>
                  </a:lnTo>
                  <a:lnTo>
                    <a:pt x="477" y="2059"/>
                  </a:lnTo>
                  <a:lnTo>
                    <a:pt x="479" y="2019"/>
                  </a:lnTo>
                  <a:lnTo>
                    <a:pt x="480" y="1983"/>
                  </a:lnTo>
                  <a:lnTo>
                    <a:pt x="483" y="1949"/>
                  </a:lnTo>
                  <a:lnTo>
                    <a:pt x="485" y="1917"/>
                  </a:lnTo>
                  <a:lnTo>
                    <a:pt x="487" y="1889"/>
                  </a:lnTo>
                  <a:lnTo>
                    <a:pt x="493" y="1872"/>
                  </a:lnTo>
                  <a:lnTo>
                    <a:pt x="495" y="1907"/>
                  </a:lnTo>
                  <a:lnTo>
                    <a:pt x="497" y="1962"/>
                  </a:lnTo>
                  <a:lnTo>
                    <a:pt x="499" y="2031"/>
                  </a:lnTo>
                  <a:lnTo>
                    <a:pt x="501" y="2105"/>
                  </a:lnTo>
                  <a:lnTo>
                    <a:pt x="504" y="2175"/>
                  </a:lnTo>
                  <a:lnTo>
                    <a:pt x="505" y="2237"/>
                  </a:lnTo>
                  <a:lnTo>
                    <a:pt x="507" y="2287"/>
                  </a:lnTo>
                  <a:lnTo>
                    <a:pt x="510" y="2328"/>
                  </a:lnTo>
                  <a:lnTo>
                    <a:pt x="511" y="2361"/>
                  </a:lnTo>
                  <a:lnTo>
                    <a:pt x="513" y="2389"/>
                  </a:lnTo>
                  <a:lnTo>
                    <a:pt x="517" y="2430"/>
                  </a:lnTo>
                  <a:lnTo>
                    <a:pt x="522" y="2460"/>
                  </a:lnTo>
                  <a:lnTo>
                    <a:pt x="526" y="2480"/>
                  </a:lnTo>
                  <a:lnTo>
                    <a:pt x="530" y="2494"/>
                  </a:lnTo>
                  <a:lnTo>
                    <a:pt x="545" y="2494"/>
                  </a:lnTo>
                  <a:lnTo>
                    <a:pt x="549" y="2482"/>
                  </a:lnTo>
                  <a:lnTo>
                    <a:pt x="554" y="2463"/>
                  </a:lnTo>
                  <a:lnTo>
                    <a:pt x="558" y="2437"/>
                  </a:lnTo>
                  <a:lnTo>
                    <a:pt x="562" y="2401"/>
                  </a:lnTo>
                  <a:lnTo>
                    <a:pt x="564" y="2378"/>
                  </a:lnTo>
                  <a:lnTo>
                    <a:pt x="566" y="2351"/>
                  </a:lnTo>
                  <a:lnTo>
                    <a:pt x="568" y="2320"/>
                  </a:lnTo>
                  <a:lnTo>
                    <a:pt x="570" y="2282"/>
                  </a:lnTo>
                  <a:lnTo>
                    <a:pt x="572" y="2236"/>
                  </a:lnTo>
                  <a:lnTo>
                    <a:pt x="575" y="2180"/>
                  </a:lnTo>
                  <a:lnTo>
                    <a:pt x="576" y="2113"/>
                  </a:lnTo>
                  <a:lnTo>
                    <a:pt x="578" y="2033"/>
                  </a:lnTo>
                  <a:lnTo>
                    <a:pt x="579" y="1988"/>
                  </a:lnTo>
                  <a:lnTo>
                    <a:pt x="581" y="1939"/>
                  </a:lnTo>
                  <a:lnTo>
                    <a:pt x="581" y="1887"/>
                  </a:lnTo>
                  <a:lnTo>
                    <a:pt x="582" y="1832"/>
                  </a:lnTo>
                  <a:lnTo>
                    <a:pt x="583" y="1775"/>
                  </a:lnTo>
                  <a:lnTo>
                    <a:pt x="584" y="1715"/>
                  </a:lnTo>
                  <a:lnTo>
                    <a:pt x="586" y="1653"/>
                  </a:lnTo>
                  <a:lnTo>
                    <a:pt x="587" y="1591"/>
                  </a:lnTo>
                  <a:lnTo>
                    <a:pt x="588" y="1527"/>
                  </a:lnTo>
                  <a:lnTo>
                    <a:pt x="588" y="1465"/>
                  </a:lnTo>
                  <a:lnTo>
                    <a:pt x="589" y="1403"/>
                  </a:lnTo>
                  <a:lnTo>
                    <a:pt x="591" y="1343"/>
                  </a:lnTo>
                  <a:lnTo>
                    <a:pt x="592" y="1286"/>
                  </a:lnTo>
                  <a:lnTo>
                    <a:pt x="593" y="1230"/>
                  </a:lnTo>
                  <a:lnTo>
                    <a:pt x="594" y="1178"/>
                  </a:lnTo>
                  <a:lnTo>
                    <a:pt x="594" y="1128"/>
                  </a:lnTo>
                  <a:lnTo>
                    <a:pt x="596" y="1080"/>
                  </a:lnTo>
                  <a:lnTo>
                    <a:pt x="598" y="989"/>
                  </a:lnTo>
                  <a:lnTo>
                    <a:pt x="600" y="903"/>
                  </a:lnTo>
                  <a:lnTo>
                    <a:pt x="602" y="821"/>
                  </a:lnTo>
                  <a:lnTo>
                    <a:pt x="604" y="747"/>
                  </a:lnTo>
                  <a:lnTo>
                    <a:pt x="606" y="692"/>
                  </a:lnTo>
                  <a:lnTo>
                    <a:pt x="609" y="684"/>
                  </a:lnTo>
                  <a:lnTo>
                    <a:pt x="611" y="750"/>
                  </a:lnTo>
                  <a:lnTo>
                    <a:pt x="613" y="807"/>
                  </a:lnTo>
                  <a:lnTo>
                    <a:pt x="613" y="879"/>
                  </a:lnTo>
                  <a:lnTo>
                    <a:pt x="614" y="962"/>
                  </a:lnTo>
                  <a:lnTo>
                    <a:pt x="615" y="1056"/>
                  </a:lnTo>
                  <a:lnTo>
                    <a:pt x="616" y="1156"/>
                  </a:lnTo>
                  <a:lnTo>
                    <a:pt x="617" y="1259"/>
                  </a:lnTo>
                  <a:lnTo>
                    <a:pt x="619" y="1361"/>
                  </a:lnTo>
                  <a:lnTo>
                    <a:pt x="620" y="1459"/>
                  </a:lnTo>
                  <a:lnTo>
                    <a:pt x="620" y="1551"/>
                  </a:lnTo>
                  <a:lnTo>
                    <a:pt x="621" y="1636"/>
                  </a:lnTo>
                  <a:lnTo>
                    <a:pt x="622" y="1713"/>
                  </a:lnTo>
                  <a:lnTo>
                    <a:pt x="624" y="1782"/>
                  </a:lnTo>
                  <a:lnTo>
                    <a:pt x="625" y="1844"/>
                  </a:lnTo>
                  <a:lnTo>
                    <a:pt x="626" y="1899"/>
                  </a:lnTo>
                  <a:lnTo>
                    <a:pt x="626" y="1948"/>
                  </a:lnTo>
                  <a:lnTo>
                    <a:pt x="627" y="1992"/>
                  </a:lnTo>
                  <a:lnTo>
                    <a:pt x="630" y="2067"/>
                  </a:lnTo>
                  <a:lnTo>
                    <a:pt x="632" y="2129"/>
                  </a:lnTo>
                  <a:lnTo>
                    <a:pt x="633" y="2181"/>
                  </a:lnTo>
                  <a:lnTo>
                    <a:pt x="636" y="2225"/>
                  </a:lnTo>
                  <a:lnTo>
                    <a:pt x="638" y="2263"/>
                  </a:lnTo>
                  <a:lnTo>
                    <a:pt x="640" y="2295"/>
                  </a:lnTo>
                  <a:lnTo>
                    <a:pt x="642" y="2323"/>
                  </a:lnTo>
                  <a:lnTo>
                    <a:pt x="646" y="2365"/>
                  </a:lnTo>
                  <a:lnTo>
                    <a:pt x="650" y="2393"/>
                  </a:lnTo>
                  <a:lnTo>
                    <a:pt x="654" y="2408"/>
                  </a:lnTo>
                  <a:lnTo>
                    <a:pt x="663" y="2408"/>
                  </a:lnTo>
                  <a:lnTo>
                    <a:pt x="666" y="2396"/>
                  </a:lnTo>
                  <a:lnTo>
                    <a:pt x="671" y="2374"/>
                  </a:lnTo>
                  <a:lnTo>
                    <a:pt x="675" y="2340"/>
                  </a:lnTo>
                  <a:lnTo>
                    <a:pt x="677" y="2319"/>
                  </a:lnTo>
                  <a:lnTo>
                    <a:pt x="679" y="2293"/>
                  </a:lnTo>
                  <a:lnTo>
                    <a:pt x="681" y="2263"/>
                  </a:lnTo>
                  <a:lnTo>
                    <a:pt x="683" y="2228"/>
                  </a:lnTo>
                  <a:lnTo>
                    <a:pt x="685" y="2185"/>
                  </a:lnTo>
                  <a:lnTo>
                    <a:pt x="687" y="2135"/>
                  </a:lnTo>
                  <a:lnTo>
                    <a:pt x="690" y="2073"/>
                  </a:lnTo>
                  <a:lnTo>
                    <a:pt x="691" y="1997"/>
                  </a:lnTo>
                  <a:lnTo>
                    <a:pt x="692" y="1953"/>
                  </a:lnTo>
                  <a:lnTo>
                    <a:pt x="693" y="1905"/>
                  </a:lnTo>
                  <a:lnTo>
                    <a:pt x="695" y="1853"/>
                  </a:lnTo>
                  <a:lnTo>
                    <a:pt x="696" y="1796"/>
                  </a:lnTo>
                  <a:lnTo>
                    <a:pt x="697" y="1735"/>
                  </a:lnTo>
                  <a:lnTo>
                    <a:pt x="697" y="1669"/>
                  </a:lnTo>
                  <a:lnTo>
                    <a:pt x="698" y="1598"/>
                  </a:lnTo>
                  <a:lnTo>
                    <a:pt x="699" y="1524"/>
                  </a:lnTo>
                  <a:lnTo>
                    <a:pt x="701" y="1445"/>
                  </a:lnTo>
                  <a:lnTo>
                    <a:pt x="702" y="1364"/>
                  </a:lnTo>
                  <a:lnTo>
                    <a:pt x="703" y="1280"/>
                  </a:lnTo>
                  <a:lnTo>
                    <a:pt x="703" y="1195"/>
                  </a:lnTo>
                  <a:lnTo>
                    <a:pt x="704" y="1110"/>
                  </a:lnTo>
                  <a:lnTo>
                    <a:pt x="706" y="1025"/>
                  </a:lnTo>
                  <a:lnTo>
                    <a:pt x="707" y="942"/>
                  </a:lnTo>
                  <a:lnTo>
                    <a:pt x="708" y="862"/>
                  </a:lnTo>
                  <a:lnTo>
                    <a:pt x="709" y="785"/>
                  </a:lnTo>
                  <a:lnTo>
                    <a:pt x="710" y="712"/>
                  </a:lnTo>
                  <a:lnTo>
                    <a:pt x="711" y="642"/>
                  </a:lnTo>
                  <a:lnTo>
                    <a:pt x="712" y="575"/>
                  </a:lnTo>
                  <a:lnTo>
                    <a:pt x="713" y="512"/>
                  </a:lnTo>
                  <a:lnTo>
                    <a:pt x="714" y="451"/>
                  </a:lnTo>
                  <a:lnTo>
                    <a:pt x="715" y="392"/>
                  </a:lnTo>
                  <a:lnTo>
                    <a:pt x="716" y="334"/>
                  </a:lnTo>
                  <a:lnTo>
                    <a:pt x="717" y="278"/>
                  </a:lnTo>
                  <a:lnTo>
                    <a:pt x="718" y="224"/>
                  </a:lnTo>
                  <a:lnTo>
                    <a:pt x="719" y="170"/>
                  </a:lnTo>
                  <a:lnTo>
                    <a:pt x="720" y="119"/>
                  </a:lnTo>
                  <a:lnTo>
                    <a:pt x="721" y="73"/>
                  </a:lnTo>
                  <a:lnTo>
                    <a:pt x="723" y="2"/>
                  </a:lnTo>
                  <a:lnTo>
                    <a:pt x="726" y="0"/>
                  </a:lnTo>
                  <a:lnTo>
                    <a:pt x="728" y="38"/>
                  </a:lnTo>
                  <a:lnTo>
                    <a:pt x="729" y="99"/>
                  </a:lnTo>
                  <a:lnTo>
                    <a:pt x="729" y="181"/>
                  </a:lnTo>
                  <a:lnTo>
                    <a:pt x="730" y="284"/>
                  </a:lnTo>
                  <a:lnTo>
                    <a:pt x="731" y="403"/>
                  </a:lnTo>
                  <a:lnTo>
                    <a:pt x="732" y="536"/>
                  </a:lnTo>
                  <a:lnTo>
                    <a:pt x="734" y="676"/>
                  </a:lnTo>
                  <a:lnTo>
                    <a:pt x="735" y="820"/>
                  </a:lnTo>
                  <a:lnTo>
                    <a:pt x="735" y="962"/>
                  </a:lnTo>
                  <a:lnTo>
                    <a:pt x="736" y="1098"/>
                  </a:lnTo>
                  <a:lnTo>
                    <a:pt x="737" y="1225"/>
                  </a:lnTo>
                  <a:lnTo>
                    <a:pt x="739" y="1341"/>
                  </a:lnTo>
                  <a:lnTo>
                    <a:pt x="740" y="1446"/>
                  </a:lnTo>
                  <a:lnTo>
                    <a:pt x="741" y="1540"/>
                  </a:lnTo>
                  <a:lnTo>
                    <a:pt x="742" y="1623"/>
                  </a:lnTo>
                  <a:lnTo>
                    <a:pt x="742" y="1698"/>
                  </a:lnTo>
                  <a:lnTo>
                    <a:pt x="744" y="1763"/>
                  </a:lnTo>
                  <a:lnTo>
                    <a:pt x="745" y="1822"/>
                  </a:lnTo>
                  <a:lnTo>
                    <a:pt x="746" y="1875"/>
                  </a:lnTo>
                  <a:lnTo>
                    <a:pt x="747" y="1923"/>
                  </a:lnTo>
                  <a:lnTo>
                    <a:pt x="748" y="2005"/>
                  </a:lnTo>
                  <a:lnTo>
                    <a:pt x="751" y="2075"/>
                  </a:lnTo>
                  <a:lnTo>
                    <a:pt x="753" y="2134"/>
                  </a:lnTo>
                  <a:lnTo>
                    <a:pt x="755" y="2185"/>
                  </a:lnTo>
                  <a:lnTo>
                    <a:pt x="757" y="2229"/>
                  </a:lnTo>
                  <a:lnTo>
                    <a:pt x="759" y="2267"/>
                  </a:lnTo>
                  <a:lnTo>
                    <a:pt x="761" y="2299"/>
                  </a:lnTo>
                  <a:lnTo>
                    <a:pt x="763" y="2326"/>
                  </a:lnTo>
                  <a:lnTo>
                    <a:pt x="767" y="2366"/>
                  </a:lnTo>
                  <a:lnTo>
                    <a:pt x="772" y="2391"/>
                  </a:lnTo>
                  <a:lnTo>
                    <a:pt x="775" y="2404"/>
                  </a:lnTo>
                  <a:lnTo>
                    <a:pt x="786" y="2393"/>
                  </a:lnTo>
                  <a:lnTo>
                    <a:pt x="791" y="2373"/>
                  </a:lnTo>
                  <a:lnTo>
                    <a:pt x="795" y="2342"/>
                  </a:lnTo>
                  <a:lnTo>
                    <a:pt x="799" y="2297"/>
                  </a:lnTo>
                  <a:lnTo>
                    <a:pt x="801" y="2268"/>
                  </a:lnTo>
                  <a:lnTo>
                    <a:pt x="803" y="2233"/>
                  </a:lnTo>
                  <a:lnTo>
                    <a:pt x="806" y="2191"/>
                  </a:lnTo>
                  <a:lnTo>
                    <a:pt x="807" y="2139"/>
                  </a:lnTo>
                  <a:lnTo>
                    <a:pt x="810" y="2076"/>
                  </a:lnTo>
                  <a:lnTo>
                    <a:pt x="812" y="2000"/>
                  </a:lnTo>
                  <a:lnTo>
                    <a:pt x="813" y="1911"/>
                  </a:lnTo>
                  <a:lnTo>
                    <a:pt x="814" y="1861"/>
                  </a:lnTo>
                  <a:lnTo>
                    <a:pt x="816" y="1808"/>
                  </a:lnTo>
                  <a:lnTo>
                    <a:pt x="817" y="1752"/>
                  </a:lnTo>
                  <a:lnTo>
                    <a:pt x="818" y="1694"/>
                  </a:lnTo>
                  <a:lnTo>
                    <a:pt x="819" y="1634"/>
                  </a:lnTo>
                  <a:lnTo>
                    <a:pt x="819" y="1571"/>
                  </a:lnTo>
                  <a:lnTo>
                    <a:pt x="821" y="1508"/>
                  </a:lnTo>
                  <a:lnTo>
                    <a:pt x="822" y="1445"/>
                  </a:lnTo>
                  <a:lnTo>
                    <a:pt x="823" y="1382"/>
                  </a:lnTo>
                  <a:lnTo>
                    <a:pt x="824" y="1321"/>
                  </a:lnTo>
                  <a:lnTo>
                    <a:pt x="825" y="1262"/>
                  </a:lnTo>
                  <a:lnTo>
                    <a:pt x="826" y="1205"/>
                  </a:lnTo>
                  <a:lnTo>
                    <a:pt x="827" y="1151"/>
                  </a:lnTo>
                  <a:lnTo>
                    <a:pt x="828" y="1100"/>
                  </a:lnTo>
                  <a:lnTo>
                    <a:pt x="829" y="1051"/>
                  </a:lnTo>
                  <a:lnTo>
                    <a:pt x="830" y="1005"/>
                  </a:lnTo>
                  <a:lnTo>
                    <a:pt x="832" y="918"/>
                  </a:lnTo>
                  <a:lnTo>
                    <a:pt x="834" y="836"/>
                  </a:lnTo>
                  <a:lnTo>
                    <a:pt x="836" y="759"/>
                  </a:lnTo>
                  <a:lnTo>
                    <a:pt x="838" y="692"/>
                  </a:lnTo>
                  <a:lnTo>
                    <a:pt x="840" y="646"/>
                  </a:lnTo>
                  <a:lnTo>
                    <a:pt x="844" y="657"/>
                  </a:lnTo>
                  <a:lnTo>
                    <a:pt x="845" y="738"/>
                  </a:lnTo>
                  <a:lnTo>
                    <a:pt x="846" y="803"/>
                  </a:lnTo>
                  <a:lnTo>
                    <a:pt x="847" y="882"/>
                  </a:lnTo>
                  <a:lnTo>
                    <a:pt x="849" y="973"/>
                  </a:lnTo>
                  <a:lnTo>
                    <a:pt x="850" y="1073"/>
                  </a:lnTo>
                  <a:lnTo>
                    <a:pt x="851" y="1179"/>
                  </a:lnTo>
                  <a:lnTo>
                    <a:pt x="851" y="1287"/>
                  </a:lnTo>
                  <a:lnTo>
                    <a:pt x="852" y="1393"/>
                  </a:lnTo>
                  <a:lnTo>
                    <a:pt x="854" y="1494"/>
                  </a:lnTo>
                  <a:lnTo>
                    <a:pt x="855" y="1588"/>
                  </a:lnTo>
                  <a:lnTo>
                    <a:pt x="856" y="1675"/>
                  </a:lnTo>
                  <a:lnTo>
                    <a:pt x="857" y="1753"/>
                  </a:lnTo>
                  <a:lnTo>
                    <a:pt x="857" y="1823"/>
                  </a:lnTo>
                  <a:lnTo>
                    <a:pt x="859" y="1885"/>
                  </a:lnTo>
                  <a:lnTo>
                    <a:pt x="860" y="1941"/>
                  </a:lnTo>
                  <a:lnTo>
                    <a:pt x="861" y="1990"/>
                  </a:lnTo>
                  <a:lnTo>
                    <a:pt x="862" y="2035"/>
                  </a:lnTo>
                  <a:lnTo>
                    <a:pt x="863" y="2110"/>
                  </a:lnTo>
                  <a:lnTo>
                    <a:pt x="866" y="2173"/>
                  </a:lnTo>
                  <a:lnTo>
                    <a:pt x="868" y="2226"/>
                  </a:lnTo>
                  <a:lnTo>
                    <a:pt x="870" y="2271"/>
                  </a:lnTo>
                  <a:lnTo>
                    <a:pt x="872" y="2310"/>
                  </a:lnTo>
                  <a:lnTo>
                    <a:pt x="874" y="2343"/>
                  </a:lnTo>
                  <a:lnTo>
                    <a:pt x="876" y="2373"/>
                  </a:lnTo>
                  <a:lnTo>
                    <a:pt x="878" y="2397"/>
                  </a:lnTo>
                  <a:lnTo>
                    <a:pt x="880" y="2418"/>
                  </a:lnTo>
                  <a:lnTo>
                    <a:pt x="884" y="2451"/>
                  </a:lnTo>
                  <a:lnTo>
                    <a:pt x="889" y="2473"/>
                  </a:lnTo>
                  <a:lnTo>
                    <a:pt x="893" y="2486"/>
                  </a:lnTo>
                  <a:lnTo>
                    <a:pt x="909" y="2487"/>
                  </a:lnTo>
                  <a:lnTo>
                    <a:pt x="913" y="2475"/>
                  </a:lnTo>
                  <a:lnTo>
                    <a:pt x="917" y="2457"/>
                  </a:lnTo>
                  <a:lnTo>
                    <a:pt x="921" y="2430"/>
                  </a:lnTo>
                  <a:lnTo>
                    <a:pt x="926" y="2388"/>
                  </a:lnTo>
                  <a:lnTo>
                    <a:pt x="927" y="2361"/>
                  </a:lnTo>
                  <a:lnTo>
                    <a:pt x="929" y="2329"/>
                  </a:lnTo>
                  <a:lnTo>
                    <a:pt x="932" y="2291"/>
                  </a:lnTo>
                  <a:lnTo>
                    <a:pt x="934" y="2249"/>
                  </a:lnTo>
                  <a:lnTo>
                    <a:pt x="936" y="2202"/>
                  </a:lnTo>
                  <a:lnTo>
                    <a:pt x="938" y="2154"/>
                  </a:lnTo>
                  <a:lnTo>
                    <a:pt x="940" y="2106"/>
                  </a:lnTo>
                  <a:lnTo>
                    <a:pt x="942" y="2060"/>
                  </a:lnTo>
                  <a:lnTo>
                    <a:pt x="944" y="2018"/>
                  </a:lnTo>
                  <a:lnTo>
                    <a:pt x="946" y="1980"/>
                  </a:lnTo>
                  <a:lnTo>
                    <a:pt x="948" y="1945"/>
                  </a:lnTo>
                  <a:lnTo>
                    <a:pt x="950" y="1913"/>
                  </a:lnTo>
                  <a:lnTo>
                    <a:pt x="953" y="1883"/>
                  </a:lnTo>
                  <a:lnTo>
                    <a:pt x="954" y="1857"/>
                  </a:lnTo>
                  <a:lnTo>
                    <a:pt x="960" y="1844"/>
                  </a:lnTo>
                  <a:lnTo>
                    <a:pt x="962" y="1879"/>
                  </a:lnTo>
                  <a:lnTo>
                    <a:pt x="965" y="1936"/>
                  </a:lnTo>
                  <a:lnTo>
                    <a:pt x="966" y="2010"/>
                  </a:lnTo>
                  <a:lnTo>
                    <a:pt x="969" y="2091"/>
                  </a:lnTo>
                  <a:lnTo>
                    <a:pt x="971" y="2170"/>
                  </a:lnTo>
                  <a:lnTo>
                    <a:pt x="972" y="2239"/>
                  </a:lnTo>
                  <a:lnTo>
                    <a:pt x="975" y="2297"/>
                  </a:lnTo>
                  <a:lnTo>
                    <a:pt x="977" y="2344"/>
                  </a:lnTo>
                  <a:lnTo>
                    <a:pt x="979" y="2382"/>
                  </a:lnTo>
                  <a:lnTo>
                    <a:pt x="981" y="2413"/>
                  </a:lnTo>
                  <a:lnTo>
                    <a:pt x="983" y="2439"/>
                  </a:lnTo>
                  <a:lnTo>
                    <a:pt x="987" y="2479"/>
                  </a:lnTo>
                  <a:lnTo>
                    <a:pt x="992" y="2509"/>
                  </a:lnTo>
                  <a:lnTo>
                    <a:pt x="995" y="2532"/>
                  </a:lnTo>
                  <a:lnTo>
                    <a:pt x="999" y="2549"/>
                  </a:lnTo>
                  <a:lnTo>
                    <a:pt x="1004" y="2561"/>
                  </a:lnTo>
                  <a:lnTo>
                    <a:pt x="1011" y="2576"/>
                  </a:lnTo>
                  <a:lnTo>
                    <a:pt x="1036" y="2581"/>
                  </a:lnTo>
                  <a:lnTo>
                    <a:pt x="1043" y="2570"/>
                  </a:lnTo>
                  <a:lnTo>
                    <a:pt x="1048" y="2560"/>
                  </a:lnTo>
                  <a:lnTo>
                    <a:pt x="1054" y="2539"/>
                  </a:lnTo>
                  <a:lnTo>
                    <a:pt x="1059" y="2521"/>
                  </a:lnTo>
                  <a:lnTo>
                    <a:pt x="1063" y="2508"/>
                  </a:lnTo>
                  <a:lnTo>
                    <a:pt x="1068" y="2497"/>
                  </a:lnTo>
                  <a:lnTo>
                    <a:pt x="1079" y="2489"/>
                  </a:lnTo>
                  <a:lnTo>
                    <a:pt x="1085" y="2520"/>
                  </a:lnTo>
                  <a:lnTo>
                    <a:pt x="1089" y="2546"/>
                  </a:lnTo>
                  <a:lnTo>
                    <a:pt x="1093" y="2565"/>
                  </a:lnTo>
                  <a:lnTo>
                    <a:pt x="1097" y="2578"/>
                  </a:lnTo>
                  <a:lnTo>
                    <a:pt x="1106" y="2595"/>
                  </a:lnTo>
                  <a:lnTo>
                    <a:pt x="1113" y="2604"/>
                  </a:lnTo>
                  <a:lnTo>
                    <a:pt x="1130" y="2614"/>
                  </a:lnTo>
                  <a:lnTo>
                    <a:pt x="1152" y="2619"/>
                  </a:lnTo>
                  <a:lnTo>
                    <a:pt x="1206" y="2617"/>
                  </a:lnTo>
                  <a:lnTo>
                    <a:pt x="1229" y="2621"/>
                  </a:lnTo>
                  <a:lnTo>
                    <a:pt x="1254" y="2623"/>
                  </a:lnTo>
                  <a:lnTo>
                    <a:pt x="1325" y="2622"/>
                  </a:lnTo>
                  <a:lnTo>
                    <a:pt x="1358" y="2624"/>
                  </a:lnTo>
                  <a:lnTo>
                    <a:pt x="1543" y="2624"/>
                  </a:lnTo>
                </a:path>
              </a:pathLst>
            </a:custGeom>
            <a:noFill/>
            <a:ln w="635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4" name="Skala">
            <a:extLst>
              <a:ext uri="{FF2B5EF4-FFF2-40B4-BE49-F238E27FC236}">
                <a16:creationId xmlns:a16="http://schemas.microsoft.com/office/drawing/2014/main" id="{CC81C53F-2C67-B5FB-C260-3D116E914D07}"/>
              </a:ext>
            </a:extLst>
          </p:cNvPr>
          <p:cNvGrpSpPr/>
          <p:nvPr/>
        </p:nvGrpSpPr>
        <p:grpSpPr>
          <a:xfrm>
            <a:off x="188913" y="6270625"/>
            <a:ext cx="11814175" cy="587375"/>
            <a:chOff x="188913" y="6270625"/>
            <a:chExt cx="11814175" cy="587375"/>
          </a:xfrm>
        </p:grpSpPr>
        <p:sp>
          <p:nvSpPr>
            <p:cNvPr id="55" name="Skalenticks">
              <a:extLst>
                <a:ext uri="{FF2B5EF4-FFF2-40B4-BE49-F238E27FC236}">
                  <a16:creationId xmlns:a16="http://schemas.microsoft.com/office/drawing/2014/main" id="{F507BF04-BC4F-9B9E-DCF4-2B7CBC6995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83" name="Skalenbeschriftung">
              <a:extLst>
                <a:ext uri="{FF2B5EF4-FFF2-40B4-BE49-F238E27FC236}">
                  <a16:creationId xmlns:a16="http://schemas.microsoft.com/office/drawing/2014/main" id="{A305B4CA-F83A-6AC5-236F-A66AB2811002}"/>
                </a:ext>
              </a:extLst>
            </p:cNvPr>
            <p:cNvGrpSpPr/>
            <p:nvPr/>
          </p:nvGrpSpPr>
          <p:grpSpPr>
            <a:xfrm>
              <a:off x="1628334" y="6375400"/>
              <a:ext cx="10349044" cy="482600"/>
              <a:chOff x="1628334" y="6375400"/>
              <a:chExt cx="10349044" cy="482600"/>
            </a:xfrm>
          </p:grpSpPr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2C7F5731-45AD-BC31-16C6-22DDC00B072B}"/>
                  </a:ext>
                </a:extLst>
              </p:cNvPr>
              <p:cNvSpPr txBox="1"/>
              <p:nvPr/>
            </p:nvSpPr>
            <p:spPr>
              <a:xfrm>
                <a:off x="1628334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880143B1-DE6B-23C8-D59A-A044E97B2E97}"/>
                  </a:ext>
                </a:extLst>
              </p:cNvPr>
              <p:cNvSpPr txBox="1"/>
              <p:nvPr/>
            </p:nvSpPr>
            <p:spPr>
              <a:xfrm>
                <a:off x="3315617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7" name="Textfeld 76">
                <a:extLst>
                  <a:ext uri="{FF2B5EF4-FFF2-40B4-BE49-F238E27FC236}">
                    <a16:creationId xmlns:a16="http://schemas.microsoft.com/office/drawing/2014/main" id="{527DBC23-0A08-CF38-6178-2991B9A0F0F6}"/>
                  </a:ext>
                </a:extLst>
              </p:cNvPr>
              <p:cNvSpPr txBox="1"/>
              <p:nvPr/>
            </p:nvSpPr>
            <p:spPr>
              <a:xfrm>
                <a:off x="5002900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3F5A61BC-16D9-7065-5537-465AA69766A4}"/>
                  </a:ext>
                </a:extLst>
              </p:cNvPr>
              <p:cNvSpPr txBox="1"/>
              <p:nvPr/>
            </p:nvSpPr>
            <p:spPr>
              <a:xfrm>
                <a:off x="6690183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9" name="Textfeld 78">
                <a:extLst>
                  <a:ext uri="{FF2B5EF4-FFF2-40B4-BE49-F238E27FC236}">
                    <a16:creationId xmlns:a16="http://schemas.microsoft.com/office/drawing/2014/main" id="{1F44A041-FB29-3C6A-565F-A708DAE604E3}"/>
                  </a:ext>
                </a:extLst>
              </p:cNvPr>
              <p:cNvSpPr txBox="1"/>
              <p:nvPr/>
            </p:nvSpPr>
            <p:spPr>
              <a:xfrm>
                <a:off x="8377466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4261A622-6783-5E18-2F65-429688BBE216}"/>
                  </a:ext>
                </a:extLst>
              </p:cNvPr>
              <p:cNvSpPr txBox="1"/>
              <p:nvPr/>
            </p:nvSpPr>
            <p:spPr>
              <a:xfrm>
                <a:off x="10064749" y="637540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35A0A83F-C16A-8404-DFA4-CA9059E909E6}"/>
                  </a:ext>
                </a:extLst>
              </p:cNvPr>
              <p:cNvSpPr txBox="1"/>
              <p:nvPr/>
            </p:nvSpPr>
            <p:spPr>
              <a:xfrm>
                <a:off x="11305399" y="637540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D115ACF3-AE2A-0E32-1D92-9DA0AF16B956}"/>
                  </a:ext>
                </a:extLst>
              </p:cNvPr>
              <p:cNvSpPr txBox="1"/>
              <p:nvPr/>
            </p:nvSpPr>
            <p:spPr>
              <a:xfrm>
                <a:off x="5954800" y="639633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85" name="Group 4">
            <a:extLst>
              <a:ext uri="{FF2B5EF4-FFF2-40B4-BE49-F238E27FC236}">
                <a16:creationId xmlns:a16="http://schemas.microsoft.com/office/drawing/2014/main" id="{0839DFFD-3B0A-7ADF-4DBC-4A0A836FC0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979" y="287621"/>
            <a:ext cx="7727950" cy="4090993"/>
            <a:chOff x="1129" y="980"/>
            <a:chExt cx="4868" cy="2577"/>
          </a:xfrm>
        </p:grpSpPr>
        <p:sp>
          <p:nvSpPr>
            <p:cNvPr id="86" name="Rectangle 5">
              <a:extLst>
                <a:ext uri="{FF2B5EF4-FFF2-40B4-BE49-F238E27FC236}">
                  <a16:creationId xmlns:a16="http://schemas.microsoft.com/office/drawing/2014/main" id="{9BFC467F-AEA3-32C9-A79C-A97066F51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792"/>
              <a:ext cx="356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6">
              <a:extLst>
                <a:ext uri="{FF2B5EF4-FFF2-40B4-BE49-F238E27FC236}">
                  <a16:creationId xmlns:a16="http://schemas.microsoft.com/office/drawing/2014/main" id="{4EBC47FE-4815-E8E5-F024-6C9A97451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">
              <a:extLst>
                <a:ext uri="{FF2B5EF4-FFF2-40B4-BE49-F238E27FC236}">
                  <a16:creationId xmlns:a16="http://schemas.microsoft.com/office/drawing/2014/main" id="{E5E5E6D2-0A92-B601-9EC1-7B0E43DC7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179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">
              <a:extLst>
                <a:ext uri="{FF2B5EF4-FFF2-40B4-BE49-F238E27FC236}">
                  <a16:creationId xmlns:a16="http://schemas.microsoft.com/office/drawing/2014/main" id="{2DB7225C-267B-0A27-B581-EAEBBA239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040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9">
              <a:extLst>
                <a:ext uri="{FF2B5EF4-FFF2-40B4-BE49-F238E27FC236}">
                  <a16:creationId xmlns:a16="http://schemas.microsoft.com/office/drawing/2014/main" id="{B94005BB-F664-389E-4059-2D520F587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9" y="2071"/>
              <a:ext cx="302" cy="5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1" name="Line 10">
              <a:extLst>
                <a:ext uri="{FF2B5EF4-FFF2-40B4-BE49-F238E27FC236}">
                  <a16:creationId xmlns:a16="http://schemas.microsoft.com/office/drawing/2014/main" id="{52E00853-1DE8-C932-B017-3C027B0C8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7" y="2502"/>
              <a:ext cx="592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Freeform 11">
              <a:extLst>
                <a:ext uri="{FF2B5EF4-FFF2-40B4-BE49-F238E27FC236}">
                  <a16:creationId xmlns:a16="http://schemas.microsoft.com/office/drawing/2014/main" id="{9259707A-3EC5-D18C-D92F-99ADF4861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443"/>
              <a:ext cx="618" cy="241"/>
            </a:xfrm>
            <a:custGeom>
              <a:avLst/>
              <a:gdLst>
                <a:gd name="T0" fmla="*/ 0 w 618"/>
                <a:gd name="T1" fmla="*/ 119 h 241"/>
                <a:gd name="T2" fmla="*/ 34 w 618"/>
                <a:gd name="T3" fmla="*/ 0 h 241"/>
                <a:gd name="T4" fmla="*/ 618 w 618"/>
                <a:gd name="T5" fmla="*/ 221 h 241"/>
                <a:gd name="T6" fmla="*/ 613 w 618"/>
                <a:gd name="T7" fmla="*/ 241 h 241"/>
                <a:gd name="T8" fmla="*/ 0 w 618"/>
                <a:gd name="T9" fmla="*/ 11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241">
                  <a:moveTo>
                    <a:pt x="0" y="119"/>
                  </a:moveTo>
                  <a:lnTo>
                    <a:pt x="34" y="0"/>
                  </a:lnTo>
                  <a:lnTo>
                    <a:pt x="618" y="221"/>
                  </a:lnTo>
                  <a:lnTo>
                    <a:pt x="613" y="241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3" name="Line 12">
              <a:extLst>
                <a:ext uri="{FF2B5EF4-FFF2-40B4-BE49-F238E27FC236}">
                  <a16:creationId xmlns:a16="http://schemas.microsoft.com/office/drawing/2014/main" id="{EFF434BF-4769-80AD-1847-6C542DEE9D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44" y="2075"/>
              <a:ext cx="292" cy="51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4" name="Freeform 13">
              <a:extLst>
                <a:ext uri="{FF2B5EF4-FFF2-40B4-BE49-F238E27FC236}">
                  <a16:creationId xmlns:a16="http://schemas.microsoft.com/office/drawing/2014/main" id="{391970A1-0F70-7D63-1F55-8EFC4108F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2067"/>
              <a:ext cx="363" cy="559"/>
            </a:xfrm>
            <a:custGeom>
              <a:avLst/>
              <a:gdLst>
                <a:gd name="T0" fmla="*/ 363 w 363"/>
                <a:gd name="T1" fmla="*/ 498 h 559"/>
                <a:gd name="T2" fmla="*/ 254 w 363"/>
                <a:gd name="T3" fmla="*/ 559 h 559"/>
                <a:gd name="T4" fmla="*/ 0 w 363"/>
                <a:gd name="T5" fmla="*/ 10 h 559"/>
                <a:gd name="T6" fmla="*/ 19 w 363"/>
                <a:gd name="T7" fmla="*/ 0 h 559"/>
                <a:gd name="T8" fmla="*/ 363 w 363"/>
                <a:gd name="T9" fmla="*/ 49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" h="559">
                  <a:moveTo>
                    <a:pt x="363" y="498"/>
                  </a:moveTo>
                  <a:lnTo>
                    <a:pt x="254" y="559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363" y="4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5" name="Line 14">
              <a:extLst>
                <a:ext uri="{FF2B5EF4-FFF2-40B4-BE49-F238E27FC236}">
                  <a16:creationId xmlns:a16="http://schemas.microsoft.com/office/drawing/2014/main" id="{66D5970E-40D9-6EA9-EB09-93A65A936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9" y="1985"/>
              <a:ext cx="599" cy="17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Line 15">
              <a:extLst>
                <a:ext uri="{FF2B5EF4-FFF2-40B4-BE49-F238E27FC236}">
                  <a16:creationId xmlns:a16="http://schemas.microsoft.com/office/drawing/2014/main" id="{9590DD3A-E533-8336-BA1C-72A06C461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52" y="2079"/>
              <a:ext cx="271" cy="7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7" name="Line 16">
              <a:extLst>
                <a:ext uri="{FF2B5EF4-FFF2-40B4-BE49-F238E27FC236}">
                  <a16:creationId xmlns:a16="http://schemas.microsoft.com/office/drawing/2014/main" id="{17971821-F570-A83C-0AFE-21D5503598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5" y="1985"/>
              <a:ext cx="225" cy="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Rectangle 17">
              <a:extLst>
                <a:ext uri="{FF2B5EF4-FFF2-40B4-BE49-F238E27FC236}">
                  <a16:creationId xmlns:a16="http://schemas.microsoft.com/office/drawing/2014/main" id="{57459AD8-9DB4-1352-F846-508ED3DAA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" y="1172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Line 18">
              <a:extLst>
                <a:ext uri="{FF2B5EF4-FFF2-40B4-BE49-F238E27FC236}">
                  <a16:creationId xmlns:a16="http://schemas.microsoft.com/office/drawing/2014/main" id="{C0C04605-4C04-9512-F01F-1F99C1B3CF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0" y="1488"/>
              <a:ext cx="0" cy="33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ectangle 19">
              <a:extLst>
                <a:ext uri="{FF2B5EF4-FFF2-40B4-BE49-F238E27FC236}">
                  <a16:creationId xmlns:a16="http://schemas.microsoft.com/office/drawing/2014/main" id="{88E1B12C-A1A4-5B66-A0E8-C49DC8867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210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Line 20">
              <a:extLst>
                <a:ext uri="{FF2B5EF4-FFF2-40B4-BE49-F238E27FC236}">
                  <a16:creationId xmlns:a16="http://schemas.microsoft.com/office/drawing/2014/main" id="{98761FFD-419E-E2D0-E393-83FE1CC552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68" y="2034"/>
              <a:ext cx="275" cy="16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2" name="Rectangle 21">
              <a:extLst>
                <a:ext uri="{FF2B5EF4-FFF2-40B4-BE49-F238E27FC236}">
                  <a16:creationId xmlns:a16="http://schemas.microsoft.com/office/drawing/2014/main" id="{B488612E-BC79-57CF-8676-09A938A27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Line 22">
              <a:extLst>
                <a:ext uri="{FF2B5EF4-FFF2-40B4-BE49-F238E27FC236}">
                  <a16:creationId xmlns:a16="http://schemas.microsoft.com/office/drawing/2014/main" id="{75C35A4F-5868-4359-BCA5-D345C6F86B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4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Rectangle 23">
              <a:extLst>
                <a:ext uri="{FF2B5EF4-FFF2-40B4-BE49-F238E27FC236}">
                  <a16:creationId xmlns:a16="http://schemas.microsoft.com/office/drawing/2014/main" id="{39E60D89-1C54-B216-B8E3-C62DD3D9B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" y="2427"/>
              <a:ext cx="44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Line 24">
              <a:extLst>
                <a:ext uri="{FF2B5EF4-FFF2-40B4-BE49-F238E27FC236}">
                  <a16:creationId xmlns:a16="http://schemas.microsoft.com/office/drawing/2014/main" id="{AE2567E7-B357-688D-16AF-85B8A2095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619"/>
              <a:ext cx="336" cy="7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Rectangle 25">
              <a:extLst>
                <a:ext uri="{FF2B5EF4-FFF2-40B4-BE49-F238E27FC236}">
                  <a16:creationId xmlns:a16="http://schemas.microsoft.com/office/drawing/2014/main" id="{C96B8BD7-45BE-2DA0-A40B-74C30226E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1699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Line 26">
              <a:extLst>
                <a:ext uri="{FF2B5EF4-FFF2-40B4-BE49-F238E27FC236}">
                  <a16:creationId xmlns:a16="http://schemas.microsoft.com/office/drawing/2014/main" id="{4DF3CF42-DF32-0105-2268-7515B0C07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4" y="2005"/>
              <a:ext cx="0" cy="333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8" name="Rectangle 27">
              <a:extLst>
                <a:ext uri="{FF2B5EF4-FFF2-40B4-BE49-F238E27FC236}">
                  <a16:creationId xmlns:a16="http://schemas.microsoft.com/office/drawing/2014/main" id="{1B236075-6E3C-8B2D-8334-8DDE72D81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186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28">
              <a:extLst>
                <a:ext uri="{FF2B5EF4-FFF2-40B4-BE49-F238E27FC236}">
                  <a16:creationId xmlns:a16="http://schemas.microsoft.com/office/drawing/2014/main" id="{8DDE4300-B1A5-3E47-A634-AE0581356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80"/>
              <a:ext cx="0" cy="33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0" name="Rectangle 29">
              <a:extLst>
                <a:ext uri="{FF2B5EF4-FFF2-40B4-BE49-F238E27FC236}">
                  <a16:creationId xmlns:a16="http://schemas.microsoft.com/office/drawing/2014/main" id="{2D7A372B-E3CD-2BDD-C053-A1B21AA8D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737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Line 30">
              <a:extLst>
                <a:ext uri="{FF2B5EF4-FFF2-40B4-BE49-F238E27FC236}">
                  <a16:creationId xmlns:a16="http://schemas.microsoft.com/office/drawing/2014/main" id="{22FA91DD-201C-0FEA-D948-1E7A5F899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83" y="2590"/>
              <a:ext cx="240" cy="22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2" name="Rectangle 31">
              <a:extLst>
                <a:ext uri="{FF2B5EF4-FFF2-40B4-BE49-F238E27FC236}">
                  <a16:creationId xmlns:a16="http://schemas.microsoft.com/office/drawing/2014/main" id="{81B4540D-8951-328A-22F6-4C69CB0A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65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Line 32">
              <a:extLst>
                <a:ext uri="{FF2B5EF4-FFF2-40B4-BE49-F238E27FC236}">
                  <a16:creationId xmlns:a16="http://schemas.microsoft.com/office/drawing/2014/main" id="{D82E3C52-C8FB-510F-0922-DE5B53ADE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3" y="2350"/>
              <a:ext cx="0" cy="169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4" name="Rectangle 35">
              <a:extLst>
                <a:ext uri="{FF2B5EF4-FFF2-40B4-BE49-F238E27FC236}">
                  <a16:creationId xmlns:a16="http://schemas.microsoft.com/office/drawing/2014/main" id="{242415C0-73A9-3BB2-9B6F-9E6F9D8E6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" y="1600"/>
              <a:ext cx="5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r>
                <a:rPr kumimoji="0" lang="de-DE" altLang="de-DE" sz="37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Line 36">
              <a:extLst>
                <a:ext uri="{FF2B5EF4-FFF2-40B4-BE49-F238E27FC236}">
                  <a16:creationId xmlns:a16="http://schemas.microsoft.com/office/drawing/2014/main" id="{7B631799-E8C9-0ADA-D411-C26F25EEA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36" y="1920"/>
              <a:ext cx="279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6" name="Rectangle 37">
              <a:extLst>
                <a:ext uri="{FF2B5EF4-FFF2-40B4-BE49-F238E27FC236}">
                  <a16:creationId xmlns:a16="http://schemas.microsoft.com/office/drawing/2014/main" id="{7E7DB97B-AB4B-08F0-4795-0BC1C907A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8" y="2412"/>
              <a:ext cx="325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Line 38">
              <a:extLst>
                <a:ext uri="{FF2B5EF4-FFF2-40B4-BE49-F238E27FC236}">
                  <a16:creationId xmlns:a16="http://schemas.microsoft.com/office/drawing/2014/main" id="{63EC4827-9F8C-5F47-C201-47105A7B0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7" y="2608"/>
              <a:ext cx="337" cy="84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8" name="Line 39">
              <a:extLst>
                <a:ext uri="{FF2B5EF4-FFF2-40B4-BE49-F238E27FC236}">
                  <a16:creationId xmlns:a16="http://schemas.microsoft.com/office/drawing/2014/main" id="{2AF3D502-9A94-2654-AAAC-305045D5C7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" y="2500"/>
              <a:ext cx="601" cy="17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9" name="Freeform 40">
              <a:extLst>
                <a:ext uri="{FF2B5EF4-FFF2-40B4-BE49-F238E27FC236}">
                  <a16:creationId xmlns:a16="http://schemas.microsoft.com/office/drawing/2014/main" id="{EDB69CD3-37FA-A454-3C3C-2CDDF3782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2461"/>
              <a:ext cx="631" cy="251"/>
            </a:xfrm>
            <a:custGeom>
              <a:avLst/>
              <a:gdLst>
                <a:gd name="T0" fmla="*/ 22 w 631"/>
                <a:gd name="T1" fmla="*/ 251 h 251"/>
                <a:gd name="T2" fmla="*/ 0 w 631"/>
                <a:gd name="T3" fmla="*/ 172 h 251"/>
                <a:gd name="T4" fmla="*/ 609 w 631"/>
                <a:gd name="T5" fmla="*/ 0 h 251"/>
                <a:gd name="T6" fmla="*/ 631 w 631"/>
                <a:gd name="T7" fmla="*/ 79 h 251"/>
                <a:gd name="T8" fmla="*/ 22 w 631"/>
                <a:gd name="T9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251">
                  <a:moveTo>
                    <a:pt x="22" y="251"/>
                  </a:moveTo>
                  <a:lnTo>
                    <a:pt x="0" y="172"/>
                  </a:lnTo>
                  <a:lnTo>
                    <a:pt x="609" y="0"/>
                  </a:lnTo>
                  <a:lnTo>
                    <a:pt x="631" y="79"/>
                  </a:lnTo>
                  <a:lnTo>
                    <a:pt x="22" y="2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0" name="Rectangle 41">
              <a:extLst>
                <a:ext uri="{FF2B5EF4-FFF2-40B4-BE49-F238E27FC236}">
                  <a16:creationId xmlns:a16="http://schemas.microsoft.com/office/drawing/2014/main" id="{BD11CC61-7298-8DDE-5625-E83D41646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319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42">
              <a:extLst>
                <a:ext uri="{FF2B5EF4-FFF2-40B4-BE49-F238E27FC236}">
                  <a16:creationId xmlns:a16="http://schemas.microsoft.com/office/drawing/2014/main" id="{B37A4FF7-DDC5-ABEE-993F-BAA248F12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567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43">
              <a:extLst>
                <a:ext uri="{FF2B5EF4-FFF2-40B4-BE49-F238E27FC236}">
                  <a16:creationId xmlns:a16="http://schemas.microsoft.com/office/drawing/2014/main" id="{216E6642-F65F-88BB-D988-B6236E295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980"/>
              <a:ext cx="572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Line 44">
              <a:extLst>
                <a:ext uri="{FF2B5EF4-FFF2-40B4-BE49-F238E27FC236}">
                  <a16:creationId xmlns:a16="http://schemas.microsoft.com/office/drawing/2014/main" id="{92EC999C-E3B9-AC89-0BD5-53CD0F3E8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6" y="1294"/>
              <a:ext cx="0" cy="33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4" name="Rectangle 45">
              <a:extLst>
                <a:ext uri="{FF2B5EF4-FFF2-40B4-BE49-F238E27FC236}">
                  <a16:creationId xmlns:a16="http://schemas.microsoft.com/office/drawing/2014/main" id="{738ED331-FE6A-2289-5661-4E7121EA8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334"/>
              <a:ext cx="216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46">
              <a:extLst>
                <a:ext uri="{FF2B5EF4-FFF2-40B4-BE49-F238E27FC236}">
                  <a16:creationId xmlns:a16="http://schemas.microsoft.com/office/drawing/2014/main" id="{F9E31B46-D4FF-06A8-6342-0B8240456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" y="2582"/>
              <a:ext cx="34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Line 47">
              <a:extLst>
                <a:ext uri="{FF2B5EF4-FFF2-40B4-BE49-F238E27FC236}">
                  <a16:creationId xmlns:a16="http://schemas.microsoft.com/office/drawing/2014/main" id="{8D2ECE1B-AAB8-6741-DD7B-CB817B5BE4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1" y="2610"/>
              <a:ext cx="342" cy="92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7" name="Rectangle 48">
              <a:extLst>
                <a:ext uri="{FF2B5EF4-FFF2-40B4-BE49-F238E27FC236}">
                  <a16:creationId xmlns:a16="http://schemas.microsoft.com/office/drawing/2014/main" id="{A36CD870-1C52-7872-26BF-3D28B1DCD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2133"/>
              <a:ext cx="432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49">
              <a:extLst>
                <a:ext uri="{FF2B5EF4-FFF2-40B4-BE49-F238E27FC236}">
                  <a16:creationId xmlns:a16="http://schemas.microsoft.com/office/drawing/2014/main" id="{51B3B2D2-AA64-1FA3-F8CA-F62A06806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" y="2257"/>
              <a:ext cx="1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Line 50">
              <a:extLst>
                <a:ext uri="{FF2B5EF4-FFF2-40B4-BE49-F238E27FC236}">
                  <a16:creationId xmlns:a16="http://schemas.microsoft.com/office/drawing/2014/main" id="{D26B3CA8-B5B7-CB25-5338-B91C53762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0" y="2412"/>
              <a:ext cx="186" cy="18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0" name="Rectangle 51">
              <a:extLst>
                <a:ext uri="{FF2B5EF4-FFF2-40B4-BE49-F238E27FC236}">
                  <a16:creationId xmlns:a16="http://schemas.microsoft.com/office/drawing/2014/main" id="{92A8F947-224D-C56C-522D-D954E9CE6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171"/>
              <a:ext cx="432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de-DE" altLang="de-DE" sz="3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52">
              <a:extLst>
                <a:ext uri="{FF2B5EF4-FFF2-40B4-BE49-F238E27FC236}">
                  <a16:creationId xmlns:a16="http://schemas.microsoft.com/office/drawing/2014/main" id="{4D8748F8-C5CA-B20C-26ED-348E7E075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3" y="3295"/>
              <a:ext cx="1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53">
              <a:extLst>
                <a:ext uri="{FF2B5EF4-FFF2-40B4-BE49-F238E27FC236}">
                  <a16:creationId xmlns:a16="http://schemas.microsoft.com/office/drawing/2014/main" id="{05A2CEC2-967A-36DC-988B-A44361AF3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3" y="2897"/>
              <a:ext cx="83" cy="31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49329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offen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E479B1CA-9076-4A03-8F8F-C406758DF245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Breitbild</PresentationFormat>
  <Paragraphs>76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23</cp:revision>
  <dcterms:created xsi:type="dcterms:W3CDTF">2021-01-25T19:52:46Z</dcterms:created>
  <dcterms:modified xsi:type="dcterms:W3CDTF">2023-11-08T12:32:08Z</dcterms:modified>
</cp:coreProperties>
</file>