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5" r:id="rId3"/>
    <p:sldId id="277" r:id="rId4"/>
    <p:sldId id="276" r:id="rId5"/>
    <p:sldId id="279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8C859B72-9A66-4E03-B93E-2D31B5FDA3BA}">
          <p14:sldIdLst>
            <p14:sldId id="278"/>
            <p14:sldId id="275"/>
            <p14:sldId id="277"/>
            <p14:sldId id="276"/>
            <p14:sldId id="279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98557-AB91-4489-9E2F-2EE189B44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1CBB56-904F-442E-99CC-255C625BB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1BF377-9672-4FAC-8397-615F538D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3AD0A6-1865-40E7-B07E-D7356C6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F20A43-5B23-4485-8487-4E56C17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3C2DD-C2BC-47D4-A7DB-A8A87E76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99DC3A-8436-4FB2-9B10-21CF7C2D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596FA-BC3B-42BC-9DB8-B7B5509E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5AB5-A2D1-4778-A357-98D527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474C51-B8F0-422C-9BBC-65962041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19EC6C-1408-46B0-B9CA-AA60EEBB6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E4B858-369A-4AD7-BDA1-E634C9C3F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1B00E-CCE7-45BF-BC9C-9F25674A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CD423-A881-42B7-9333-B1FB0EAF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D68659-7A30-49E0-9E95-0CB9E81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0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B27B1-9E1F-48D5-BD0B-F22859FC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7214E-2BC6-4066-A04A-D88D0B680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ADEEAA-DE2B-4F25-BF0F-3D2500DE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BF6A98-79D2-4DCF-84AC-CEE45C5D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CC07F-C390-4792-B947-4473C8F7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17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68255-3BDC-4970-9893-91978AE15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EAF1A-6F19-4A90-9EB2-A759E410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2E7FD5-7C53-46F4-BC1A-20E96839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413DA-2A58-4463-9B16-1B4A8CE4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16BC6-C9F8-42F8-9ED9-7BA187E1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7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F1104-D093-47EB-8925-CB07D59F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329C8-1990-4DFA-A313-1E94C2EF1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7B61F3-0FE5-4EB8-A83F-C8A573E05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DE3A8-23B3-4449-8E93-5A5D2142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CEBC2-35D8-454F-B5B6-D2959F9C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D609A8-1FA9-4597-B64C-D856C5D2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1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6851E-02B8-4555-939F-D392BD55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A8DAF8-B050-414E-A2FB-09C5BCAA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F129BC-F172-4CEE-9D27-60CBF5C2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B3E6B5-D177-415D-ADB5-8C669B0D6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04A600-B426-4164-9473-DC5646749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274176-8B1C-4DE9-BA16-7D7360BD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707AAE-92B8-4741-8FBC-A3F0E37B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14AAED-365E-4F33-8484-063C450D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08C15-8910-4E33-A458-758D0317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450E03-AA8B-47E9-9B41-B608417C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5D7AEF-1070-4F96-9B6E-42FF3CFA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AAC1FB-D2F2-4331-B506-4B2B9814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1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8976E8-DD7E-42A3-9BBE-BF79A36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8CFF13-4A78-4214-945F-D8E54682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883E35-9187-48BB-89C6-66A85E86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98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13038-E68D-4DD5-A1C7-7D4882C6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097ED-A6C2-406A-9642-D0C7CABE4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9C0FDF-56C3-4EE9-BA36-E07DCFCC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15BEA-7493-432B-AE9A-79164707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0CB892-1771-4717-95EF-D7D1E40F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ADA249-E571-4E08-8CAB-0098A00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33DBB-FB3F-4B4C-9728-9CEF719A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6218A6-1C06-4E10-ACCE-0BFC6EC1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065CE6-EF40-4E8E-B3E9-D8582A4B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067F33-3E9C-432A-82B9-E069619D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1B4F6F-BB46-4388-8760-C6FEB23F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2762AC-7F4A-468B-85EF-6203F63F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4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354EE8-4BCE-402B-A342-6DB20125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B36979-D2D3-40A0-B745-AC3F8843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D7DDA0-35DF-46CF-80FE-2D3060199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9B7EE-B966-4DCB-B052-2095A0021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14FF60-3EE4-4990-A0B1-762AAFD7C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48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index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Spektrum">
            <a:extLst>
              <a:ext uri="{FF2B5EF4-FFF2-40B4-BE49-F238E27FC236}">
                <a16:creationId xmlns:a16="http://schemas.microsoft.com/office/drawing/2014/main" id="{004BD74C-7625-730C-8D66-311CF3EB67A5}"/>
              </a:ext>
            </a:extLst>
          </p:cNvPr>
          <p:cNvGrpSpPr/>
          <p:nvPr/>
        </p:nvGrpSpPr>
        <p:grpSpPr>
          <a:xfrm>
            <a:off x="188913" y="790575"/>
            <a:ext cx="11814176" cy="4889501"/>
            <a:chOff x="188913" y="790575"/>
            <a:chExt cx="11814176" cy="4889501"/>
          </a:xfrm>
        </p:grpSpPr>
        <p:sp>
          <p:nvSpPr>
            <p:cNvPr id="59" name="3.9 ppm">
              <a:extLst>
                <a:ext uri="{FF2B5EF4-FFF2-40B4-BE49-F238E27FC236}">
                  <a16:creationId xmlns:a16="http://schemas.microsoft.com/office/drawing/2014/main" id="{86B30186-3058-A568-7F53-774549C2F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763" y="4332288"/>
              <a:ext cx="354013" cy="1346200"/>
            </a:xfrm>
            <a:custGeom>
              <a:avLst/>
              <a:gdLst>
                <a:gd name="T0" fmla="*/ 154 w 1091"/>
                <a:gd name="T1" fmla="*/ 4133 h 4136"/>
                <a:gd name="T2" fmla="*/ 215 w 1091"/>
                <a:gd name="T3" fmla="*/ 4121 h 4136"/>
                <a:gd name="T4" fmla="*/ 296 w 1091"/>
                <a:gd name="T5" fmla="*/ 4119 h 4136"/>
                <a:gd name="T6" fmla="*/ 377 w 1091"/>
                <a:gd name="T7" fmla="*/ 4113 h 4136"/>
                <a:gd name="T8" fmla="*/ 426 w 1091"/>
                <a:gd name="T9" fmla="*/ 4099 h 4136"/>
                <a:gd name="T10" fmla="*/ 463 w 1091"/>
                <a:gd name="T11" fmla="*/ 4077 h 4136"/>
                <a:gd name="T12" fmla="*/ 484 w 1091"/>
                <a:gd name="T13" fmla="*/ 4035 h 4136"/>
                <a:gd name="T14" fmla="*/ 496 w 1091"/>
                <a:gd name="T15" fmla="*/ 3972 h 4136"/>
                <a:gd name="T16" fmla="*/ 507 w 1091"/>
                <a:gd name="T17" fmla="*/ 3866 h 4136"/>
                <a:gd name="T18" fmla="*/ 513 w 1091"/>
                <a:gd name="T19" fmla="*/ 3756 h 4136"/>
                <a:gd name="T20" fmla="*/ 519 w 1091"/>
                <a:gd name="T21" fmla="*/ 3570 h 4136"/>
                <a:gd name="T22" fmla="*/ 523 w 1091"/>
                <a:gd name="T23" fmla="*/ 3370 h 4136"/>
                <a:gd name="T24" fmla="*/ 526 w 1091"/>
                <a:gd name="T25" fmla="*/ 3166 h 4136"/>
                <a:gd name="T26" fmla="*/ 529 w 1091"/>
                <a:gd name="T27" fmla="*/ 2911 h 4136"/>
                <a:gd name="T28" fmla="*/ 532 w 1091"/>
                <a:gd name="T29" fmla="*/ 2609 h 4136"/>
                <a:gd name="T30" fmla="*/ 535 w 1091"/>
                <a:gd name="T31" fmla="*/ 2276 h 4136"/>
                <a:gd name="T32" fmla="*/ 539 w 1091"/>
                <a:gd name="T33" fmla="*/ 1920 h 4136"/>
                <a:gd name="T34" fmla="*/ 541 w 1091"/>
                <a:gd name="T35" fmla="*/ 1546 h 4136"/>
                <a:gd name="T36" fmla="*/ 545 w 1091"/>
                <a:gd name="T37" fmla="*/ 1163 h 4136"/>
                <a:gd name="T38" fmla="*/ 547 w 1091"/>
                <a:gd name="T39" fmla="*/ 772 h 4136"/>
                <a:gd name="T40" fmla="*/ 551 w 1091"/>
                <a:gd name="T41" fmla="*/ 412 h 4136"/>
                <a:gd name="T42" fmla="*/ 553 w 1091"/>
                <a:gd name="T43" fmla="*/ 170 h 4136"/>
                <a:gd name="T44" fmla="*/ 561 w 1091"/>
                <a:gd name="T45" fmla="*/ 192 h 4136"/>
                <a:gd name="T46" fmla="*/ 564 w 1091"/>
                <a:gd name="T47" fmla="*/ 404 h 4136"/>
                <a:gd name="T48" fmla="*/ 567 w 1091"/>
                <a:gd name="T49" fmla="*/ 664 h 4136"/>
                <a:gd name="T50" fmla="*/ 570 w 1091"/>
                <a:gd name="T51" fmla="*/ 974 h 4136"/>
                <a:gd name="T52" fmla="*/ 573 w 1091"/>
                <a:gd name="T53" fmla="*/ 1328 h 4136"/>
                <a:gd name="T54" fmla="*/ 577 w 1091"/>
                <a:gd name="T55" fmla="*/ 1687 h 4136"/>
                <a:gd name="T56" fmla="*/ 579 w 1091"/>
                <a:gd name="T57" fmla="*/ 2003 h 4136"/>
                <a:gd name="T58" fmla="*/ 584 w 1091"/>
                <a:gd name="T59" fmla="*/ 2243 h 4136"/>
                <a:gd name="T60" fmla="*/ 591 w 1091"/>
                <a:gd name="T61" fmla="*/ 2094 h 4136"/>
                <a:gd name="T62" fmla="*/ 594 w 1091"/>
                <a:gd name="T63" fmla="*/ 1881 h 4136"/>
                <a:gd name="T64" fmla="*/ 597 w 1091"/>
                <a:gd name="T65" fmla="*/ 1618 h 4136"/>
                <a:gd name="T66" fmla="*/ 600 w 1091"/>
                <a:gd name="T67" fmla="*/ 1316 h 4136"/>
                <a:gd name="T68" fmla="*/ 603 w 1091"/>
                <a:gd name="T69" fmla="*/ 992 h 4136"/>
                <a:gd name="T70" fmla="*/ 606 w 1091"/>
                <a:gd name="T71" fmla="*/ 651 h 4136"/>
                <a:gd name="T72" fmla="*/ 610 w 1091"/>
                <a:gd name="T73" fmla="*/ 319 h 4136"/>
                <a:gd name="T74" fmla="*/ 612 w 1091"/>
                <a:gd name="T75" fmla="*/ 78 h 4136"/>
                <a:gd name="T76" fmla="*/ 618 w 1091"/>
                <a:gd name="T77" fmla="*/ 51 h 4136"/>
                <a:gd name="T78" fmla="*/ 622 w 1091"/>
                <a:gd name="T79" fmla="*/ 262 h 4136"/>
                <a:gd name="T80" fmla="*/ 624 w 1091"/>
                <a:gd name="T81" fmla="*/ 561 h 4136"/>
                <a:gd name="T82" fmla="*/ 628 w 1091"/>
                <a:gd name="T83" fmla="*/ 908 h 4136"/>
                <a:gd name="T84" fmla="*/ 630 w 1091"/>
                <a:gd name="T85" fmla="*/ 1317 h 4136"/>
                <a:gd name="T86" fmla="*/ 634 w 1091"/>
                <a:gd name="T87" fmla="*/ 1774 h 4136"/>
                <a:gd name="T88" fmla="*/ 637 w 1091"/>
                <a:gd name="T89" fmla="*/ 2246 h 4136"/>
                <a:gd name="T90" fmla="*/ 640 w 1091"/>
                <a:gd name="T91" fmla="*/ 2684 h 4136"/>
                <a:gd name="T92" fmla="*/ 643 w 1091"/>
                <a:gd name="T93" fmla="*/ 3031 h 4136"/>
                <a:gd name="T94" fmla="*/ 646 w 1091"/>
                <a:gd name="T95" fmla="*/ 3279 h 4136"/>
                <a:gd name="T96" fmla="*/ 649 w 1091"/>
                <a:gd name="T97" fmla="*/ 3454 h 4136"/>
                <a:gd name="T98" fmla="*/ 655 w 1091"/>
                <a:gd name="T99" fmla="*/ 3680 h 4136"/>
                <a:gd name="T100" fmla="*/ 662 w 1091"/>
                <a:gd name="T101" fmla="*/ 3812 h 4136"/>
                <a:gd name="T102" fmla="*/ 670 w 1091"/>
                <a:gd name="T103" fmla="*/ 3912 h 4136"/>
                <a:gd name="T104" fmla="*/ 682 w 1091"/>
                <a:gd name="T105" fmla="*/ 3989 h 4136"/>
                <a:gd name="T106" fmla="*/ 699 w 1091"/>
                <a:gd name="T107" fmla="*/ 4046 h 4136"/>
                <a:gd name="T108" fmla="*/ 726 w 1091"/>
                <a:gd name="T109" fmla="*/ 4082 h 4136"/>
                <a:gd name="T110" fmla="*/ 753 w 1091"/>
                <a:gd name="T111" fmla="*/ 4104 h 4136"/>
                <a:gd name="T112" fmla="*/ 792 w 1091"/>
                <a:gd name="T113" fmla="*/ 4120 h 4136"/>
                <a:gd name="T114" fmla="*/ 859 w 1091"/>
                <a:gd name="T115" fmla="*/ 4132 h 4136"/>
                <a:gd name="T116" fmla="*/ 993 w 1091"/>
                <a:gd name="T117" fmla="*/ 4128 h 4136"/>
                <a:gd name="T118" fmla="*/ 1091 w 1091"/>
                <a:gd name="T119" fmla="*/ 4136 h 4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91" h="4136">
                  <a:moveTo>
                    <a:pt x="0" y="4136"/>
                  </a:moveTo>
                  <a:lnTo>
                    <a:pt x="38" y="4135"/>
                  </a:lnTo>
                  <a:lnTo>
                    <a:pt x="154" y="4133"/>
                  </a:lnTo>
                  <a:lnTo>
                    <a:pt x="177" y="4131"/>
                  </a:lnTo>
                  <a:lnTo>
                    <a:pt x="195" y="4128"/>
                  </a:lnTo>
                  <a:lnTo>
                    <a:pt x="215" y="4121"/>
                  </a:lnTo>
                  <a:lnTo>
                    <a:pt x="250" y="4123"/>
                  </a:lnTo>
                  <a:lnTo>
                    <a:pt x="271" y="4116"/>
                  </a:lnTo>
                  <a:lnTo>
                    <a:pt x="296" y="4119"/>
                  </a:lnTo>
                  <a:lnTo>
                    <a:pt x="333" y="4119"/>
                  </a:lnTo>
                  <a:lnTo>
                    <a:pt x="355" y="4116"/>
                  </a:lnTo>
                  <a:lnTo>
                    <a:pt x="377" y="4113"/>
                  </a:lnTo>
                  <a:lnTo>
                    <a:pt x="394" y="4110"/>
                  </a:lnTo>
                  <a:lnTo>
                    <a:pt x="408" y="4106"/>
                  </a:lnTo>
                  <a:lnTo>
                    <a:pt x="426" y="4099"/>
                  </a:lnTo>
                  <a:lnTo>
                    <a:pt x="438" y="4093"/>
                  </a:lnTo>
                  <a:lnTo>
                    <a:pt x="453" y="4084"/>
                  </a:lnTo>
                  <a:lnTo>
                    <a:pt x="463" y="4077"/>
                  </a:lnTo>
                  <a:lnTo>
                    <a:pt x="471" y="4064"/>
                  </a:lnTo>
                  <a:lnTo>
                    <a:pt x="480" y="4047"/>
                  </a:lnTo>
                  <a:lnTo>
                    <a:pt x="484" y="4035"/>
                  </a:lnTo>
                  <a:lnTo>
                    <a:pt x="488" y="4019"/>
                  </a:lnTo>
                  <a:lnTo>
                    <a:pt x="492" y="3999"/>
                  </a:lnTo>
                  <a:lnTo>
                    <a:pt x="496" y="3972"/>
                  </a:lnTo>
                  <a:lnTo>
                    <a:pt x="501" y="3938"/>
                  </a:lnTo>
                  <a:lnTo>
                    <a:pt x="504" y="3893"/>
                  </a:lnTo>
                  <a:lnTo>
                    <a:pt x="507" y="3866"/>
                  </a:lnTo>
                  <a:lnTo>
                    <a:pt x="508" y="3835"/>
                  </a:lnTo>
                  <a:lnTo>
                    <a:pt x="511" y="3799"/>
                  </a:lnTo>
                  <a:lnTo>
                    <a:pt x="513" y="3756"/>
                  </a:lnTo>
                  <a:lnTo>
                    <a:pt x="514" y="3706"/>
                  </a:lnTo>
                  <a:lnTo>
                    <a:pt x="517" y="3645"/>
                  </a:lnTo>
                  <a:lnTo>
                    <a:pt x="519" y="3570"/>
                  </a:lnTo>
                  <a:lnTo>
                    <a:pt x="521" y="3480"/>
                  </a:lnTo>
                  <a:lnTo>
                    <a:pt x="522" y="3427"/>
                  </a:lnTo>
                  <a:lnTo>
                    <a:pt x="523" y="3370"/>
                  </a:lnTo>
                  <a:lnTo>
                    <a:pt x="524" y="3308"/>
                  </a:lnTo>
                  <a:lnTo>
                    <a:pt x="525" y="3240"/>
                  </a:lnTo>
                  <a:lnTo>
                    <a:pt x="526" y="3166"/>
                  </a:lnTo>
                  <a:lnTo>
                    <a:pt x="527" y="3087"/>
                  </a:lnTo>
                  <a:lnTo>
                    <a:pt x="528" y="3002"/>
                  </a:lnTo>
                  <a:lnTo>
                    <a:pt x="529" y="2911"/>
                  </a:lnTo>
                  <a:lnTo>
                    <a:pt x="530" y="2815"/>
                  </a:lnTo>
                  <a:lnTo>
                    <a:pt x="531" y="2714"/>
                  </a:lnTo>
                  <a:lnTo>
                    <a:pt x="532" y="2609"/>
                  </a:lnTo>
                  <a:lnTo>
                    <a:pt x="534" y="2501"/>
                  </a:lnTo>
                  <a:lnTo>
                    <a:pt x="534" y="2390"/>
                  </a:lnTo>
                  <a:lnTo>
                    <a:pt x="535" y="2276"/>
                  </a:lnTo>
                  <a:lnTo>
                    <a:pt x="536" y="2160"/>
                  </a:lnTo>
                  <a:lnTo>
                    <a:pt x="537" y="2041"/>
                  </a:lnTo>
                  <a:lnTo>
                    <a:pt x="539" y="1920"/>
                  </a:lnTo>
                  <a:lnTo>
                    <a:pt x="540" y="1797"/>
                  </a:lnTo>
                  <a:lnTo>
                    <a:pt x="540" y="1672"/>
                  </a:lnTo>
                  <a:lnTo>
                    <a:pt x="541" y="1546"/>
                  </a:lnTo>
                  <a:lnTo>
                    <a:pt x="542" y="1420"/>
                  </a:lnTo>
                  <a:lnTo>
                    <a:pt x="544" y="1292"/>
                  </a:lnTo>
                  <a:lnTo>
                    <a:pt x="545" y="1163"/>
                  </a:lnTo>
                  <a:lnTo>
                    <a:pt x="546" y="1033"/>
                  </a:lnTo>
                  <a:lnTo>
                    <a:pt x="546" y="902"/>
                  </a:lnTo>
                  <a:lnTo>
                    <a:pt x="547" y="772"/>
                  </a:lnTo>
                  <a:lnTo>
                    <a:pt x="548" y="644"/>
                  </a:lnTo>
                  <a:lnTo>
                    <a:pt x="550" y="523"/>
                  </a:lnTo>
                  <a:lnTo>
                    <a:pt x="551" y="412"/>
                  </a:lnTo>
                  <a:lnTo>
                    <a:pt x="552" y="315"/>
                  </a:lnTo>
                  <a:lnTo>
                    <a:pt x="553" y="234"/>
                  </a:lnTo>
                  <a:lnTo>
                    <a:pt x="553" y="170"/>
                  </a:lnTo>
                  <a:lnTo>
                    <a:pt x="556" y="93"/>
                  </a:lnTo>
                  <a:lnTo>
                    <a:pt x="559" y="104"/>
                  </a:lnTo>
                  <a:lnTo>
                    <a:pt x="561" y="192"/>
                  </a:lnTo>
                  <a:lnTo>
                    <a:pt x="562" y="255"/>
                  </a:lnTo>
                  <a:lnTo>
                    <a:pt x="563" y="326"/>
                  </a:lnTo>
                  <a:lnTo>
                    <a:pt x="564" y="404"/>
                  </a:lnTo>
                  <a:lnTo>
                    <a:pt x="565" y="487"/>
                  </a:lnTo>
                  <a:lnTo>
                    <a:pt x="566" y="573"/>
                  </a:lnTo>
                  <a:lnTo>
                    <a:pt x="567" y="664"/>
                  </a:lnTo>
                  <a:lnTo>
                    <a:pt x="568" y="761"/>
                  </a:lnTo>
                  <a:lnTo>
                    <a:pt x="569" y="864"/>
                  </a:lnTo>
                  <a:lnTo>
                    <a:pt x="570" y="974"/>
                  </a:lnTo>
                  <a:lnTo>
                    <a:pt x="572" y="1089"/>
                  </a:lnTo>
                  <a:lnTo>
                    <a:pt x="572" y="1207"/>
                  </a:lnTo>
                  <a:lnTo>
                    <a:pt x="573" y="1328"/>
                  </a:lnTo>
                  <a:lnTo>
                    <a:pt x="574" y="1449"/>
                  </a:lnTo>
                  <a:lnTo>
                    <a:pt x="575" y="1569"/>
                  </a:lnTo>
                  <a:lnTo>
                    <a:pt x="577" y="1687"/>
                  </a:lnTo>
                  <a:lnTo>
                    <a:pt x="578" y="1801"/>
                  </a:lnTo>
                  <a:lnTo>
                    <a:pt x="578" y="1907"/>
                  </a:lnTo>
                  <a:lnTo>
                    <a:pt x="579" y="2003"/>
                  </a:lnTo>
                  <a:lnTo>
                    <a:pt x="580" y="2086"/>
                  </a:lnTo>
                  <a:lnTo>
                    <a:pt x="581" y="2155"/>
                  </a:lnTo>
                  <a:lnTo>
                    <a:pt x="584" y="2243"/>
                  </a:lnTo>
                  <a:lnTo>
                    <a:pt x="588" y="2233"/>
                  </a:lnTo>
                  <a:lnTo>
                    <a:pt x="590" y="2150"/>
                  </a:lnTo>
                  <a:lnTo>
                    <a:pt x="591" y="2094"/>
                  </a:lnTo>
                  <a:lnTo>
                    <a:pt x="591" y="2030"/>
                  </a:lnTo>
                  <a:lnTo>
                    <a:pt x="593" y="1959"/>
                  </a:lnTo>
                  <a:lnTo>
                    <a:pt x="594" y="1881"/>
                  </a:lnTo>
                  <a:lnTo>
                    <a:pt x="595" y="1799"/>
                  </a:lnTo>
                  <a:lnTo>
                    <a:pt x="596" y="1711"/>
                  </a:lnTo>
                  <a:lnTo>
                    <a:pt x="597" y="1618"/>
                  </a:lnTo>
                  <a:lnTo>
                    <a:pt x="598" y="1521"/>
                  </a:lnTo>
                  <a:lnTo>
                    <a:pt x="599" y="1420"/>
                  </a:lnTo>
                  <a:lnTo>
                    <a:pt x="600" y="1316"/>
                  </a:lnTo>
                  <a:lnTo>
                    <a:pt x="601" y="1210"/>
                  </a:lnTo>
                  <a:lnTo>
                    <a:pt x="602" y="1102"/>
                  </a:lnTo>
                  <a:lnTo>
                    <a:pt x="603" y="992"/>
                  </a:lnTo>
                  <a:lnTo>
                    <a:pt x="604" y="880"/>
                  </a:lnTo>
                  <a:lnTo>
                    <a:pt x="605" y="766"/>
                  </a:lnTo>
                  <a:lnTo>
                    <a:pt x="606" y="651"/>
                  </a:lnTo>
                  <a:lnTo>
                    <a:pt x="607" y="536"/>
                  </a:lnTo>
                  <a:lnTo>
                    <a:pt x="608" y="424"/>
                  </a:lnTo>
                  <a:lnTo>
                    <a:pt x="610" y="319"/>
                  </a:lnTo>
                  <a:lnTo>
                    <a:pt x="611" y="224"/>
                  </a:lnTo>
                  <a:lnTo>
                    <a:pt x="611" y="143"/>
                  </a:lnTo>
                  <a:lnTo>
                    <a:pt x="612" y="78"/>
                  </a:lnTo>
                  <a:lnTo>
                    <a:pt x="614" y="0"/>
                  </a:lnTo>
                  <a:lnTo>
                    <a:pt x="617" y="12"/>
                  </a:lnTo>
                  <a:lnTo>
                    <a:pt x="618" y="51"/>
                  </a:lnTo>
                  <a:lnTo>
                    <a:pt x="619" y="107"/>
                  </a:lnTo>
                  <a:lnTo>
                    <a:pt x="621" y="178"/>
                  </a:lnTo>
                  <a:lnTo>
                    <a:pt x="622" y="262"/>
                  </a:lnTo>
                  <a:lnTo>
                    <a:pt x="623" y="355"/>
                  </a:lnTo>
                  <a:lnTo>
                    <a:pt x="623" y="456"/>
                  </a:lnTo>
                  <a:lnTo>
                    <a:pt x="624" y="561"/>
                  </a:lnTo>
                  <a:lnTo>
                    <a:pt x="626" y="671"/>
                  </a:lnTo>
                  <a:lnTo>
                    <a:pt x="627" y="787"/>
                  </a:lnTo>
                  <a:lnTo>
                    <a:pt x="628" y="908"/>
                  </a:lnTo>
                  <a:lnTo>
                    <a:pt x="629" y="1037"/>
                  </a:lnTo>
                  <a:lnTo>
                    <a:pt x="630" y="1174"/>
                  </a:lnTo>
                  <a:lnTo>
                    <a:pt x="630" y="1317"/>
                  </a:lnTo>
                  <a:lnTo>
                    <a:pt x="632" y="1465"/>
                  </a:lnTo>
                  <a:lnTo>
                    <a:pt x="633" y="1618"/>
                  </a:lnTo>
                  <a:lnTo>
                    <a:pt x="634" y="1774"/>
                  </a:lnTo>
                  <a:lnTo>
                    <a:pt x="635" y="1931"/>
                  </a:lnTo>
                  <a:lnTo>
                    <a:pt x="636" y="2089"/>
                  </a:lnTo>
                  <a:lnTo>
                    <a:pt x="637" y="2246"/>
                  </a:lnTo>
                  <a:lnTo>
                    <a:pt x="638" y="2399"/>
                  </a:lnTo>
                  <a:lnTo>
                    <a:pt x="639" y="2546"/>
                  </a:lnTo>
                  <a:lnTo>
                    <a:pt x="640" y="2684"/>
                  </a:lnTo>
                  <a:lnTo>
                    <a:pt x="641" y="2811"/>
                  </a:lnTo>
                  <a:lnTo>
                    <a:pt x="643" y="2927"/>
                  </a:lnTo>
                  <a:lnTo>
                    <a:pt x="643" y="3031"/>
                  </a:lnTo>
                  <a:lnTo>
                    <a:pt x="644" y="3123"/>
                  </a:lnTo>
                  <a:lnTo>
                    <a:pt x="645" y="3205"/>
                  </a:lnTo>
                  <a:lnTo>
                    <a:pt x="646" y="3279"/>
                  </a:lnTo>
                  <a:lnTo>
                    <a:pt x="647" y="3344"/>
                  </a:lnTo>
                  <a:lnTo>
                    <a:pt x="649" y="3402"/>
                  </a:lnTo>
                  <a:lnTo>
                    <a:pt x="649" y="3454"/>
                  </a:lnTo>
                  <a:lnTo>
                    <a:pt x="651" y="3544"/>
                  </a:lnTo>
                  <a:lnTo>
                    <a:pt x="654" y="3618"/>
                  </a:lnTo>
                  <a:lnTo>
                    <a:pt x="655" y="3680"/>
                  </a:lnTo>
                  <a:lnTo>
                    <a:pt x="657" y="3732"/>
                  </a:lnTo>
                  <a:lnTo>
                    <a:pt x="660" y="3775"/>
                  </a:lnTo>
                  <a:lnTo>
                    <a:pt x="662" y="3812"/>
                  </a:lnTo>
                  <a:lnTo>
                    <a:pt x="663" y="3843"/>
                  </a:lnTo>
                  <a:lnTo>
                    <a:pt x="666" y="3869"/>
                  </a:lnTo>
                  <a:lnTo>
                    <a:pt x="670" y="3912"/>
                  </a:lnTo>
                  <a:lnTo>
                    <a:pt x="674" y="3943"/>
                  </a:lnTo>
                  <a:lnTo>
                    <a:pt x="678" y="3968"/>
                  </a:lnTo>
                  <a:lnTo>
                    <a:pt x="682" y="3989"/>
                  </a:lnTo>
                  <a:lnTo>
                    <a:pt x="687" y="4008"/>
                  </a:lnTo>
                  <a:lnTo>
                    <a:pt x="690" y="4023"/>
                  </a:lnTo>
                  <a:lnTo>
                    <a:pt x="699" y="4046"/>
                  </a:lnTo>
                  <a:lnTo>
                    <a:pt x="707" y="4061"/>
                  </a:lnTo>
                  <a:lnTo>
                    <a:pt x="715" y="4072"/>
                  </a:lnTo>
                  <a:lnTo>
                    <a:pt x="726" y="4082"/>
                  </a:lnTo>
                  <a:lnTo>
                    <a:pt x="733" y="4089"/>
                  </a:lnTo>
                  <a:lnTo>
                    <a:pt x="743" y="4096"/>
                  </a:lnTo>
                  <a:lnTo>
                    <a:pt x="753" y="4104"/>
                  </a:lnTo>
                  <a:lnTo>
                    <a:pt x="761" y="4108"/>
                  </a:lnTo>
                  <a:lnTo>
                    <a:pt x="776" y="4115"/>
                  </a:lnTo>
                  <a:lnTo>
                    <a:pt x="792" y="4120"/>
                  </a:lnTo>
                  <a:lnTo>
                    <a:pt x="819" y="4126"/>
                  </a:lnTo>
                  <a:lnTo>
                    <a:pt x="831" y="4128"/>
                  </a:lnTo>
                  <a:lnTo>
                    <a:pt x="859" y="4132"/>
                  </a:lnTo>
                  <a:lnTo>
                    <a:pt x="887" y="4133"/>
                  </a:lnTo>
                  <a:lnTo>
                    <a:pt x="902" y="4129"/>
                  </a:lnTo>
                  <a:lnTo>
                    <a:pt x="993" y="4128"/>
                  </a:lnTo>
                  <a:lnTo>
                    <a:pt x="1007" y="4132"/>
                  </a:lnTo>
                  <a:lnTo>
                    <a:pt x="1046" y="4134"/>
                  </a:lnTo>
                  <a:lnTo>
                    <a:pt x="1091" y="4136"/>
                  </a:ln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4.4 ppm">
              <a:extLst>
                <a:ext uri="{FF2B5EF4-FFF2-40B4-BE49-F238E27FC236}">
                  <a16:creationId xmlns:a16="http://schemas.microsoft.com/office/drawing/2014/main" id="{5D540B59-32D3-DA6C-898B-C662EECCB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4144963"/>
              <a:ext cx="379413" cy="1535113"/>
            </a:xfrm>
            <a:custGeom>
              <a:avLst/>
              <a:gdLst>
                <a:gd name="T0" fmla="*/ 248 w 1167"/>
                <a:gd name="T1" fmla="*/ 4712 h 4716"/>
                <a:gd name="T2" fmla="*/ 437 w 1167"/>
                <a:gd name="T3" fmla="*/ 4702 h 4716"/>
                <a:gd name="T4" fmla="*/ 516 w 1167"/>
                <a:gd name="T5" fmla="*/ 4683 h 4716"/>
                <a:gd name="T6" fmla="*/ 562 w 1167"/>
                <a:gd name="T7" fmla="*/ 4658 h 4716"/>
                <a:gd name="T8" fmla="*/ 587 w 1167"/>
                <a:gd name="T9" fmla="*/ 4601 h 4716"/>
                <a:gd name="T10" fmla="*/ 601 w 1167"/>
                <a:gd name="T11" fmla="*/ 4488 h 4716"/>
                <a:gd name="T12" fmla="*/ 609 w 1167"/>
                <a:gd name="T13" fmla="*/ 4352 h 4716"/>
                <a:gd name="T14" fmla="*/ 618 w 1167"/>
                <a:gd name="T15" fmla="*/ 4098 h 4716"/>
                <a:gd name="T16" fmla="*/ 621 w 1167"/>
                <a:gd name="T17" fmla="*/ 3866 h 4716"/>
                <a:gd name="T18" fmla="*/ 626 w 1167"/>
                <a:gd name="T19" fmla="*/ 3510 h 4716"/>
                <a:gd name="T20" fmla="*/ 630 w 1167"/>
                <a:gd name="T21" fmla="*/ 3011 h 4716"/>
                <a:gd name="T22" fmla="*/ 634 w 1167"/>
                <a:gd name="T23" fmla="*/ 2404 h 4716"/>
                <a:gd name="T24" fmla="*/ 638 w 1167"/>
                <a:gd name="T25" fmla="*/ 1809 h 4716"/>
                <a:gd name="T26" fmla="*/ 642 w 1167"/>
                <a:gd name="T27" fmla="*/ 1324 h 4716"/>
                <a:gd name="T28" fmla="*/ 646 w 1167"/>
                <a:gd name="T29" fmla="*/ 905 h 4716"/>
                <a:gd name="T30" fmla="*/ 651 w 1167"/>
                <a:gd name="T31" fmla="*/ 465 h 4716"/>
                <a:gd name="T32" fmla="*/ 657 w 1167"/>
                <a:gd name="T33" fmla="*/ 170 h 4716"/>
                <a:gd name="T34" fmla="*/ 661 w 1167"/>
                <a:gd name="T35" fmla="*/ 806 h 4716"/>
                <a:gd name="T36" fmla="*/ 664 w 1167"/>
                <a:gd name="T37" fmla="*/ 1948 h 4716"/>
                <a:gd name="T38" fmla="*/ 669 w 1167"/>
                <a:gd name="T39" fmla="*/ 2917 h 4716"/>
                <a:gd name="T40" fmla="*/ 673 w 1167"/>
                <a:gd name="T41" fmla="*/ 3485 h 4716"/>
                <a:gd name="T42" fmla="*/ 677 w 1167"/>
                <a:gd name="T43" fmla="*/ 3819 h 4716"/>
                <a:gd name="T44" fmla="*/ 681 w 1167"/>
                <a:gd name="T45" fmla="*/ 4047 h 4716"/>
                <a:gd name="T46" fmla="*/ 689 w 1167"/>
                <a:gd name="T47" fmla="*/ 4309 h 4716"/>
                <a:gd name="T48" fmla="*/ 696 w 1167"/>
                <a:gd name="T49" fmla="*/ 4466 h 4716"/>
                <a:gd name="T50" fmla="*/ 713 w 1167"/>
                <a:gd name="T51" fmla="*/ 4566 h 4716"/>
                <a:gd name="T52" fmla="*/ 753 w 1167"/>
                <a:gd name="T53" fmla="*/ 4558 h 4716"/>
                <a:gd name="T54" fmla="*/ 769 w 1167"/>
                <a:gd name="T55" fmla="*/ 4462 h 4716"/>
                <a:gd name="T56" fmla="*/ 778 w 1167"/>
                <a:gd name="T57" fmla="*/ 4349 h 4716"/>
                <a:gd name="T58" fmla="*/ 786 w 1167"/>
                <a:gd name="T59" fmla="*/ 4142 h 4716"/>
                <a:gd name="T60" fmla="*/ 791 w 1167"/>
                <a:gd name="T61" fmla="*/ 3902 h 4716"/>
                <a:gd name="T62" fmla="*/ 795 w 1167"/>
                <a:gd name="T63" fmla="*/ 3587 h 4716"/>
                <a:gd name="T64" fmla="*/ 799 w 1167"/>
                <a:gd name="T65" fmla="*/ 3127 h 4716"/>
                <a:gd name="T66" fmla="*/ 804 w 1167"/>
                <a:gd name="T67" fmla="*/ 2534 h 4716"/>
                <a:gd name="T68" fmla="*/ 807 w 1167"/>
                <a:gd name="T69" fmla="*/ 1901 h 4716"/>
                <a:gd name="T70" fmla="*/ 811 w 1167"/>
                <a:gd name="T71" fmla="*/ 1362 h 4716"/>
                <a:gd name="T72" fmla="*/ 816 w 1167"/>
                <a:gd name="T73" fmla="*/ 921 h 4716"/>
                <a:gd name="T74" fmla="*/ 820 w 1167"/>
                <a:gd name="T75" fmla="*/ 480 h 4716"/>
                <a:gd name="T76" fmla="*/ 824 w 1167"/>
                <a:gd name="T77" fmla="*/ 65 h 4716"/>
                <a:gd name="T78" fmla="*/ 829 w 1167"/>
                <a:gd name="T79" fmla="*/ 191 h 4716"/>
                <a:gd name="T80" fmla="*/ 833 w 1167"/>
                <a:gd name="T81" fmla="*/ 1137 h 4716"/>
                <a:gd name="T82" fmla="*/ 837 w 1167"/>
                <a:gd name="T83" fmla="*/ 2322 h 4716"/>
                <a:gd name="T84" fmla="*/ 842 w 1167"/>
                <a:gd name="T85" fmla="*/ 3151 h 4716"/>
                <a:gd name="T86" fmla="*/ 845 w 1167"/>
                <a:gd name="T87" fmla="*/ 3621 h 4716"/>
                <a:gd name="T88" fmla="*/ 850 w 1167"/>
                <a:gd name="T89" fmla="*/ 3916 h 4716"/>
                <a:gd name="T90" fmla="*/ 855 w 1167"/>
                <a:gd name="T91" fmla="*/ 4169 h 4716"/>
                <a:gd name="T92" fmla="*/ 863 w 1167"/>
                <a:gd name="T93" fmla="*/ 4412 h 4716"/>
                <a:gd name="T94" fmla="*/ 871 w 1167"/>
                <a:gd name="T95" fmla="*/ 4530 h 4716"/>
                <a:gd name="T96" fmla="*/ 888 w 1167"/>
                <a:gd name="T97" fmla="*/ 4613 h 4716"/>
                <a:gd name="T98" fmla="*/ 925 w 1167"/>
                <a:gd name="T99" fmla="*/ 4667 h 4716"/>
                <a:gd name="T100" fmla="*/ 976 w 1167"/>
                <a:gd name="T101" fmla="*/ 4697 h 4716"/>
                <a:gd name="T102" fmla="*/ 1075 w 1167"/>
                <a:gd name="T103" fmla="*/ 4710 h 4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7" h="4716">
                  <a:moveTo>
                    <a:pt x="0" y="4713"/>
                  </a:moveTo>
                  <a:lnTo>
                    <a:pt x="78" y="4713"/>
                  </a:lnTo>
                  <a:lnTo>
                    <a:pt x="119" y="4712"/>
                  </a:lnTo>
                  <a:lnTo>
                    <a:pt x="248" y="4712"/>
                  </a:lnTo>
                  <a:lnTo>
                    <a:pt x="274" y="4711"/>
                  </a:lnTo>
                  <a:lnTo>
                    <a:pt x="291" y="4706"/>
                  </a:lnTo>
                  <a:lnTo>
                    <a:pt x="397" y="4705"/>
                  </a:lnTo>
                  <a:lnTo>
                    <a:pt x="437" y="4702"/>
                  </a:lnTo>
                  <a:lnTo>
                    <a:pt x="455" y="4697"/>
                  </a:lnTo>
                  <a:lnTo>
                    <a:pt x="471" y="4690"/>
                  </a:lnTo>
                  <a:lnTo>
                    <a:pt x="482" y="4684"/>
                  </a:lnTo>
                  <a:lnTo>
                    <a:pt x="516" y="4683"/>
                  </a:lnTo>
                  <a:lnTo>
                    <a:pt x="529" y="4681"/>
                  </a:lnTo>
                  <a:lnTo>
                    <a:pt x="546" y="4673"/>
                  </a:lnTo>
                  <a:lnTo>
                    <a:pt x="555" y="4666"/>
                  </a:lnTo>
                  <a:lnTo>
                    <a:pt x="562" y="4658"/>
                  </a:lnTo>
                  <a:lnTo>
                    <a:pt x="570" y="4646"/>
                  </a:lnTo>
                  <a:lnTo>
                    <a:pt x="579" y="4629"/>
                  </a:lnTo>
                  <a:lnTo>
                    <a:pt x="582" y="4617"/>
                  </a:lnTo>
                  <a:lnTo>
                    <a:pt x="587" y="4601"/>
                  </a:lnTo>
                  <a:lnTo>
                    <a:pt x="591" y="4580"/>
                  </a:lnTo>
                  <a:lnTo>
                    <a:pt x="595" y="4551"/>
                  </a:lnTo>
                  <a:lnTo>
                    <a:pt x="599" y="4512"/>
                  </a:lnTo>
                  <a:lnTo>
                    <a:pt x="601" y="4488"/>
                  </a:lnTo>
                  <a:lnTo>
                    <a:pt x="603" y="4461"/>
                  </a:lnTo>
                  <a:lnTo>
                    <a:pt x="605" y="4430"/>
                  </a:lnTo>
                  <a:lnTo>
                    <a:pt x="607" y="4394"/>
                  </a:lnTo>
                  <a:lnTo>
                    <a:pt x="609" y="4352"/>
                  </a:lnTo>
                  <a:lnTo>
                    <a:pt x="612" y="4304"/>
                  </a:lnTo>
                  <a:lnTo>
                    <a:pt x="613" y="4248"/>
                  </a:lnTo>
                  <a:lnTo>
                    <a:pt x="615" y="4180"/>
                  </a:lnTo>
                  <a:lnTo>
                    <a:pt x="618" y="4098"/>
                  </a:lnTo>
                  <a:lnTo>
                    <a:pt x="619" y="4050"/>
                  </a:lnTo>
                  <a:lnTo>
                    <a:pt x="619" y="3995"/>
                  </a:lnTo>
                  <a:lnTo>
                    <a:pt x="620" y="3934"/>
                  </a:lnTo>
                  <a:lnTo>
                    <a:pt x="621" y="3866"/>
                  </a:lnTo>
                  <a:lnTo>
                    <a:pt x="623" y="3790"/>
                  </a:lnTo>
                  <a:lnTo>
                    <a:pt x="624" y="3706"/>
                  </a:lnTo>
                  <a:lnTo>
                    <a:pt x="625" y="3613"/>
                  </a:lnTo>
                  <a:lnTo>
                    <a:pt x="626" y="3510"/>
                  </a:lnTo>
                  <a:lnTo>
                    <a:pt x="626" y="3399"/>
                  </a:lnTo>
                  <a:lnTo>
                    <a:pt x="628" y="3278"/>
                  </a:lnTo>
                  <a:lnTo>
                    <a:pt x="629" y="3148"/>
                  </a:lnTo>
                  <a:lnTo>
                    <a:pt x="630" y="3011"/>
                  </a:lnTo>
                  <a:lnTo>
                    <a:pt x="631" y="2866"/>
                  </a:lnTo>
                  <a:lnTo>
                    <a:pt x="632" y="2715"/>
                  </a:lnTo>
                  <a:lnTo>
                    <a:pt x="632" y="2560"/>
                  </a:lnTo>
                  <a:lnTo>
                    <a:pt x="634" y="2404"/>
                  </a:lnTo>
                  <a:lnTo>
                    <a:pt x="635" y="2248"/>
                  </a:lnTo>
                  <a:lnTo>
                    <a:pt x="636" y="2095"/>
                  </a:lnTo>
                  <a:lnTo>
                    <a:pt x="637" y="1948"/>
                  </a:lnTo>
                  <a:lnTo>
                    <a:pt x="638" y="1809"/>
                  </a:lnTo>
                  <a:lnTo>
                    <a:pt x="639" y="1677"/>
                  </a:lnTo>
                  <a:lnTo>
                    <a:pt x="640" y="1553"/>
                  </a:lnTo>
                  <a:lnTo>
                    <a:pt x="641" y="1436"/>
                  </a:lnTo>
                  <a:lnTo>
                    <a:pt x="642" y="1324"/>
                  </a:lnTo>
                  <a:lnTo>
                    <a:pt x="643" y="1218"/>
                  </a:lnTo>
                  <a:lnTo>
                    <a:pt x="645" y="1114"/>
                  </a:lnTo>
                  <a:lnTo>
                    <a:pt x="645" y="1010"/>
                  </a:lnTo>
                  <a:lnTo>
                    <a:pt x="646" y="905"/>
                  </a:lnTo>
                  <a:lnTo>
                    <a:pt x="647" y="798"/>
                  </a:lnTo>
                  <a:lnTo>
                    <a:pt x="648" y="688"/>
                  </a:lnTo>
                  <a:lnTo>
                    <a:pt x="649" y="576"/>
                  </a:lnTo>
                  <a:lnTo>
                    <a:pt x="651" y="465"/>
                  </a:lnTo>
                  <a:lnTo>
                    <a:pt x="651" y="359"/>
                  </a:lnTo>
                  <a:lnTo>
                    <a:pt x="652" y="264"/>
                  </a:lnTo>
                  <a:lnTo>
                    <a:pt x="653" y="189"/>
                  </a:lnTo>
                  <a:lnTo>
                    <a:pt x="657" y="170"/>
                  </a:lnTo>
                  <a:lnTo>
                    <a:pt x="658" y="256"/>
                  </a:lnTo>
                  <a:lnTo>
                    <a:pt x="658" y="392"/>
                  </a:lnTo>
                  <a:lnTo>
                    <a:pt x="659" y="577"/>
                  </a:lnTo>
                  <a:lnTo>
                    <a:pt x="661" y="806"/>
                  </a:lnTo>
                  <a:lnTo>
                    <a:pt x="662" y="1070"/>
                  </a:lnTo>
                  <a:lnTo>
                    <a:pt x="663" y="1357"/>
                  </a:lnTo>
                  <a:lnTo>
                    <a:pt x="664" y="1654"/>
                  </a:lnTo>
                  <a:lnTo>
                    <a:pt x="664" y="1948"/>
                  </a:lnTo>
                  <a:lnTo>
                    <a:pt x="665" y="2228"/>
                  </a:lnTo>
                  <a:lnTo>
                    <a:pt x="667" y="2485"/>
                  </a:lnTo>
                  <a:lnTo>
                    <a:pt x="668" y="2715"/>
                  </a:lnTo>
                  <a:lnTo>
                    <a:pt x="669" y="2917"/>
                  </a:lnTo>
                  <a:lnTo>
                    <a:pt x="670" y="3092"/>
                  </a:lnTo>
                  <a:lnTo>
                    <a:pt x="670" y="3243"/>
                  </a:lnTo>
                  <a:lnTo>
                    <a:pt x="672" y="3372"/>
                  </a:lnTo>
                  <a:lnTo>
                    <a:pt x="673" y="3485"/>
                  </a:lnTo>
                  <a:lnTo>
                    <a:pt x="674" y="3583"/>
                  </a:lnTo>
                  <a:lnTo>
                    <a:pt x="675" y="3671"/>
                  </a:lnTo>
                  <a:lnTo>
                    <a:pt x="676" y="3749"/>
                  </a:lnTo>
                  <a:lnTo>
                    <a:pt x="677" y="3819"/>
                  </a:lnTo>
                  <a:lnTo>
                    <a:pt x="678" y="3883"/>
                  </a:lnTo>
                  <a:lnTo>
                    <a:pt x="679" y="3942"/>
                  </a:lnTo>
                  <a:lnTo>
                    <a:pt x="680" y="3997"/>
                  </a:lnTo>
                  <a:lnTo>
                    <a:pt x="681" y="4047"/>
                  </a:lnTo>
                  <a:lnTo>
                    <a:pt x="682" y="4094"/>
                  </a:lnTo>
                  <a:lnTo>
                    <a:pt x="684" y="4178"/>
                  </a:lnTo>
                  <a:lnTo>
                    <a:pt x="686" y="4249"/>
                  </a:lnTo>
                  <a:lnTo>
                    <a:pt x="689" y="4309"/>
                  </a:lnTo>
                  <a:lnTo>
                    <a:pt x="690" y="4360"/>
                  </a:lnTo>
                  <a:lnTo>
                    <a:pt x="692" y="4402"/>
                  </a:lnTo>
                  <a:lnTo>
                    <a:pt x="695" y="4437"/>
                  </a:lnTo>
                  <a:lnTo>
                    <a:pt x="696" y="4466"/>
                  </a:lnTo>
                  <a:lnTo>
                    <a:pt x="701" y="4508"/>
                  </a:lnTo>
                  <a:lnTo>
                    <a:pt x="705" y="4535"/>
                  </a:lnTo>
                  <a:lnTo>
                    <a:pt x="709" y="4554"/>
                  </a:lnTo>
                  <a:lnTo>
                    <a:pt x="713" y="4566"/>
                  </a:lnTo>
                  <a:lnTo>
                    <a:pt x="722" y="4581"/>
                  </a:lnTo>
                  <a:lnTo>
                    <a:pt x="736" y="4583"/>
                  </a:lnTo>
                  <a:lnTo>
                    <a:pt x="745" y="4575"/>
                  </a:lnTo>
                  <a:lnTo>
                    <a:pt x="753" y="4558"/>
                  </a:lnTo>
                  <a:lnTo>
                    <a:pt x="757" y="4544"/>
                  </a:lnTo>
                  <a:lnTo>
                    <a:pt x="761" y="4524"/>
                  </a:lnTo>
                  <a:lnTo>
                    <a:pt x="766" y="4498"/>
                  </a:lnTo>
                  <a:lnTo>
                    <a:pt x="769" y="4462"/>
                  </a:lnTo>
                  <a:lnTo>
                    <a:pt x="772" y="4439"/>
                  </a:lnTo>
                  <a:lnTo>
                    <a:pt x="773" y="4414"/>
                  </a:lnTo>
                  <a:lnTo>
                    <a:pt x="776" y="4384"/>
                  </a:lnTo>
                  <a:lnTo>
                    <a:pt x="778" y="4349"/>
                  </a:lnTo>
                  <a:lnTo>
                    <a:pt x="779" y="4309"/>
                  </a:lnTo>
                  <a:lnTo>
                    <a:pt x="782" y="4262"/>
                  </a:lnTo>
                  <a:lnTo>
                    <a:pt x="784" y="4207"/>
                  </a:lnTo>
                  <a:lnTo>
                    <a:pt x="786" y="4142"/>
                  </a:lnTo>
                  <a:lnTo>
                    <a:pt x="788" y="4062"/>
                  </a:lnTo>
                  <a:lnTo>
                    <a:pt x="789" y="4014"/>
                  </a:lnTo>
                  <a:lnTo>
                    <a:pt x="790" y="3962"/>
                  </a:lnTo>
                  <a:lnTo>
                    <a:pt x="791" y="3902"/>
                  </a:lnTo>
                  <a:lnTo>
                    <a:pt x="792" y="3836"/>
                  </a:lnTo>
                  <a:lnTo>
                    <a:pt x="793" y="3761"/>
                  </a:lnTo>
                  <a:lnTo>
                    <a:pt x="794" y="3679"/>
                  </a:lnTo>
                  <a:lnTo>
                    <a:pt x="795" y="3587"/>
                  </a:lnTo>
                  <a:lnTo>
                    <a:pt x="796" y="3486"/>
                  </a:lnTo>
                  <a:lnTo>
                    <a:pt x="797" y="3376"/>
                  </a:lnTo>
                  <a:lnTo>
                    <a:pt x="799" y="3256"/>
                  </a:lnTo>
                  <a:lnTo>
                    <a:pt x="799" y="3127"/>
                  </a:lnTo>
                  <a:lnTo>
                    <a:pt x="800" y="2989"/>
                  </a:lnTo>
                  <a:lnTo>
                    <a:pt x="801" y="2844"/>
                  </a:lnTo>
                  <a:lnTo>
                    <a:pt x="802" y="2692"/>
                  </a:lnTo>
                  <a:lnTo>
                    <a:pt x="804" y="2534"/>
                  </a:lnTo>
                  <a:lnTo>
                    <a:pt x="805" y="2373"/>
                  </a:lnTo>
                  <a:lnTo>
                    <a:pt x="805" y="2212"/>
                  </a:lnTo>
                  <a:lnTo>
                    <a:pt x="806" y="2054"/>
                  </a:lnTo>
                  <a:lnTo>
                    <a:pt x="807" y="1901"/>
                  </a:lnTo>
                  <a:lnTo>
                    <a:pt x="809" y="1754"/>
                  </a:lnTo>
                  <a:lnTo>
                    <a:pt x="810" y="1616"/>
                  </a:lnTo>
                  <a:lnTo>
                    <a:pt x="811" y="1485"/>
                  </a:lnTo>
                  <a:lnTo>
                    <a:pt x="811" y="1362"/>
                  </a:lnTo>
                  <a:lnTo>
                    <a:pt x="812" y="1246"/>
                  </a:lnTo>
                  <a:lnTo>
                    <a:pt x="813" y="1135"/>
                  </a:lnTo>
                  <a:lnTo>
                    <a:pt x="815" y="1027"/>
                  </a:lnTo>
                  <a:lnTo>
                    <a:pt x="816" y="921"/>
                  </a:lnTo>
                  <a:lnTo>
                    <a:pt x="817" y="814"/>
                  </a:lnTo>
                  <a:lnTo>
                    <a:pt x="818" y="705"/>
                  </a:lnTo>
                  <a:lnTo>
                    <a:pt x="818" y="594"/>
                  </a:lnTo>
                  <a:lnTo>
                    <a:pt x="820" y="480"/>
                  </a:lnTo>
                  <a:lnTo>
                    <a:pt x="821" y="366"/>
                  </a:lnTo>
                  <a:lnTo>
                    <a:pt x="822" y="254"/>
                  </a:lnTo>
                  <a:lnTo>
                    <a:pt x="823" y="151"/>
                  </a:lnTo>
                  <a:lnTo>
                    <a:pt x="824" y="65"/>
                  </a:lnTo>
                  <a:lnTo>
                    <a:pt x="825" y="5"/>
                  </a:lnTo>
                  <a:lnTo>
                    <a:pt x="827" y="0"/>
                  </a:lnTo>
                  <a:lnTo>
                    <a:pt x="828" y="70"/>
                  </a:lnTo>
                  <a:lnTo>
                    <a:pt x="829" y="191"/>
                  </a:lnTo>
                  <a:lnTo>
                    <a:pt x="830" y="365"/>
                  </a:lnTo>
                  <a:lnTo>
                    <a:pt x="831" y="586"/>
                  </a:lnTo>
                  <a:lnTo>
                    <a:pt x="832" y="847"/>
                  </a:lnTo>
                  <a:lnTo>
                    <a:pt x="833" y="1137"/>
                  </a:lnTo>
                  <a:lnTo>
                    <a:pt x="834" y="1442"/>
                  </a:lnTo>
                  <a:lnTo>
                    <a:pt x="835" y="1749"/>
                  </a:lnTo>
                  <a:lnTo>
                    <a:pt x="837" y="2046"/>
                  </a:lnTo>
                  <a:lnTo>
                    <a:pt x="837" y="2322"/>
                  </a:lnTo>
                  <a:lnTo>
                    <a:pt x="838" y="2571"/>
                  </a:lnTo>
                  <a:lnTo>
                    <a:pt x="839" y="2792"/>
                  </a:lnTo>
                  <a:lnTo>
                    <a:pt x="840" y="2985"/>
                  </a:lnTo>
                  <a:lnTo>
                    <a:pt x="842" y="3151"/>
                  </a:lnTo>
                  <a:lnTo>
                    <a:pt x="843" y="3294"/>
                  </a:lnTo>
                  <a:lnTo>
                    <a:pt x="843" y="3418"/>
                  </a:lnTo>
                  <a:lnTo>
                    <a:pt x="844" y="3526"/>
                  </a:lnTo>
                  <a:lnTo>
                    <a:pt x="845" y="3621"/>
                  </a:lnTo>
                  <a:lnTo>
                    <a:pt x="846" y="3706"/>
                  </a:lnTo>
                  <a:lnTo>
                    <a:pt x="848" y="3782"/>
                  </a:lnTo>
                  <a:lnTo>
                    <a:pt x="849" y="3852"/>
                  </a:lnTo>
                  <a:lnTo>
                    <a:pt x="850" y="3916"/>
                  </a:lnTo>
                  <a:lnTo>
                    <a:pt x="850" y="3974"/>
                  </a:lnTo>
                  <a:lnTo>
                    <a:pt x="851" y="4029"/>
                  </a:lnTo>
                  <a:lnTo>
                    <a:pt x="853" y="4079"/>
                  </a:lnTo>
                  <a:lnTo>
                    <a:pt x="855" y="4169"/>
                  </a:lnTo>
                  <a:lnTo>
                    <a:pt x="856" y="4246"/>
                  </a:lnTo>
                  <a:lnTo>
                    <a:pt x="859" y="4311"/>
                  </a:lnTo>
                  <a:lnTo>
                    <a:pt x="861" y="4366"/>
                  </a:lnTo>
                  <a:lnTo>
                    <a:pt x="863" y="4412"/>
                  </a:lnTo>
                  <a:lnTo>
                    <a:pt x="865" y="4451"/>
                  </a:lnTo>
                  <a:lnTo>
                    <a:pt x="867" y="4483"/>
                  </a:lnTo>
                  <a:lnTo>
                    <a:pt x="869" y="4509"/>
                  </a:lnTo>
                  <a:lnTo>
                    <a:pt x="871" y="4530"/>
                  </a:lnTo>
                  <a:lnTo>
                    <a:pt x="875" y="4562"/>
                  </a:lnTo>
                  <a:lnTo>
                    <a:pt x="879" y="4584"/>
                  </a:lnTo>
                  <a:lnTo>
                    <a:pt x="883" y="4600"/>
                  </a:lnTo>
                  <a:lnTo>
                    <a:pt x="888" y="4613"/>
                  </a:lnTo>
                  <a:lnTo>
                    <a:pt x="895" y="4632"/>
                  </a:lnTo>
                  <a:lnTo>
                    <a:pt x="904" y="4645"/>
                  </a:lnTo>
                  <a:lnTo>
                    <a:pt x="916" y="4659"/>
                  </a:lnTo>
                  <a:lnTo>
                    <a:pt x="925" y="4667"/>
                  </a:lnTo>
                  <a:lnTo>
                    <a:pt x="933" y="4674"/>
                  </a:lnTo>
                  <a:lnTo>
                    <a:pt x="949" y="4683"/>
                  </a:lnTo>
                  <a:lnTo>
                    <a:pt x="964" y="4691"/>
                  </a:lnTo>
                  <a:lnTo>
                    <a:pt x="976" y="4697"/>
                  </a:lnTo>
                  <a:lnTo>
                    <a:pt x="1017" y="4694"/>
                  </a:lnTo>
                  <a:lnTo>
                    <a:pt x="1030" y="4701"/>
                  </a:lnTo>
                  <a:lnTo>
                    <a:pt x="1046" y="4705"/>
                  </a:lnTo>
                  <a:lnTo>
                    <a:pt x="1075" y="4710"/>
                  </a:lnTo>
                  <a:lnTo>
                    <a:pt x="1112" y="4714"/>
                  </a:lnTo>
                  <a:lnTo>
                    <a:pt x="1146" y="4716"/>
                  </a:lnTo>
                  <a:lnTo>
                    <a:pt x="1167" y="4708"/>
                  </a:ln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Basislinie">
              <a:extLst>
                <a:ext uri="{FF2B5EF4-FFF2-40B4-BE49-F238E27FC236}">
                  <a16:creationId xmlns:a16="http://schemas.microsoft.com/office/drawing/2014/main" id="{417EF793-4B71-675A-9B52-B52323ECBD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8326" y="4019550"/>
              <a:ext cx="11434763" cy="1660525"/>
            </a:xfrm>
            <a:custGeom>
              <a:avLst/>
              <a:gdLst>
                <a:gd name="T0" fmla="*/ 34155 w 35163"/>
                <a:gd name="T1" fmla="*/ 5055 h 5102"/>
                <a:gd name="T2" fmla="*/ 34276 w 35163"/>
                <a:gd name="T3" fmla="*/ 5033 h 5102"/>
                <a:gd name="T4" fmla="*/ 34381 w 35163"/>
                <a:gd name="T5" fmla="*/ 5062 h 5102"/>
                <a:gd name="T6" fmla="*/ 13848 w 35163"/>
                <a:gd name="T7" fmla="*/ 5101 h 5102"/>
                <a:gd name="T8" fmla="*/ 14268 w 35163"/>
                <a:gd name="T9" fmla="*/ 5101 h 5102"/>
                <a:gd name="T10" fmla="*/ 19243 w 35163"/>
                <a:gd name="T11" fmla="*/ 5102 h 5102"/>
                <a:gd name="T12" fmla="*/ 23616 w 35163"/>
                <a:gd name="T13" fmla="*/ 5070 h 5102"/>
                <a:gd name="T14" fmla="*/ 23993 w 35163"/>
                <a:gd name="T15" fmla="*/ 5101 h 5102"/>
                <a:gd name="T16" fmla="*/ 28571 w 35163"/>
                <a:gd name="T17" fmla="*/ 5102 h 5102"/>
                <a:gd name="T18" fmla="*/ 31717 w 35163"/>
                <a:gd name="T19" fmla="*/ 5097 h 5102"/>
                <a:gd name="T20" fmla="*/ 32015 w 35163"/>
                <a:gd name="T21" fmla="*/ 5071 h 5102"/>
                <a:gd name="T22" fmla="*/ 32131 w 35163"/>
                <a:gd name="T23" fmla="*/ 5071 h 5102"/>
                <a:gd name="T24" fmla="*/ 32437 w 35163"/>
                <a:gd name="T25" fmla="*/ 5084 h 5102"/>
                <a:gd name="T26" fmla="*/ 11472 w 35163"/>
                <a:gd name="T27" fmla="*/ 5081 h 5102"/>
                <a:gd name="T28" fmla="*/ 11793 w 35163"/>
                <a:gd name="T29" fmla="*/ 5099 h 5102"/>
                <a:gd name="T30" fmla="*/ 6596 w 35163"/>
                <a:gd name="T31" fmla="*/ 5093 h 5102"/>
                <a:gd name="T32" fmla="*/ 6950 w 35163"/>
                <a:gd name="T33" fmla="*/ 5080 h 5102"/>
                <a:gd name="T34" fmla="*/ 7515 w 35163"/>
                <a:gd name="T35" fmla="*/ 5071 h 5102"/>
                <a:gd name="T36" fmla="*/ 7594 w 35163"/>
                <a:gd name="T37" fmla="*/ 4786 h 5102"/>
                <a:gd name="T38" fmla="*/ 7623 w 35163"/>
                <a:gd name="T39" fmla="*/ 4701 h 5102"/>
                <a:gd name="T40" fmla="*/ 7692 w 35163"/>
                <a:gd name="T41" fmla="*/ 4955 h 5102"/>
                <a:gd name="T42" fmla="*/ 7725 w 35163"/>
                <a:gd name="T43" fmla="*/ 4523 h 5102"/>
                <a:gd name="T44" fmla="*/ 7764 w 35163"/>
                <a:gd name="T45" fmla="*/ 3930 h 5102"/>
                <a:gd name="T46" fmla="*/ 7788 w 35163"/>
                <a:gd name="T47" fmla="*/ 3370 h 5102"/>
                <a:gd name="T48" fmla="*/ 7809 w 35163"/>
                <a:gd name="T49" fmla="*/ 4390 h 5102"/>
                <a:gd name="T50" fmla="*/ 7831 w 35163"/>
                <a:gd name="T51" fmla="*/ 3589 h 5102"/>
                <a:gd name="T52" fmla="*/ 7850 w 35163"/>
                <a:gd name="T53" fmla="*/ 3960 h 5102"/>
                <a:gd name="T54" fmla="*/ 7882 w 35163"/>
                <a:gd name="T55" fmla="*/ 4251 h 5102"/>
                <a:gd name="T56" fmla="*/ 7914 w 35163"/>
                <a:gd name="T57" fmla="*/ 4748 h 5102"/>
                <a:gd name="T58" fmla="*/ 7967 w 35163"/>
                <a:gd name="T59" fmla="*/ 4586 h 5102"/>
                <a:gd name="T60" fmla="*/ 7983 w 35163"/>
                <a:gd name="T61" fmla="*/ 3656 h 5102"/>
                <a:gd name="T62" fmla="*/ 7996 w 35163"/>
                <a:gd name="T63" fmla="*/ 2273 h 5102"/>
                <a:gd name="T64" fmla="*/ 8012 w 35163"/>
                <a:gd name="T65" fmla="*/ 1671 h 5102"/>
                <a:gd name="T66" fmla="*/ 8025 w 35163"/>
                <a:gd name="T67" fmla="*/ 3700 h 5102"/>
                <a:gd name="T68" fmla="*/ 8043 w 35163"/>
                <a:gd name="T69" fmla="*/ 4540 h 5102"/>
                <a:gd name="T70" fmla="*/ 8076 w 35163"/>
                <a:gd name="T71" fmla="*/ 4112 h 5102"/>
                <a:gd name="T72" fmla="*/ 8089 w 35163"/>
                <a:gd name="T73" fmla="*/ 3214 h 5102"/>
                <a:gd name="T74" fmla="*/ 8102 w 35163"/>
                <a:gd name="T75" fmla="*/ 2256 h 5102"/>
                <a:gd name="T76" fmla="*/ 8123 w 35163"/>
                <a:gd name="T77" fmla="*/ 3045 h 5102"/>
                <a:gd name="T78" fmla="*/ 8142 w 35163"/>
                <a:gd name="T79" fmla="*/ 3345 h 5102"/>
                <a:gd name="T80" fmla="*/ 8155 w 35163"/>
                <a:gd name="T81" fmla="*/ 2461 h 5102"/>
                <a:gd name="T82" fmla="*/ 8172 w 35163"/>
                <a:gd name="T83" fmla="*/ 1764 h 5102"/>
                <a:gd name="T84" fmla="*/ 8193 w 35163"/>
                <a:gd name="T85" fmla="*/ 2559 h 5102"/>
                <a:gd name="T86" fmla="*/ 8211 w 35163"/>
                <a:gd name="T87" fmla="*/ 1432 h 5102"/>
                <a:gd name="T88" fmla="*/ 8224 w 35163"/>
                <a:gd name="T89" fmla="*/ 132 h 5102"/>
                <a:gd name="T90" fmla="*/ 8240 w 35163"/>
                <a:gd name="T91" fmla="*/ 1911 h 5102"/>
                <a:gd name="T92" fmla="*/ 8259 w 35163"/>
                <a:gd name="T93" fmla="*/ 2658 h 5102"/>
                <a:gd name="T94" fmla="*/ 8281 w 35163"/>
                <a:gd name="T95" fmla="*/ 2428 h 5102"/>
                <a:gd name="T96" fmla="*/ 8294 w 35163"/>
                <a:gd name="T97" fmla="*/ 3778 h 5102"/>
                <a:gd name="T98" fmla="*/ 8312 w 35163"/>
                <a:gd name="T99" fmla="*/ 4642 h 5102"/>
                <a:gd name="T100" fmla="*/ 8355 w 35163"/>
                <a:gd name="T101" fmla="*/ 4541 h 5102"/>
                <a:gd name="T102" fmla="*/ 8370 w 35163"/>
                <a:gd name="T103" fmla="*/ 3760 h 5102"/>
                <a:gd name="T104" fmla="*/ 8394 w 35163"/>
                <a:gd name="T105" fmla="*/ 3710 h 5102"/>
                <a:gd name="T106" fmla="*/ 8412 w 35163"/>
                <a:gd name="T107" fmla="*/ 4649 h 5102"/>
                <a:gd name="T108" fmla="*/ 8444 w 35163"/>
                <a:gd name="T109" fmla="*/ 4175 h 5102"/>
                <a:gd name="T110" fmla="*/ 8465 w 35163"/>
                <a:gd name="T111" fmla="*/ 4518 h 5102"/>
                <a:gd name="T112" fmla="*/ 300 w 35163"/>
                <a:gd name="T113" fmla="*/ 5101 h 5102"/>
                <a:gd name="T114" fmla="*/ 1006 w 35163"/>
                <a:gd name="T115" fmla="*/ 5089 h 5102"/>
                <a:gd name="T116" fmla="*/ 3263 w 35163"/>
                <a:gd name="T117" fmla="*/ 5102 h 5102"/>
                <a:gd name="T118" fmla="*/ 4761 w 35163"/>
                <a:gd name="T119" fmla="*/ 5098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163" h="5102">
                  <a:moveTo>
                    <a:pt x="33823" y="5070"/>
                  </a:moveTo>
                  <a:lnTo>
                    <a:pt x="33834" y="5074"/>
                  </a:lnTo>
                  <a:lnTo>
                    <a:pt x="33860" y="5078"/>
                  </a:lnTo>
                  <a:lnTo>
                    <a:pt x="33898" y="5079"/>
                  </a:lnTo>
                  <a:lnTo>
                    <a:pt x="33937" y="5076"/>
                  </a:lnTo>
                  <a:lnTo>
                    <a:pt x="33954" y="5082"/>
                  </a:lnTo>
                  <a:lnTo>
                    <a:pt x="33965" y="5086"/>
                  </a:lnTo>
                  <a:lnTo>
                    <a:pt x="33999" y="5091"/>
                  </a:lnTo>
                  <a:lnTo>
                    <a:pt x="34100" y="5091"/>
                  </a:lnTo>
                  <a:lnTo>
                    <a:pt x="34121" y="5089"/>
                  </a:lnTo>
                  <a:lnTo>
                    <a:pt x="34137" y="5083"/>
                  </a:lnTo>
                  <a:lnTo>
                    <a:pt x="34149" y="5068"/>
                  </a:lnTo>
                  <a:lnTo>
                    <a:pt x="34155" y="5055"/>
                  </a:lnTo>
                  <a:lnTo>
                    <a:pt x="34160" y="5046"/>
                  </a:lnTo>
                  <a:lnTo>
                    <a:pt x="34167" y="5032"/>
                  </a:lnTo>
                  <a:lnTo>
                    <a:pt x="34181" y="5032"/>
                  </a:lnTo>
                  <a:lnTo>
                    <a:pt x="34188" y="5055"/>
                  </a:lnTo>
                  <a:lnTo>
                    <a:pt x="34193" y="5065"/>
                  </a:lnTo>
                  <a:lnTo>
                    <a:pt x="34200" y="5074"/>
                  </a:lnTo>
                  <a:lnTo>
                    <a:pt x="34216" y="5074"/>
                  </a:lnTo>
                  <a:lnTo>
                    <a:pt x="34224" y="5063"/>
                  </a:lnTo>
                  <a:lnTo>
                    <a:pt x="34232" y="5046"/>
                  </a:lnTo>
                  <a:lnTo>
                    <a:pt x="34243" y="5027"/>
                  </a:lnTo>
                  <a:lnTo>
                    <a:pt x="34255" y="5021"/>
                  </a:lnTo>
                  <a:lnTo>
                    <a:pt x="34264" y="5038"/>
                  </a:lnTo>
                  <a:lnTo>
                    <a:pt x="34276" y="5033"/>
                  </a:lnTo>
                  <a:lnTo>
                    <a:pt x="34294" y="5025"/>
                  </a:lnTo>
                  <a:lnTo>
                    <a:pt x="34300" y="5043"/>
                  </a:lnTo>
                  <a:lnTo>
                    <a:pt x="34305" y="5059"/>
                  </a:lnTo>
                  <a:lnTo>
                    <a:pt x="34309" y="5068"/>
                  </a:lnTo>
                  <a:lnTo>
                    <a:pt x="34318" y="5077"/>
                  </a:lnTo>
                  <a:lnTo>
                    <a:pt x="34334" y="5076"/>
                  </a:lnTo>
                  <a:lnTo>
                    <a:pt x="34342" y="5066"/>
                  </a:lnTo>
                  <a:lnTo>
                    <a:pt x="34348" y="5054"/>
                  </a:lnTo>
                  <a:lnTo>
                    <a:pt x="34353" y="5046"/>
                  </a:lnTo>
                  <a:lnTo>
                    <a:pt x="34360" y="5034"/>
                  </a:lnTo>
                  <a:lnTo>
                    <a:pt x="34372" y="5032"/>
                  </a:lnTo>
                  <a:lnTo>
                    <a:pt x="34377" y="5048"/>
                  </a:lnTo>
                  <a:lnTo>
                    <a:pt x="34381" y="5062"/>
                  </a:lnTo>
                  <a:lnTo>
                    <a:pt x="34385" y="5072"/>
                  </a:lnTo>
                  <a:lnTo>
                    <a:pt x="34393" y="5083"/>
                  </a:lnTo>
                  <a:lnTo>
                    <a:pt x="34403" y="5089"/>
                  </a:lnTo>
                  <a:lnTo>
                    <a:pt x="34426" y="5094"/>
                  </a:lnTo>
                  <a:lnTo>
                    <a:pt x="34495" y="5096"/>
                  </a:lnTo>
                  <a:lnTo>
                    <a:pt x="34508" y="5097"/>
                  </a:lnTo>
                  <a:lnTo>
                    <a:pt x="34590" y="5098"/>
                  </a:lnTo>
                  <a:lnTo>
                    <a:pt x="34704" y="5099"/>
                  </a:lnTo>
                  <a:lnTo>
                    <a:pt x="34988" y="5099"/>
                  </a:lnTo>
                  <a:lnTo>
                    <a:pt x="35163" y="5100"/>
                  </a:lnTo>
                  <a:moveTo>
                    <a:pt x="13677" y="5100"/>
                  </a:moveTo>
                  <a:lnTo>
                    <a:pt x="13700" y="5101"/>
                  </a:lnTo>
                  <a:lnTo>
                    <a:pt x="13848" y="5101"/>
                  </a:lnTo>
                  <a:lnTo>
                    <a:pt x="13861" y="5100"/>
                  </a:lnTo>
                  <a:lnTo>
                    <a:pt x="13959" y="5101"/>
                  </a:lnTo>
                  <a:lnTo>
                    <a:pt x="13980" y="5096"/>
                  </a:lnTo>
                  <a:lnTo>
                    <a:pt x="14017" y="5098"/>
                  </a:lnTo>
                  <a:lnTo>
                    <a:pt x="14035" y="5101"/>
                  </a:lnTo>
                  <a:lnTo>
                    <a:pt x="14085" y="5099"/>
                  </a:lnTo>
                  <a:lnTo>
                    <a:pt x="14103" y="5092"/>
                  </a:lnTo>
                  <a:lnTo>
                    <a:pt x="14131" y="5096"/>
                  </a:lnTo>
                  <a:lnTo>
                    <a:pt x="14140" y="5099"/>
                  </a:lnTo>
                  <a:lnTo>
                    <a:pt x="14196" y="5100"/>
                  </a:lnTo>
                  <a:lnTo>
                    <a:pt x="14215" y="5096"/>
                  </a:lnTo>
                  <a:lnTo>
                    <a:pt x="14250" y="5098"/>
                  </a:lnTo>
                  <a:lnTo>
                    <a:pt x="14268" y="5101"/>
                  </a:lnTo>
                  <a:lnTo>
                    <a:pt x="14385" y="5102"/>
                  </a:lnTo>
                  <a:lnTo>
                    <a:pt x="14823" y="5102"/>
                  </a:lnTo>
                  <a:lnTo>
                    <a:pt x="14952" y="5102"/>
                  </a:lnTo>
                  <a:lnTo>
                    <a:pt x="17004" y="5102"/>
                  </a:lnTo>
                  <a:lnTo>
                    <a:pt x="17488" y="5102"/>
                  </a:lnTo>
                  <a:lnTo>
                    <a:pt x="17553" y="5102"/>
                  </a:lnTo>
                  <a:lnTo>
                    <a:pt x="17745" y="5102"/>
                  </a:lnTo>
                  <a:lnTo>
                    <a:pt x="17818" y="5100"/>
                  </a:lnTo>
                  <a:lnTo>
                    <a:pt x="18232" y="5101"/>
                  </a:lnTo>
                  <a:lnTo>
                    <a:pt x="18291" y="5101"/>
                  </a:lnTo>
                  <a:lnTo>
                    <a:pt x="18828" y="5102"/>
                  </a:lnTo>
                  <a:lnTo>
                    <a:pt x="19029" y="5102"/>
                  </a:lnTo>
                  <a:lnTo>
                    <a:pt x="19243" y="5102"/>
                  </a:lnTo>
                  <a:lnTo>
                    <a:pt x="21283" y="5102"/>
                  </a:lnTo>
                  <a:lnTo>
                    <a:pt x="22487" y="5102"/>
                  </a:lnTo>
                  <a:lnTo>
                    <a:pt x="22545" y="5101"/>
                  </a:lnTo>
                  <a:lnTo>
                    <a:pt x="22705" y="5101"/>
                  </a:lnTo>
                  <a:lnTo>
                    <a:pt x="22781" y="5100"/>
                  </a:lnTo>
                  <a:lnTo>
                    <a:pt x="23089" y="5100"/>
                  </a:lnTo>
                  <a:lnTo>
                    <a:pt x="23112" y="5100"/>
                  </a:lnTo>
                  <a:lnTo>
                    <a:pt x="23247" y="5101"/>
                  </a:lnTo>
                  <a:lnTo>
                    <a:pt x="23498" y="5101"/>
                  </a:lnTo>
                  <a:lnTo>
                    <a:pt x="23567" y="5100"/>
                  </a:lnTo>
                  <a:lnTo>
                    <a:pt x="23598" y="5095"/>
                  </a:lnTo>
                  <a:lnTo>
                    <a:pt x="23607" y="5086"/>
                  </a:lnTo>
                  <a:lnTo>
                    <a:pt x="23616" y="5070"/>
                  </a:lnTo>
                  <a:lnTo>
                    <a:pt x="23623" y="5063"/>
                  </a:lnTo>
                  <a:lnTo>
                    <a:pt x="23637" y="5057"/>
                  </a:lnTo>
                  <a:lnTo>
                    <a:pt x="23640" y="5069"/>
                  </a:lnTo>
                  <a:lnTo>
                    <a:pt x="23648" y="5083"/>
                  </a:lnTo>
                  <a:lnTo>
                    <a:pt x="23657" y="5089"/>
                  </a:lnTo>
                  <a:lnTo>
                    <a:pt x="23668" y="5097"/>
                  </a:lnTo>
                  <a:lnTo>
                    <a:pt x="23686" y="5100"/>
                  </a:lnTo>
                  <a:lnTo>
                    <a:pt x="23731" y="5099"/>
                  </a:lnTo>
                  <a:lnTo>
                    <a:pt x="23753" y="5097"/>
                  </a:lnTo>
                  <a:lnTo>
                    <a:pt x="23832" y="5098"/>
                  </a:lnTo>
                  <a:lnTo>
                    <a:pt x="23850" y="5099"/>
                  </a:lnTo>
                  <a:lnTo>
                    <a:pt x="23886" y="5101"/>
                  </a:lnTo>
                  <a:lnTo>
                    <a:pt x="23993" y="5101"/>
                  </a:lnTo>
                  <a:lnTo>
                    <a:pt x="24521" y="5101"/>
                  </a:lnTo>
                  <a:lnTo>
                    <a:pt x="24626" y="5101"/>
                  </a:lnTo>
                  <a:lnTo>
                    <a:pt x="24786" y="5102"/>
                  </a:lnTo>
                  <a:lnTo>
                    <a:pt x="25658" y="5102"/>
                  </a:lnTo>
                  <a:lnTo>
                    <a:pt x="26106" y="5102"/>
                  </a:lnTo>
                  <a:lnTo>
                    <a:pt x="26433" y="5102"/>
                  </a:lnTo>
                  <a:lnTo>
                    <a:pt x="26497" y="5101"/>
                  </a:lnTo>
                  <a:lnTo>
                    <a:pt x="26632" y="5101"/>
                  </a:lnTo>
                  <a:lnTo>
                    <a:pt x="26966" y="5101"/>
                  </a:lnTo>
                  <a:lnTo>
                    <a:pt x="27163" y="5101"/>
                  </a:lnTo>
                  <a:lnTo>
                    <a:pt x="27290" y="5102"/>
                  </a:lnTo>
                  <a:lnTo>
                    <a:pt x="27542" y="5102"/>
                  </a:lnTo>
                  <a:lnTo>
                    <a:pt x="28571" y="5102"/>
                  </a:lnTo>
                  <a:lnTo>
                    <a:pt x="29202" y="5102"/>
                  </a:lnTo>
                  <a:lnTo>
                    <a:pt x="29227" y="5101"/>
                  </a:lnTo>
                  <a:lnTo>
                    <a:pt x="30132" y="5101"/>
                  </a:lnTo>
                  <a:lnTo>
                    <a:pt x="30162" y="5101"/>
                  </a:lnTo>
                  <a:lnTo>
                    <a:pt x="30576" y="5101"/>
                  </a:lnTo>
                  <a:lnTo>
                    <a:pt x="30584" y="5101"/>
                  </a:lnTo>
                  <a:lnTo>
                    <a:pt x="30928" y="5101"/>
                  </a:lnTo>
                  <a:lnTo>
                    <a:pt x="31062" y="5101"/>
                  </a:lnTo>
                  <a:lnTo>
                    <a:pt x="31407" y="5101"/>
                  </a:lnTo>
                  <a:lnTo>
                    <a:pt x="31521" y="5100"/>
                  </a:lnTo>
                  <a:lnTo>
                    <a:pt x="31626" y="5099"/>
                  </a:lnTo>
                  <a:lnTo>
                    <a:pt x="31654" y="5096"/>
                  </a:lnTo>
                  <a:lnTo>
                    <a:pt x="31717" y="5097"/>
                  </a:lnTo>
                  <a:lnTo>
                    <a:pt x="31747" y="5094"/>
                  </a:lnTo>
                  <a:lnTo>
                    <a:pt x="31910" y="5094"/>
                  </a:lnTo>
                  <a:lnTo>
                    <a:pt x="31931" y="5089"/>
                  </a:lnTo>
                  <a:lnTo>
                    <a:pt x="31939" y="5084"/>
                  </a:lnTo>
                  <a:lnTo>
                    <a:pt x="31948" y="5074"/>
                  </a:lnTo>
                  <a:lnTo>
                    <a:pt x="31956" y="5058"/>
                  </a:lnTo>
                  <a:lnTo>
                    <a:pt x="31960" y="5049"/>
                  </a:lnTo>
                  <a:lnTo>
                    <a:pt x="31969" y="5035"/>
                  </a:lnTo>
                  <a:lnTo>
                    <a:pt x="31980" y="5030"/>
                  </a:lnTo>
                  <a:lnTo>
                    <a:pt x="31986" y="5047"/>
                  </a:lnTo>
                  <a:lnTo>
                    <a:pt x="31989" y="5059"/>
                  </a:lnTo>
                  <a:lnTo>
                    <a:pt x="31998" y="5071"/>
                  </a:lnTo>
                  <a:lnTo>
                    <a:pt x="32015" y="5071"/>
                  </a:lnTo>
                  <a:lnTo>
                    <a:pt x="32022" y="5059"/>
                  </a:lnTo>
                  <a:lnTo>
                    <a:pt x="32032" y="5041"/>
                  </a:lnTo>
                  <a:lnTo>
                    <a:pt x="32040" y="5028"/>
                  </a:lnTo>
                  <a:lnTo>
                    <a:pt x="32053" y="5023"/>
                  </a:lnTo>
                  <a:lnTo>
                    <a:pt x="32059" y="5039"/>
                  </a:lnTo>
                  <a:lnTo>
                    <a:pt x="32072" y="5039"/>
                  </a:lnTo>
                  <a:lnTo>
                    <a:pt x="32080" y="5029"/>
                  </a:lnTo>
                  <a:lnTo>
                    <a:pt x="32095" y="5022"/>
                  </a:lnTo>
                  <a:lnTo>
                    <a:pt x="32098" y="5032"/>
                  </a:lnTo>
                  <a:lnTo>
                    <a:pt x="32104" y="5050"/>
                  </a:lnTo>
                  <a:lnTo>
                    <a:pt x="32108" y="5061"/>
                  </a:lnTo>
                  <a:lnTo>
                    <a:pt x="32117" y="5071"/>
                  </a:lnTo>
                  <a:lnTo>
                    <a:pt x="32131" y="5071"/>
                  </a:lnTo>
                  <a:lnTo>
                    <a:pt x="32140" y="5062"/>
                  </a:lnTo>
                  <a:lnTo>
                    <a:pt x="32149" y="5045"/>
                  </a:lnTo>
                  <a:lnTo>
                    <a:pt x="32157" y="5033"/>
                  </a:lnTo>
                  <a:lnTo>
                    <a:pt x="32173" y="5038"/>
                  </a:lnTo>
                  <a:lnTo>
                    <a:pt x="32178" y="5055"/>
                  </a:lnTo>
                  <a:lnTo>
                    <a:pt x="32182" y="5065"/>
                  </a:lnTo>
                  <a:lnTo>
                    <a:pt x="32190" y="5077"/>
                  </a:lnTo>
                  <a:lnTo>
                    <a:pt x="32207" y="5085"/>
                  </a:lnTo>
                  <a:lnTo>
                    <a:pt x="32232" y="5090"/>
                  </a:lnTo>
                  <a:lnTo>
                    <a:pt x="32312" y="5090"/>
                  </a:lnTo>
                  <a:lnTo>
                    <a:pt x="32348" y="5087"/>
                  </a:lnTo>
                  <a:lnTo>
                    <a:pt x="32410" y="5086"/>
                  </a:lnTo>
                  <a:lnTo>
                    <a:pt x="32437" y="5084"/>
                  </a:lnTo>
                  <a:lnTo>
                    <a:pt x="32508" y="5084"/>
                  </a:lnTo>
                  <a:moveTo>
                    <a:pt x="10775" y="5100"/>
                  </a:moveTo>
                  <a:lnTo>
                    <a:pt x="10900" y="5099"/>
                  </a:lnTo>
                  <a:lnTo>
                    <a:pt x="10921" y="5101"/>
                  </a:lnTo>
                  <a:lnTo>
                    <a:pt x="11254" y="5101"/>
                  </a:lnTo>
                  <a:lnTo>
                    <a:pt x="11283" y="5098"/>
                  </a:lnTo>
                  <a:lnTo>
                    <a:pt x="11293" y="5094"/>
                  </a:lnTo>
                  <a:lnTo>
                    <a:pt x="11321" y="5092"/>
                  </a:lnTo>
                  <a:lnTo>
                    <a:pt x="11345" y="5099"/>
                  </a:lnTo>
                  <a:lnTo>
                    <a:pt x="11438" y="5097"/>
                  </a:lnTo>
                  <a:lnTo>
                    <a:pt x="11452" y="5093"/>
                  </a:lnTo>
                  <a:lnTo>
                    <a:pt x="11460" y="5089"/>
                  </a:lnTo>
                  <a:lnTo>
                    <a:pt x="11472" y="5081"/>
                  </a:lnTo>
                  <a:lnTo>
                    <a:pt x="11490" y="5084"/>
                  </a:lnTo>
                  <a:lnTo>
                    <a:pt x="11500" y="5091"/>
                  </a:lnTo>
                  <a:lnTo>
                    <a:pt x="11534" y="5091"/>
                  </a:lnTo>
                  <a:lnTo>
                    <a:pt x="11549" y="5097"/>
                  </a:lnTo>
                  <a:lnTo>
                    <a:pt x="11599" y="5098"/>
                  </a:lnTo>
                  <a:lnTo>
                    <a:pt x="11617" y="5095"/>
                  </a:lnTo>
                  <a:lnTo>
                    <a:pt x="11630" y="5087"/>
                  </a:lnTo>
                  <a:lnTo>
                    <a:pt x="11654" y="5082"/>
                  </a:lnTo>
                  <a:lnTo>
                    <a:pt x="11666" y="5093"/>
                  </a:lnTo>
                  <a:lnTo>
                    <a:pt x="11679" y="5097"/>
                  </a:lnTo>
                  <a:lnTo>
                    <a:pt x="11732" y="5098"/>
                  </a:lnTo>
                  <a:lnTo>
                    <a:pt x="11776" y="5095"/>
                  </a:lnTo>
                  <a:lnTo>
                    <a:pt x="11793" y="5099"/>
                  </a:lnTo>
                  <a:lnTo>
                    <a:pt x="11924" y="5100"/>
                  </a:lnTo>
                  <a:lnTo>
                    <a:pt x="12134" y="5100"/>
                  </a:lnTo>
                  <a:lnTo>
                    <a:pt x="12235" y="5100"/>
                  </a:lnTo>
                  <a:moveTo>
                    <a:pt x="5994" y="5097"/>
                  </a:moveTo>
                  <a:lnTo>
                    <a:pt x="6109" y="5098"/>
                  </a:lnTo>
                  <a:lnTo>
                    <a:pt x="6141" y="5096"/>
                  </a:lnTo>
                  <a:lnTo>
                    <a:pt x="6212" y="5096"/>
                  </a:lnTo>
                  <a:lnTo>
                    <a:pt x="6257" y="5098"/>
                  </a:lnTo>
                  <a:lnTo>
                    <a:pt x="6374" y="5098"/>
                  </a:lnTo>
                  <a:lnTo>
                    <a:pt x="6400" y="5096"/>
                  </a:lnTo>
                  <a:lnTo>
                    <a:pt x="6521" y="5096"/>
                  </a:lnTo>
                  <a:lnTo>
                    <a:pt x="6539" y="5093"/>
                  </a:lnTo>
                  <a:lnTo>
                    <a:pt x="6596" y="5093"/>
                  </a:lnTo>
                  <a:lnTo>
                    <a:pt x="6641" y="5090"/>
                  </a:lnTo>
                  <a:lnTo>
                    <a:pt x="6652" y="5093"/>
                  </a:lnTo>
                  <a:lnTo>
                    <a:pt x="6706" y="5092"/>
                  </a:lnTo>
                  <a:lnTo>
                    <a:pt x="6724" y="5084"/>
                  </a:lnTo>
                  <a:lnTo>
                    <a:pt x="6731" y="5078"/>
                  </a:lnTo>
                  <a:lnTo>
                    <a:pt x="6742" y="5069"/>
                  </a:lnTo>
                  <a:lnTo>
                    <a:pt x="6769" y="5072"/>
                  </a:lnTo>
                  <a:lnTo>
                    <a:pt x="6776" y="5078"/>
                  </a:lnTo>
                  <a:lnTo>
                    <a:pt x="6812" y="5076"/>
                  </a:lnTo>
                  <a:lnTo>
                    <a:pt x="6823" y="5082"/>
                  </a:lnTo>
                  <a:lnTo>
                    <a:pt x="6841" y="5090"/>
                  </a:lnTo>
                  <a:lnTo>
                    <a:pt x="6930" y="5089"/>
                  </a:lnTo>
                  <a:lnTo>
                    <a:pt x="6950" y="5080"/>
                  </a:lnTo>
                  <a:lnTo>
                    <a:pt x="7022" y="5079"/>
                  </a:lnTo>
                  <a:lnTo>
                    <a:pt x="7054" y="5076"/>
                  </a:lnTo>
                  <a:lnTo>
                    <a:pt x="7066" y="5083"/>
                  </a:lnTo>
                  <a:lnTo>
                    <a:pt x="7114" y="5084"/>
                  </a:lnTo>
                  <a:lnTo>
                    <a:pt x="7128" y="5088"/>
                  </a:lnTo>
                  <a:lnTo>
                    <a:pt x="7238" y="5087"/>
                  </a:lnTo>
                  <a:lnTo>
                    <a:pt x="7287" y="5089"/>
                  </a:lnTo>
                  <a:lnTo>
                    <a:pt x="7370" y="5088"/>
                  </a:lnTo>
                  <a:lnTo>
                    <a:pt x="7405" y="5085"/>
                  </a:lnTo>
                  <a:lnTo>
                    <a:pt x="7435" y="5080"/>
                  </a:lnTo>
                  <a:lnTo>
                    <a:pt x="7481" y="5078"/>
                  </a:lnTo>
                  <a:lnTo>
                    <a:pt x="7500" y="5073"/>
                  </a:lnTo>
                  <a:lnTo>
                    <a:pt x="7515" y="5071"/>
                  </a:lnTo>
                  <a:lnTo>
                    <a:pt x="7531" y="5064"/>
                  </a:lnTo>
                  <a:lnTo>
                    <a:pt x="7541" y="5056"/>
                  </a:lnTo>
                  <a:lnTo>
                    <a:pt x="7548" y="5050"/>
                  </a:lnTo>
                  <a:lnTo>
                    <a:pt x="7557" y="5041"/>
                  </a:lnTo>
                  <a:lnTo>
                    <a:pt x="7564" y="5031"/>
                  </a:lnTo>
                  <a:lnTo>
                    <a:pt x="7573" y="5010"/>
                  </a:lnTo>
                  <a:lnTo>
                    <a:pt x="7577" y="4992"/>
                  </a:lnTo>
                  <a:lnTo>
                    <a:pt x="7581" y="4963"/>
                  </a:lnTo>
                  <a:lnTo>
                    <a:pt x="7585" y="4919"/>
                  </a:lnTo>
                  <a:lnTo>
                    <a:pt x="7587" y="4891"/>
                  </a:lnTo>
                  <a:lnTo>
                    <a:pt x="7590" y="4859"/>
                  </a:lnTo>
                  <a:lnTo>
                    <a:pt x="7591" y="4824"/>
                  </a:lnTo>
                  <a:lnTo>
                    <a:pt x="7594" y="4786"/>
                  </a:lnTo>
                  <a:lnTo>
                    <a:pt x="7596" y="4731"/>
                  </a:lnTo>
                  <a:lnTo>
                    <a:pt x="7599" y="4698"/>
                  </a:lnTo>
                  <a:lnTo>
                    <a:pt x="7601" y="4669"/>
                  </a:lnTo>
                  <a:lnTo>
                    <a:pt x="7602" y="4643"/>
                  </a:lnTo>
                  <a:lnTo>
                    <a:pt x="7605" y="4617"/>
                  </a:lnTo>
                  <a:lnTo>
                    <a:pt x="7607" y="4592"/>
                  </a:lnTo>
                  <a:lnTo>
                    <a:pt x="7609" y="4567"/>
                  </a:lnTo>
                  <a:lnTo>
                    <a:pt x="7611" y="4544"/>
                  </a:lnTo>
                  <a:lnTo>
                    <a:pt x="7616" y="4527"/>
                  </a:lnTo>
                  <a:lnTo>
                    <a:pt x="7618" y="4555"/>
                  </a:lnTo>
                  <a:lnTo>
                    <a:pt x="7620" y="4605"/>
                  </a:lnTo>
                  <a:lnTo>
                    <a:pt x="7622" y="4668"/>
                  </a:lnTo>
                  <a:lnTo>
                    <a:pt x="7623" y="4701"/>
                  </a:lnTo>
                  <a:lnTo>
                    <a:pt x="7625" y="4764"/>
                  </a:lnTo>
                  <a:lnTo>
                    <a:pt x="7628" y="4816"/>
                  </a:lnTo>
                  <a:lnTo>
                    <a:pt x="7629" y="4857"/>
                  </a:lnTo>
                  <a:lnTo>
                    <a:pt x="7632" y="4889"/>
                  </a:lnTo>
                  <a:lnTo>
                    <a:pt x="7635" y="4933"/>
                  </a:lnTo>
                  <a:lnTo>
                    <a:pt x="7640" y="4963"/>
                  </a:lnTo>
                  <a:lnTo>
                    <a:pt x="7644" y="4984"/>
                  </a:lnTo>
                  <a:lnTo>
                    <a:pt x="7648" y="4998"/>
                  </a:lnTo>
                  <a:lnTo>
                    <a:pt x="7652" y="5007"/>
                  </a:lnTo>
                  <a:lnTo>
                    <a:pt x="7676" y="5004"/>
                  </a:lnTo>
                  <a:lnTo>
                    <a:pt x="7684" y="4988"/>
                  </a:lnTo>
                  <a:lnTo>
                    <a:pt x="7688" y="4974"/>
                  </a:lnTo>
                  <a:lnTo>
                    <a:pt x="7692" y="4955"/>
                  </a:lnTo>
                  <a:lnTo>
                    <a:pt x="7696" y="4927"/>
                  </a:lnTo>
                  <a:lnTo>
                    <a:pt x="7700" y="4888"/>
                  </a:lnTo>
                  <a:lnTo>
                    <a:pt x="7702" y="4864"/>
                  </a:lnTo>
                  <a:lnTo>
                    <a:pt x="7705" y="4837"/>
                  </a:lnTo>
                  <a:lnTo>
                    <a:pt x="7706" y="4808"/>
                  </a:lnTo>
                  <a:lnTo>
                    <a:pt x="7710" y="4761"/>
                  </a:lnTo>
                  <a:lnTo>
                    <a:pt x="7711" y="4730"/>
                  </a:lnTo>
                  <a:lnTo>
                    <a:pt x="7714" y="4699"/>
                  </a:lnTo>
                  <a:lnTo>
                    <a:pt x="7716" y="4667"/>
                  </a:lnTo>
                  <a:lnTo>
                    <a:pt x="7718" y="4634"/>
                  </a:lnTo>
                  <a:lnTo>
                    <a:pt x="7721" y="4584"/>
                  </a:lnTo>
                  <a:lnTo>
                    <a:pt x="7723" y="4552"/>
                  </a:lnTo>
                  <a:lnTo>
                    <a:pt x="7725" y="4523"/>
                  </a:lnTo>
                  <a:lnTo>
                    <a:pt x="7729" y="4484"/>
                  </a:lnTo>
                  <a:lnTo>
                    <a:pt x="7737" y="4498"/>
                  </a:lnTo>
                  <a:lnTo>
                    <a:pt x="7750" y="4503"/>
                  </a:lnTo>
                  <a:lnTo>
                    <a:pt x="7751" y="4469"/>
                  </a:lnTo>
                  <a:lnTo>
                    <a:pt x="7754" y="4416"/>
                  </a:lnTo>
                  <a:lnTo>
                    <a:pt x="7756" y="4345"/>
                  </a:lnTo>
                  <a:lnTo>
                    <a:pt x="7758" y="4257"/>
                  </a:lnTo>
                  <a:lnTo>
                    <a:pt x="7759" y="4208"/>
                  </a:lnTo>
                  <a:lnTo>
                    <a:pt x="7760" y="4156"/>
                  </a:lnTo>
                  <a:lnTo>
                    <a:pt x="7761" y="4101"/>
                  </a:lnTo>
                  <a:lnTo>
                    <a:pt x="7762" y="4044"/>
                  </a:lnTo>
                  <a:lnTo>
                    <a:pt x="7763" y="3987"/>
                  </a:lnTo>
                  <a:lnTo>
                    <a:pt x="7764" y="3930"/>
                  </a:lnTo>
                  <a:lnTo>
                    <a:pt x="7765" y="3874"/>
                  </a:lnTo>
                  <a:lnTo>
                    <a:pt x="7766" y="3822"/>
                  </a:lnTo>
                  <a:lnTo>
                    <a:pt x="7768" y="3732"/>
                  </a:lnTo>
                  <a:lnTo>
                    <a:pt x="7770" y="3657"/>
                  </a:lnTo>
                  <a:lnTo>
                    <a:pt x="7772" y="3586"/>
                  </a:lnTo>
                  <a:lnTo>
                    <a:pt x="7775" y="3511"/>
                  </a:lnTo>
                  <a:lnTo>
                    <a:pt x="7776" y="3433"/>
                  </a:lnTo>
                  <a:lnTo>
                    <a:pt x="7778" y="3356"/>
                  </a:lnTo>
                  <a:lnTo>
                    <a:pt x="7781" y="3282"/>
                  </a:lnTo>
                  <a:lnTo>
                    <a:pt x="7782" y="3222"/>
                  </a:lnTo>
                  <a:lnTo>
                    <a:pt x="7786" y="3238"/>
                  </a:lnTo>
                  <a:lnTo>
                    <a:pt x="7787" y="3291"/>
                  </a:lnTo>
                  <a:lnTo>
                    <a:pt x="7788" y="3370"/>
                  </a:lnTo>
                  <a:lnTo>
                    <a:pt x="7788" y="3469"/>
                  </a:lnTo>
                  <a:lnTo>
                    <a:pt x="7789" y="3581"/>
                  </a:lnTo>
                  <a:lnTo>
                    <a:pt x="7791" y="3697"/>
                  </a:lnTo>
                  <a:lnTo>
                    <a:pt x="7792" y="3811"/>
                  </a:lnTo>
                  <a:lnTo>
                    <a:pt x="7793" y="3916"/>
                  </a:lnTo>
                  <a:lnTo>
                    <a:pt x="7794" y="4011"/>
                  </a:lnTo>
                  <a:lnTo>
                    <a:pt x="7795" y="4093"/>
                  </a:lnTo>
                  <a:lnTo>
                    <a:pt x="7796" y="4163"/>
                  </a:lnTo>
                  <a:lnTo>
                    <a:pt x="7797" y="4222"/>
                  </a:lnTo>
                  <a:lnTo>
                    <a:pt x="7798" y="4270"/>
                  </a:lnTo>
                  <a:lnTo>
                    <a:pt x="7800" y="4341"/>
                  </a:lnTo>
                  <a:lnTo>
                    <a:pt x="7802" y="4386"/>
                  </a:lnTo>
                  <a:lnTo>
                    <a:pt x="7809" y="4390"/>
                  </a:lnTo>
                  <a:lnTo>
                    <a:pt x="7811" y="4351"/>
                  </a:lnTo>
                  <a:lnTo>
                    <a:pt x="7814" y="4294"/>
                  </a:lnTo>
                  <a:lnTo>
                    <a:pt x="7815" y="4221"/>
                  </a:lnTo>
                  <a:lnTo>
                    <a:pt x="7817" y="4133"/>
                  </a:lnTo>
                  <a:lnTo>
                    <a:pt x="7819" y="4085"/>
                  </a:lnTo>
                  <a:lnTo>
                    <a:pt x="7820" y="4035"/>
                  </a:lnTo>
                  <a:lnTo>
                    <a:pt x="7820" y="3985"/>
                  </a:lnTo>
                  <a:lnTo>
                    <a:pt x="7821" y="3935"/>
                  </a:lnTo>
                  <a:lnTo>
                    <a:pt x="7822" y="3886"/>
                  </a:lnTo>
                  <a:lnTo>
                    <a:pt x="7825" y="3799"/>
                  </a:lnTo>
                  <a:lnTo>
                    <a:pt x="7827" y="3725"/>
                  </a:lnTo>
                  <a:lnTo>
                    <a:pt x="7829" y="3657"/>
                  </a:lnTo>
                  <a:lnTo>
                    <a:pt x="7831" y="3589"/>
                  </a:lnTo>
                  <a:lnTo>
                    <a:pt x="7833" y="3518"/>
                  </a:lnTo>
                  <a:lnTo>
                    <a:pt x="7835" y="3447"/>
                  </a:lnTo>
                  <a:lnTo>
                    <a:pt x="7837" y="3379"/>
                  </a:lnTo>
                  <a:lnTo>
                    <a:pt x="7839" y="3322"/>
                  </a:lnTo>
                  <a:lnTo>
                    <a:pt x="7842" y="3315"/>
                  </a:lnTo>
                  <a:lnTo>
                    <a:pt x="7843" y="3350"/>
                  </a:lnTo>
                  <a:lnTo>
                    <a:pt x="7844" y="3407"/>
                  </a:lnTo>
                  <a:lnTo>
                    <a:pt x="7846" y="3483"/>
                  </a:lnTo>
                  <a:lnTo>
                    <a:pt x="7846" y="3574"/>
                  </a:lnTo>
                  <a:lnTo>
                    <a:pt x="7847" y="3673"/>
                  </a:lnTo>
                  <a:lnTo>
                    <a:pt x="7848" y="3774"/>
                  </a:lnTo>
                  <a:lnTo>
                    <a:pt x="7849" y="3871"/>
                  </a:lnTo>
                  <a:lnTo>
                    <a:pt x="7850" y="3960"/>
                  </a:lnTo>
                  <a:lnTo>
                    <a:pt x="7852" y="4040"/>
                  </a:lnTo>
                  <a:lnTo>
                    <a:pt x="7852" y="4109"/>
                  </a:lnTo>
                  <a:lnTo>
                    <a:pt x="7853" y="4169"/>
                  </a:lnTo>
                  <a:lnTo>
                    <a:pt x="7855" y="4260"/>
                  </a:lnTo>
                  <a:lnTo>
                    <a:pt x="7858" y="4322"/>
                  </a:lnTo>
                  <a:lnTo>
                    <a:pt x="7859" y="4363"/>
                  </a:lnTo>
                  <a:lnTo>
                    <a:pt x="7862" y="4387"/>
                  </a:lnTo>
                  <a:lnTo>
                    <a:pt x="7870" y="4391"/>
                  </a:lnTo>
                  <a:lnTo>
                    <a:pt x="7874" y="4356"/>
                  </a:lnTo>
                  <a:lnTo>
                    <a:pt x="7876" y="4331"/>
                  </a:lnTo>
                  <a:lnTo>
                    <a:pt x="7878" y="4303"/>
                  </a:lnTo>
                  <a:lnTo>
                    <a:pt x="7880" y="4275"/>
                  </a:lnTo>
                  <a:lnTo>
                    <a:pt x="7882" y="4251"/>
                  </a:lnTo>
                  <a:lnTo>
                    <a:pt x="7890" y="4248"/>
                  </a:lnTo>
                  <a:lnTo>
                    <a:pt x="7891" y="4270"/>
                  </a:lnTo>
                  <a:lnTo>
                    <a:pt x="7893" y="4296"/>
                  </a:lnTo>
                  <a:lnTo>
                    <a:pt x="7896" y="4323"/>
                  </a:lnTo>
                  <a:lnTo>
                    <a:pt x="7897" y="4352"/>
                  </a:lnTo>
                  <a:lnTo>
                    <a:pt x="7899" y="4390"/>
                  </a:lnTo>
                  <a:lnTo>
                    <a:pt x="7902" y="4441"/>
                  </a:lnTo>
                  <a:lnTo>
                    <a:pt x="7903" y="4502"/>
                  </a:lnTo>
                  <a:lnTo>
                    <a:pt x="7906" y="4566"/>
                  </a:lnTo>
                  <a:lnTo>
                    <a:pt x="7908" y="4624"/>
                  </a:lnTo>
                  <a:lnTo>
                    <a:pt x="7910" y="4674"/>
                  </a:lnTo>
                  <a:lnTo>
                    <a:pt x="7912" y="4715"/>
                  </a:lnTo>
                  <a:lnTo>
                    <a:pt x="7914" y="4748"/>
                  </a:lnTo>
                  <a:lnTo>
                    <a:pt x="7916" y="4774"/>
                  </a:lnTo>
                  <a:lnTo>
                    <a:pt x="7918" y="4796"/>
                  </a:lnTo>
                  <a:lnTo>
                    <a:pt x="7923" y="4829"/>
                  </a:lnTo>
                  <a:lnTo>
                    <a:pt x="7926" y="4850"/>
                  </a:lnTo>
                  <a:lnTo>
                    <a:pt x="7942" y="4852"/>
                  </a:lnTo>
                  <a:lnTo>
                    <a:pt x="7946" y="4835"/>
                  </a:lnTo>
                  <a:lnTo>
                    <a:pt x="7950" y="4810"/>
                  </a:lnTo>
                  <a:lnTo>
                    <a:pt x="7954" y="4776"/>
                  </a:lnTo>
                  <a:lnTo>
                    <a:pt x="7958" y="4730"/>
                  </a:lnTo>
                  <a:lnTo>
                    <a:pt x="7961" y="4702"/>
                  </a:lnTo>
                  <a:lnTo>
                    <a:pt x="7962" y="4669"/>
                  </a:lnTo>
                  <a:lnTo>
                    <a:pt x="7964" y="4631"/>
                  </a:lnTo>
                  <a:lnTo>
                    <a:pt x="7967" y="4586"/>
                  </a:lnTo>
                  <a:lnTo>
                    <a:pt x="7968" y="4531"/>
                  </a:lnTo>
                  <a:lnTo>
                    <a:pt x="7970" y="4465"/>
                  </a:lnTo>
                  <a:lnTo>
                    <a:pt x="7973" y="4384"/>
                  </a:lnTo>
                  <a:lnTo>
                    <a:pt x="7974" y="4337"/>
                  </a:lnTo>
                  <a:lnTo>
                    <a:pt x="7974" y="4285"/>
                  </a:lnTo>
                  <a:lnTo>
                    <a:pt x="7975" y="4227"/>
                  </a:lnTo>
                  <a:lnTo>
                    <a:pt x="7977" y="4164"/>
                  </a:lnTo>
                  <a:lnTo>
                    <a:pt x="7978" y="4095"/>
                  </a:lnTo>
                  <a:lnTo>
                    <a:pt x="7979" y="4019"/>
                  </a:lnTo>
                  <a:lnTo>
                    <a:pt x="7980" y="3937"/>
                  </a:lnTo>
                  <a:lnTo>
                    <a:pt x="7980" y="3849"/>
                  </a:lnTo>
                  <a:lnTo>
                    <a:pt x="7981" y="3755"/>
                  </a:lnTo>
                  <a:lnTo>
                    <a:pt x="7983" y="3656"/>
                  </a:lnTo>
                  <a:lnTo>
                    <a:pt x="7984" y="3551"/>
                  </a:lnTo>
                  <a:lnTo>
                    <a:pt x="7985" y="3441"/>
                  </a:lnTo>
                  <a:lnTo>
                    <a:pt x="7986" y="3328"/>
                  </a:lnTo>
                  <a:lnTo>
                    <a:pt x="7987" y="3213"/>
                  </a:lnTo>
                  <a:lnTo>
                    <a:pt x="7988" y="3097"/>
                  </a:lnTo>
                  <a:lnTo>
                    <a:pt x="7989" y="2981"/>
                  </a:lnTo>
                  <a:lnTo>
                    <a:pt x="7990" y="2868"/>
                  </a:lnTo>
                  <a:lnTo>
                    <a:pt x="7991" y="2758"/>
                  </a:lnTo>
                  <a:lnTo>
                    <a:pt x="7992" y="2652"/>
                  </a:lnTo>
                  <a:lnTo>
                    <a:pt x="7993" y="2551"/>
                  </a:lnTo>
                  <a:lnTo>
                    <a:pt x="7994" y="2454"/>
                  </a:lnTo>
                  <a:lnTo>
                    <a:pt x="7995" y="2362"/>
                  </a:lnTo>
                  <a:lnTo>
                    <a:pt x="7996" y="2273"/>
                  </a:lnTo>
                  <a:lnTo>
                    <a:pt x="7997" y="2189"/>
                  </a:lnTo>
                  <a:lnTo>
                    <a:pt x="7999" y="2107"/>
                  </a:lnTo>
                  <a:lnTo>
                    <a:pt x="8000" y="2028"/>
                  </a:lnTo>
                  <a:lnTo>
                    <a:pt x="8000" y="1950"/>
                  </a:lnTo>
                  <a:lnTo>
                    <a:pt x="8001" y="1874"/>
                  </a:lnTo>
                  <a:lnTo>
                    <a:pt x="8002" y="1800"/>
                  </a:lnTo>
                  <a:lnTo>
                    <a:pt x="8003" y="1729"/>
                  </a:lnTo>
                  <a:lnTo>
                    <a:pt x="8005" y="1663"/>
                  </a:lnTo>
                  <a:lnTo>
                    <a:pt x="8006" y="1605"/>
                  </a:lnTo>
                  <a:lnTo>
                    <a:pt x="8006" y="1560"/>
                  </a:lnTo>
                  <a:lnTo>
                    <a:pt x="8010" y="1546"/>
                  </a:lnTo>
                  <a:lnTo>
                    <a:pt x="8011" y="1594"/>
                  </a:lnTo>
                  <a:lnTo>
                    <a:pt x="8012" y="1671"/>
                  </a:lnTo>
                  <a:lnTo>
                    <a:pt x="8012" y="1778"/>
                  </a:lnTo>
                  <a:lnTo>
                    <a:pt x="8013" y="1911"/>
                  </a:lnTo>
                  <a:lnTo>
                    <a:pt x="8015" y="2068"/>
                  </a:lnTo>
                  <a:lnTo>
                    <a:pt x="8016" y="2243"/>
                  </a:lnTo>
                  <a:lnTo>
                    <a:pt x="8017" y="2430"/>
                  </a:lnTo>
                  <a:lnTo>
                    <a:pt x="8018" y="2622"/>
                  </a:lnTo>
                  <a:lnTo>
                    <a:pt x="8019" y="2812"/>
                  </a:lnTo>
                  <a:lnTo>
                    <a:pt x="8019" y="2994"/>
                  </a:lnTo>
                  <a:lnTo>
                    <a:pt x="8021" y="3165"/>
                  </a:lnTo>
                  <a:lnTo>
                    <a:pt x="8022" y="3321"/>
                  </a:lnTo>
                  <a:lnTo>
                    <a:pt x="8023" y="3462"/>
                  </a:lnTo>
                  <a:lnTo>
                    <a:pt x="8024" y="3588"/>
                  </a:lnTo>
                  <a:lnTo>
                    <a:pt x="8025" y="3700"/>
                  </a:lnTo>
                  <a:lnTo>
                    <a:pt x="8026" y="3799"/>
                  </a:lnTo>
                  <a:lnTo>
                    <a:pt x="8027" y="3888"/>
                  </a:lnTo>
                  <a:lnTo>
                    <a:pt x="8028" y="3967"/>
                  </a:lnTo>
                  <a:lnTo>
                    <a:pt x="8029" y="4038"/>
                  </a:lnTo>
                  <a:lnTo>
                    <a:pt x="8030" y="4102"/>
                  </a:lnTo>
                  <a:lnTo>
                    <a:pt x="8032" y="4160"/>
                  </a:lnTo>
                  <a:lnTo>
                    <a:pt x="8032" y="4213"/>
                  </a:lnTo>
                  <a:lnTo>
                    <a:pt x="8033" y="4261"/>
                  </a:lnTo>
                  <a:lnTo>
                    <a:pt x="8034" y="4305"/>
                  </a:lnTo>
                  <a:lnTo>
                    <a:pt x="8036" y="4382"/>
                  </a:lnTo>
                  <a:lnTo>
                    <a:pt x="8038" y="4445"/>
                  </a:lnTo>
                  <a:lnTo>
                    <a:pt x="8040" y="4498"/>
                  </a:lnTo>
                  <a:lnTo>
                    <a:pt x="8043" y="4540"/>
                  </a:lnTo>
                  <a:lnTo>
                    <a:pt x="8044" y="4573"/>
                  </a:lnTo>
                  <a:lnTo>
                    <a:pt x="8049" y="4615"/>
                  </a:lnTo>
                  <a:lnTo>
                    <a:pt x="8057" y="4613"/>
                  </a:lnTo>
                  <a:lnTo>
                    <a:pt x="8061" y="4573"/>
                  </a:lnTo>
                  <a:lnTo>
                    <a:pt x="8063" y="4542"/>
                  </a:lnTo>
                  <a:lnTo>
                    <a:pt x="8065" y="4502"/>
                  </a:lnTo>
                  <a:lnTo>
                    <a:pt x="8067" y="4451"/>
                  </a:lnTo>
                  <a:lnTo>
                    <a:pt x="8069" y="4387"/>
                  </a:lnTo>
                  <a:lnTo>
                    <a:pt x="8071" y="4310"/>
                  </a:lnTo>
                  <a:lnTo>
                    <a:pt x="8072" y="4266"/>
                  </a:lnTo>
                  <a:lnTo>
                    <a:pt x="8073" y="4219"/>
                  </a:lnTo>
                  <a:lnTo>
                    <a:pt x="8074" y="4167"/>
                  </a:lnTo>
                  <a:lnTo>
                    <a:pt x="8076" y="4112"/>
                  </a:lnTo>
                  <a:lnTo>
                    <a:pt x="8076" y="4054"/>
                  </a:lnTo>
                  <a:lnTo>
                    <a:pt x="8077" y="3992"/>
                  </a:lnTo>
                  <a:lnTo>
                    <a:pt x="8078" y="3927"/>
                  </a:lnTo>
                  <a:lnTo>
                    <a:pt x="8079" y="3860"/>
                  </a:lnTo>
                  <a:lnTo>
                    <a:pt x="8081" y="3790"/>
                  </a:lnTo>
                  <a:lnTo>
                    <a:pt x="8082" y="3719"/>
                  </a:lnTo>
                  <a:lnTo>
                    <a:pt x="8083" y="3647"/>
                  </a:lnTo>
                  <a:lnTo>
                    <a:pt x="8083" y="3574"/>
                  </a:lnTo>
                  <a:lnTo>
                    <a:pt x="8084" y="3502"/>
                  </a:lnTo>
                  <a:lnTo>
                    <a:pt x="8085" y="3430"/>
                  </a:lnTo>
                  <a:lnTo>
                    <a:pt x="8087" y="3359"/>
                  </a:lnTo>
                  <a:lnTo>
                    <a:pt x="8088" y="3287"/>
                  </a:lnTo>
                  <a:lnTo>
                    <a:pt x="8089" y="3214"/>
                  </a:lnTo>
                  <a:lnTo>
                    <a:pt x="8089" y="3140"/>
                  </a:lnTo>
                  <a:lnTo>
                    <a:pt x="8090" y="3064"/>
                  </a:lnTo>
                  <a:lnTo>
                    <a:pt x="8092" y="2985"/>
                  </a:lnTo>
                  <a:lnTo>
                    <a:pt x="8093" y="2905"/>
                  </a:lnTo>
                  <a:lnTo>
                    <a:pt x="8094" y="2823"/>
                  </a:lnTo>
                  <a:lnTo>
                    <a:pt x="8095" y="2740"/>
                  </a:lnTo>
                  <a:lnTo>
                    <a:pt x="8096" y="2657"/>
                  </a:lnTo>
                  <a:lnTo>
                    <a:pt x="8097" y="2575"/>
                  </a:lnTo>
                  <a:lnTo>
                    <a:pt x="8098" y="2496"/>
                  </a:lnTo>
                  <a:lnTo>
                    <a:pt x="8099" y="2421"/>
                  </a:lnTo>
                  <a:lnTo>
                    <a:pt x="8100" y="2354"/>
                  </a:lnTo>
                  <a:lnTo>
                    <a:pt x="8101" y="2298"/>
                  </a:lnTo>
                  <a:lnTo>
                    <a:pt x="8102" y="2256"/>
                  </a:lnTo>
                  <a:lnTo>
                    <a:pt x="8106" y="2260"/>
                  </a:lnTo>
                  <a:lnTo>
                    <a:pt x="8109" y="2346"/>
                  </a:lnTo>
                  <a:lnTo>
                    <a:pt x="8109" y="2398"/>
                  </a:lnTo>
                  <a:lnTo>
                    <a:pt x="8110" y="2450"/>
                  </a:lnTo>
                  <a:lnTo>
                    <a:pt x="8111" y="2499"/>
                  </a:lnTo>
                  <a:lnTo>
                    <a:pt x="8114" y="2584"/>
                  </a:lnTo>
                  <a:lnTo>
                    <a:pt x="8115" y="2650"/>
                  </a:lnTo>
                  <a:lnTo>
                    <a:pt x="8117" y="2712"/>
                  </a:lnTo>
                  <a:lnTo>
                    <a:pt x="8120" y="2789"/>
                  </a:lnTo>
                  <a:lnTo>
                    <a:pt x="8121" y="2840"/>
                  </a:lnTo>
                  <a:lnTo>
                    <a:pt x="8121" y="2900"/>
                  </a:lnTo>
                  <a:lnTo>
                    <a:pt x="8122" y="2969"/>
                  </a:lnTo>
                  <a:lnTo>
                    <a:pt x="8123" y="3045"/>
                  </a:lnTo>
                  <a:lnTo>
                    <a:pt x="8125" y="3125"/>
                  </a:lnTo>
                  <a:lnTo>
                    <a:pt x="8126" y="3205"/>
                  </a:lnTo>
                  <a:lnTo>
                    <a:pt x="8127" y="3281"/>
                  </a:lnTo>
                  <a:lnTo>
                    <a:pt x="8128" y="3352"/>
                  </a:lnTo>
                  <a:lnTo>
                    <a:pt x="8128" y="3414"/>
                  </a:lnTo>
                  <a:lnTo>
                    <a:pt x="8130" y="3466"/>
                  </a:lnTo>
                  <a:lnTo>
                    <a:pt x="8131" y="3507"/>
                  </a:lnTo>
                  <a:lnTo>
                    <a:pt x="8133" y="3558"/>
                  </a:lnTo>
                  <a:lnTo>
                    <a:pt x="8136" y="3558"/>
                  </a:lnTo>
                  <a:lnTo>
                    <a:pt x="8138" y="3514"/>
                  </a:lnTo>
                  <a:lnTo>
                    <a:pt x="8140" y="3441"/>
                  </a:lnTo>
                  <a:lnTo>
                    <a:pt x="8141" y="3395"/>
                  </a:lnTo>
                  <a:lnTo>
                    <a:pt x="8142" y="3345"/>
                  </a:lnTo>
                  <a:lnTo>
                    <a:pt x="8143" y="3290"/>
                  </a:lnTo>
                  <a:lnTo>
                    <a:pt x="8144" y="3231"/>
                  </a:lnTo>
                  <a:lnTo>
                    <a:pt x="8145" y="3169"/>
                  </a:lnTo>
                  <a:lnTo>
                    <a:pt x="8147" y="3104"/>
                  </a:lnTo>
                  <a:lnTo>
                    <a:pt x="8147" y="3036"/>
                  </a:lnTo>
                  <a:lnTo>
                    <a:pt x="8148" y="2967"/>
                  </a:lnTo>
                  <a:lnTo>
                    <a:pt x="8149" y="2895"/>
                  </a:lnTo>
                  <a:lnTo>
                    <a:pt x="8150" y="2823"/>
                  </a:lnTo>
                  <a:lnTo>
                    <a:pt x="8151" y="2750"/>
                  </a:lnTo>
                  <a:lnTo>
                    <a:pt x="8153" y="2678"/>
                  </a:lnTo>
                  <a:lnTo>
                    <a:pt x="8153" y="2606"/>
                  </a:lnTo>
                  <a:lnTo>
                    <a:pt x="8154" y="2534"/>
                  </a:lnTo>
                  <a:lnTo>
                    <a:pt x="8155" y="2461"/>
                  </a:lnTo>
                  <a:lnTo>
                    <a:pt x="8156" y="2386"/>
                  </a:lnTo>
                  <a:lnTo>
                    <a:pt x="8158" y="2309"/>
                  </a:lnTo>
                  <a:lnTo>
                    <a:pt x="8159" y="2231"/>
                  </a:lnTo>
                  <a:lnTo>
                    <a:pt x="8160" y="2153"/>
                  </a:lnTo>
                  <a:lnTo>
                    <a:pt x="8160" y="2076"/>
                  </a:lnTo>
                  <a:lnTo>
                    <a:pt x="8161" y="2004"/>
                  </a:lnTo>
                  <a:lnTo>
                    <a:pt x="8163" y="1936"/>
                  </a:lnTo>
                  <a:lnTo>
                    <a:pt x="8164" y="1876"/>
                  </a:lnTo>
                  <a:lnTo>
                    <a:pt x="8165" y="1823"/>
                  </a:lnTo>
                  <a:lnTo>
                    <a:pt x="8166" y="1777"/>
                  </a:lnTo>
                  <a:lnTo>
                    <a:pt x="8167" y="1715"/>
                  </a:lnTo>
                  <a:lnTo>
                    <a:pt x="8171" y="1724"/>
                  </a:lnTo>
                  <a:lnTo>
                    <a:pt x="8172" y="1764"/>
                  </a:lnTo>
                  <a:lnTo>
                    <a:pt x="8173" y="1821"/>
                  </a:lnTo>
                  <a:lnTo>
                    <a:pt x="8174" y="1890"/>
                  </a:lnTo>
                  <a:lnTo>
                    <a:pt x="8175" y="1967"/>
                  </a:lnTo>
                  <a:lnTo>
                    <a:pt x="8176" y="2045"/>
                  </a:lnTo>
                  <a:lnTo>
                    <a:pt x="8177" y="2117"/>
                  </a:lnTo>
                  <a:lnTo>
                    <a:pt x="8178" y="2182"/>
                  </a:lnTo>
                  <a:lnTo>
                    <a:pt x="8179" y="2236"/>
                  </a:lnTo>
                  <a:lnTo>
                    <a:pt x="8181" y="2309"/>
                  </a:lnTo>
                  <a:lnTo>
                    <a:pt x="8183" y="2341"/>
                  </a:lnTo>
                  <a:lnTo>
                    <a:pt x="8188" y="2370"/>
                  </a:lnTo>
                  <a:lnTo>
                    <a:pt x="8191" y="2426"/>
                  </a:lnTo>
                  <a:lnTo>
                    <a:pt x="8192" y="2513"/>
                  </a:lnTo>
                  <a:lnTo>
                    <a:pt x="8193" y="2559"/>
                  </a:lnTo>
                  <a:lnTo>
                    <a:pt x="8196" y="2628"/>
                  </a:lnTo>
                  <a:lnTo>
                    <a:pt x="8198" y="2623"/>
                  </a:lnTo>
                  <a:lnTo>
                    <a:pt x="8200" y="2532"/>
                  </a:lnTo>
                  <a:lnTo>
                    <a:pt x="8202" y="2462"/>
                  </a:lnTo>
                  <a:lnTo>
                    <a:pt x="8203" y="2377"/>
                  </a:lnTo>
                  <a:lnTo>
                    <a:pt x="8204" y="2280"/>
                  </a:lnTo>
                  <a:lnTo>
                    <a:pt x="8205" y="2172"/>
                  </a:lnTo>
                  <a:lnTo>
                    <a:pt x="8205" y="2056"/>
                  </a:lnTo>
                  <a:lnTo>
                    <a:pt x="8207" y="1933"/>
                  </a:lnTo>
                  <a:lnTo>
                    <a:pt x="8208" y="1807"/>
                  </a:lnTo>
                  <a:lnTo>
                    <a:pt x="8209" y="1680"/>
                  </a:lnTo>
                  <a:lnTo>
                    <a:pt x="8210" y="1554"/>
                  </a:lnTo>
                  <a:lnTo>
                    <a:pt x="8211" y="1432"/>
                  </a:lnTo>
                  <a:lnTo>
                    <a:pt x="8212" y="1313"/>
                  </a:lnTo>
                  <a:lnTo>
                    <a:pt x="8213" y="1200"/>
                  </a:lnTo>
                  <a:lnTo>
                    <a:pt x="8214" y="1092"/>
                  </a:lnTo>
                  <a:lnTo>
                    <a:pt x="8215" y="988"/>
                  </a:lnTo>
                  <a:lnTo>
                    <a:pt x="8216" y="888"/>
                  </a:lnTo>
                  <a:lnTo>
                    <a:pt x="8217" y="790"/>
                  </a:lnTo>
                  <a:lnTo>
                    <a:pt x="8218" y="693"/>
                  </a:lnTo>
                  <a:lnTo>
                    <a:pt x="8219" y="596"/>
                  </a:lnTo>
                  <a:lnTo>
                    <a:pt x="8220" y="499"/>
                  </a:lnTo>
                  <a:lnTo>
                    <a:pt x="8221" y="402"/>
                  </a:lnTo>
                  <a:lnTo>
                    <a:pt x="8222" y="307"/>
                  </a:lnTo>
                  <a:lnTo>
                    <a:pt x="8224" y="216"/>
                  </a:lnTo>
                  <a:lnTo>
                    <a:pt x="8224" y="132"/>
                  </a:lnTo>
                  <a:lnTo>
                    <a:pt x="8225" y="59"/>
                  </a:lnTo>
                  <a:lnTo>
                    <a:pt x="8226" y="3"/>
                  </a:lnTo>
                  <a:lnTo>
                    <a:pt x="8230" y="0"/>
                  </a:lnTo>
                  <a:lnTo>
                    <a:pt x="8230" y="73"/>
                  </a:lnTo>
                  <a:lnTo>
                    <a:pt x="8231" y="187"/>
                  </a:lnTo>
                  <a:lnTo>
                    <a:pt x="8232" y="342"/>
                  </a:lnTo>
                  <a:lnTo>
                    <a:pt x="8233" y="532"/>
                  </a:lnTo>
                  <a:lnTo>
                    <a:pt x="8235" y="752"/>
                  </a:lnTo>
                  <a:lnTo>
                    <a:pt x="8236" y="989"/>
                  </a:lnTo>
                  <a:lnTo>
                    <a:pt x="8237" y="1234"/>
                  </a:lnTo>
                  <a:lnTo>
                    <a:pt x="8237" y="1474"/>
                  </a:lnTo>
                  <a:lnTo>
                    <a:pt x="8238" y="1703"/>
                  </a:lnTo>
                  <a:lnTo>
                    <a:pt x="8240" y="1911"/>
                  </a:lnTo>
                  <a:lnTo>
                    <a:pt x="8241" y="2097"/>
                  </a:lnTo>
                  <a:lnTo>
                    <a:pt x="8242" y="2258"/>
                  </a:lnTo>
                  <a:lnTo>
                    <a:pt x="8243" y="2395"/>
                  </a:lnTo>
                  <a:lnTo>
                    <a:pt x="8243" y="2508"/>
                  </a:lnTo>
                  <a:lnTo>
                    <a:pt x="8245" y="2601"/>
                  </a:lnTo>
                  <a:lnTo>
                    <a:pt x="8246" y="2674"/>
                  </a:lnTo>
                  <a:lnTo>
                    <a:pt x="8247" y="2730"/>
                  </a:lnTo>
                  <a:lnTo>
                    <a:pt x="8248" y="2772"/>
                  </a:lnTo>
                  <a:lnTo>
                    <a:pt x="8249" y="2817"/>
                  </a:lnTo>
                  <a:lnTo>
                    <a:pt x="8253" y="2812"/>
                  </a:lnTo>
                  <a:lnTo>
                    <a:pt x="8255" y="2776"/>
                  </a:lnTo>
                  <a:lnTo>
                    <a:pt x="8257" y="2723"/>
                  </a:lnTo>
                  <a:lnTo>
                    <a:pt x="8259" y="2658"/>
                  </a:lnTo>
                  <a:lnTo>
                    <a:pt x="8262" y="2581"/>
                  </a:lnTo>
                  <a:lnTo>
                    <a:pt x="8263" y="2492"/>
                  </a:lnTo>
                  <a:lnTo>
                    <a:pt x="8264" y="2444"/>
                  </a:lnTo>
                  <a:lnTo>
                    <a:pt x="8265" y="2396"/>
                  </a:lnTo>
                  <a:lnTo>
                    <a:pt x="8266" y="2349"/>
                  </a:lnTo>
                  <a:lnTo>
                    <a:pt x="8269" y="2262"/>
                  </a:lnTo>
                  <a:lnTo>
                    <a:pt x="8270" y="2190"/>
                  </a:lnTo>
                  <a:lnTo>
                    <a:pt x="8273" y="2141"/>
                  </a:lnTo>
                  <a:lnTo>
                    <a:pt x="8275" y="2149"/>
                  </a:lnTo>
                  <a:lnTo>
                    <a:pt x="8278" y="2228"/>
                  </a:lnTo>
                  <a:lnTo>
                    <a:pt x="8279" y="2287"/>
                  </a:lnTo>
                  <a:lnTo>
                    <a:pt x="8280" y="2355"/>
                  </a:lnTo>
                  <a:lnTo>
                    <a:pt x="8281" y="2428"/>
                  </a:lnTo>
                  <a:lnTo>
                    <a:pt x="8282" y="2504"/>
                  </a:lnTo>
                  <a:lnTo>
                    <a:pt x="8282" y="2582"/>
                  </a:lnTo>
                  <a:lnTo>
                    <a:pt x="8284" y="2664"/>
                  </a:lnTo>
                  <a:lnTo>
                    <a:pt x="8285" y="2749"/>
                  </a:lnTo>
                  <a:lnTo>
                    <a:pt x="8286" y="2842"/>
                  </a:lnTo>
                  <a:lnTo>
                    <a:pt x="8287" y="2944"/>
                  </a:lnTo>
                  <a:lnTo>
                    <a:pt x="8288" y="3055"/>
                  </a:lnTo>
                  <a:lnTo>
                    <a:pt x="8289" y="3174"/>
                  </a:lnTo>
                  <a:lnTo>
                    <a:pt x="8290" y="3299"/>
                  </a:lnTo>
                  <a:lnTo>
                    <a:pt x="8291" y="3425"/>
                  </a:lnTo>
                  <a:lnTo>
                    <a:pt x="8292" y="3549"/>
                  </a:lnTo>
                  <a:lnTo>
                    <a:pt x="8293" y="3667"/>
                  </a:lnTo>
                  <a:lnTo>
                    <a:pt x="8294" y="3778"/>
                  </a:lnTo>
                  <a:lnTo>
                    <a:pt x="8295" y="3879"/>
                  </a:lnTo>
                  <a:lnTo>
                    <a:pt x="8296" y="3971"/>
                  </a:lnTo>
                  <a:lnTo>
                    <a:pt x="8297" y="4053"/>
                  </a:lnTo>
                  <a:lnTo>
                    <a:pt x="8298" y="4127"/>
                  </a:lnTo>
                  <a:lnTo>
                    <a:pt x="8299" y="4193"/>
                  </a:lnTo>
                  <a:lnTo>
                    <a:pt x="8301" y="4253"/>
                  </a:lnTo>
                  <a:lnTo>
                    <a:pt x="8301" y="4306"/>
                  </a:lnTo>
                  <a:lnTo>
                    <a:pt x="8302" y="4354"/>
                  </a:lnTo>
                  <a:lnTo>
                    <a:pt x="8303" y="4398"/>
                  </a:lnTo>
                  <a:lnTo>
                    <a:pt x="8306" y="4475"/>
                  </a:lnTo>
                  <a:lnTo>
                    <a:pt x="8307" y="4540"/>
                  </a:lnTo>
                  <a:lnTo>
                    <a:pt x="8309" y="4595"/>
                  </a:lnTo>
                  <a:lnTo>
                    <a:pt x="8312" y="4642"/>
                  </a:lnTo>
                  <a:lnTo>
                    <a:pt x="8314" y="4681"/>
                  </a:lnTo>
                  <a:lnTo>
                    <a:pt x="8315" y="4713"/>
                  </a:lnTo>
                  <a:lnTo>
                    <a:pt x="8318" y="4739"/>
                  </a:lnTo>
                  <a:lnTo>
                    <a:pt x="8322" y="4776"/>
                  </a:lnTo>
                  <a:lnTo>
                    <a:pt x="8326" y="4796"/>
                  </a:lnTo>
                  <a:lnTo>
                    <a:pt x="8334" y="4796"/>
                  </a:lnTo>
                  <a:lnTo>
                    <a:pt x="8339" y="4781"/>
                  </a:lnTo>
                  <a:lnTo>
                    <a:pt x="8342" y="4754"/>
                  </a:lnTo>
                  <a:lnTo>
                    <a:pt x="8346" y="4713"/>
                  </a:lnTo>
                  <a:lnTo>
                    <a:pt x="8348" y="4684"/>
                  </a:lnTo>
                  <a:lnTo>
                    <a:pt x="8351" y="4647"/>
                  </a:lnTo>
                  <a:lnTo>
                    <a:pt x="8352" y="4600"/>
                  </a:lnTo>
                  <a:lnTo>
                    <a:pt x="8355" y="4541"/>
                  </a:lnTo>
                  <a:lnTo>
                    <a:pt x="8357" y="4468"/>
                  </a:lnTo>
                  <a:lnTo>
                    <a:pt x="8358" y="4381"/>
                  </a:lnTo>
                  <a:lnTo>
                    <a:pt x="8360" y="4333"/>
                  </a:lnTo>
                  <a:lnTo>
                    <a:pt x="8361" y="4281"/>
                  </a:lnTo>
                  <a:lnTo>
                    <a:pt x="8362" y="4227"/>
                  </a:lnTo>
                  <a:lnTo>
                    <a:pt x="8363" y="4169"/>
                  </a:lnTo>
                  <a:lnTo>
                    <a:pt x="8364" y="4109"/>
                  </a:lnTo>
                  <a:lnTo>
                    <a:pt x="8365" y="4047"/>
                  </a:lnTo>
                  <a:lnTo>
                    <a:pt x="8366" y="3985"/>
                  </a:lnTo>
                  <a:lnTo>
                    <a:pt x="8367" y="3923"/>
                  </a:lnTo>
                  <a:lnTo>
                    <a:pt x="8368" y="3865"/>
                  </a:lnTo>
                  <a:lnTo>
                    <a:pt x="8369" y="3810"/>
                  </a:lnTo>
                  <a:lnTo>
                    <a:pt x="8370" y="3760"/>
                  </a:lnTo>
                  <a:lnTo>
                    <a:pt x="8372" y="3675"/>
                  </a:lnTo>
                  <a:lnTo>
                    <a:pt x="8374" y="3599"/>
                  </a:lnTo>
                  <a:lnTo>
                    <a:pt x="8377" y="3521"/>
                  </a:lnTo>
                  <a:lnTo>
                    <a:pt x="8378" y="3439"/>
                  </a:lnTo>
                  <a:lnTo>
                    <a:pt x="8380" y="3356"/>
                  </a:lnTo>
                  <a:lnTo>
                    <a:pt x="8383" y="3275"/>
                  </a:lnTo>
                  <a:lnTo>
                    <a:pt x="8384" y="3199"/>
                  </a:lnTo>
                  <a:lnTo>
                    <a:pt x="8389" y="3198"/>
                  </a:lnTo>
                  <a:lnTo>
                    <a:pt x="8390" y="3261"/>
                  </a:lnTo>
                  <a:lnTo>
                    <a:pt x="8390" y="3351"/>
                  </a:lnTo>
                  <a:lnTo>
                    <a:pt x="8391" y="3461"/>
                  </a:lnTo>
                  <a:lnTo>
                    <a:pt x="8393" y="3584"/>
                  </a:lnTo>
                  <a:lnTo>
                    <a:pt x="8394" y="3710"/>
                  </a:lnTo>
                  <a:lnTo>
                    <a:pt x="8395" y="3832"/>
                  </a:lnTo>
                  <a:lnTo>
                    <a:pt x="8396" y="3945"/>
                  </a:lnTo>
                  <a:lnTo>
                    <a:pt x="8397" y="4047"/>
                  </a:lnTo>
                  <a:lnTo>
                    <a:pt x="8397" y="4136"/>
                  </a:lnTo>
                  <a:lnTo>
                    <a:pt x="8399" y="4213"/>
                  </a:lnTo>
                  <a:lnTo>
                    <a:pt x="8400" y="4280"/>
                  </a:lnTo>
                  <a:lnTo>
                    <a:pt x="8401" y="4337"/>
                  </a:lnTo>
                  <a:lnTo>
                    <a:pt x="8402" y="4386"/>
                  </a:lnTo>
                  <a:lnTo>
                    <a:pt x="8404" y="4467"/>
                  </a:lnTo>
                  <a:lnTo>
                    <a:pt x="8406" y="4529"/>
                  </a:lnTo>
                  <a:lnTo>
                    <a:pt x="8408" y="4579"/>
                  </a:lnTo>
                  <a:lnTo>
                    <a:pt x="8410" y="4618"/>
                  </a:lnTo>
                  <a:lnTo>
                    <a:pt x="8412" y="4649"/>
                  </a:lnTo>
                  <a:lnTo>
                    <a:pt x="8414" y="4672"/>
                  </a:lnTo>
                  <a:lnTo>
                    <a:pt x="8422" y="4671"/>
                  </a:lnTo>
                  <a:lnTo>
                    <a:pt x="8424" y="4644"/>
                  </a:lnTo>
                  <a:lnTo>
                    <a:pt x="8427" y="4606"/>
                  </a:lnTo>
                  <a:lnTo>
                    <a:pt x="8429" y="4558"/>
                  </a:lnTo>
                  <a:lnTo>
                    <a:pt x="8430" y="4502"/>
                  </a:lnTo>
                  <a:lnTo>
                    <a:pt x="8433" y="4441"/>
                  </a:lnTo>
                  <a:lnTo>
                    <a:pt x="8434" y="4410"/>
                  </a:lnTo>
                  <a:lnTo>
                    <a:pt x="8435" y="4349"/>
                  </a:lnTo>
                  <a:lnTo>
                    <a:pt x="8438" y="4296"/>
                  </a:lnTo>
                  <a:lnTo>
                    <a:pt x="8440" y="4253"/>
                  </a:lnTo>
                  <a:lnTo>
                    <a:pt x="8442" y="4215"/>
                  </a:lnTo>
                  <a:lnTo>
                    <a:pt x="8444" y="4175"/>
                  </a:lnTo>
                  <a:lnTo>
                    <a:pt x="8446" y="4134"/>
                  </a:lnTo>
                  <a:lnTo>
                    <a:pt x="8448" y="4093"/>
                  </a:lnTo>
                  <a:lnTo>
                    <a:pt x="8450" y="4054"/>
                  </a:lnTo>
                  <a:lnTo>
                    <a:pt x="8452" y="4021"/>
                  </a:lnTo>
                  <a:lnTo>
                    <a:pt x="8455" y="4017"/>
                  </a:lnTo>
                  <a:lnTo>
                    <a:pt x="8457" y="4079"/>
                  </a:lnTo>
                  <a:lnTo>
                    <a:pt x="8459" y="4132"/>
                  </a:lnTo>
                  <a:lnTo>
                    <a:pt x="8460" y="4194"/>
                  </a:lnTo>
                  <a:lnTo>
                    <a:pt x="8461" y="4263"/>
                  </a:lnTo>
                  <a:lnTo>
                    <a:pt x="8461" y="4332"/>
                  </a:lnTo>
                  <a:lnTo>
                    <a:pt x="8462" y="4399"/>
                  </a:lnTo>
                  <a:lnTo>
                    <a:pt x="8463" y="4462"/>
                  </a:lnTo>
                  <a:lnTo>
                    <a:pt x="8465" y="4518"/>
                  </a:lnTo>
                  <a:lnTo>
                    <a:pt x="8466" y="4568"/>
                  </a:lnTo>
                  <a:lnTo>
                    <a:pt x="8467" y="4650"/>
                  </a:lnTo>
                  <a:lnTo>
                    <a:pt x="8470" y="4712"/>
                  </a:lnTo>
                  <a:lnTo>
                    <a:pt x="8472" y="4760"/>
                  </a:lnTo>
                  <a:lnTo>
                    <a:pt x="8474" y="4800"/>
                  </a:lnTo>
                  <a:lnTo>
                    <a:pt x="8476" y="4833"/>
                  </a:lnTo>
                  <a:lnTo>
                    <a:pt x="8478" y="4863"/>
                  </a:lnTo>
                  <a:moveTo>
                    <a:pt x="0" y="5093"/>
                  </a:moveTo>
                  <a:lnTo>
                    <a:pt x="35" y="5093"/>
                  </a:lnTo>
                  <a:lnTo>
                    <a:pt x="62" y="5098"/>
                  </a:lnTo>
                  <a:lnTo>
                    <a:pt x="198" y="5098"/>
                  </a:lnTo>
                  <a:lnTo>
                    <a:pt x="225" y="5100"/>
                  </a:lnTo>
                  <a:lnTo>
                    <a:pt x="300" y="5101"/>
                  </a:lnTo>
                  <a:lnTo>
                    <a:pt x="332" y="5099"/>
                  </a:lnTo>
                  <a:lnTo>
                    <a:pt x="379" y="5099"/>
                  </a:lnTo>
                  <a:lnTo>
                    <a:pt x="417" y="5102"/>
                  </a:lnTo>
                  <a:lnTo>
                    <a:pt x="784" y="5102"/>
                  </a:lnTo>
                  <a:lnTo>
                    <a:pt x="821" y="5097"/>
                  </a:lnTo>
                  <a:lnTo>
                    <a:pt x="834" y="5090"/>
                  </a:lnTo>
                  <a:lnTo>
                    <a:pt x="866" y="5089"/>
                  </a:lnTo>
                  <a:lnTo>
                    <a:pt x="875" y="5095"/>
                  </a:lnTo>
                  <a:lnTo>
                    <a:pt x="889" y="5100"/>
                  </a:lnTo>
                  <a:lnTo>
                    <a:pt x="962" y="5101"/>
                  </a:lnTo>
                  <a:lnTo>
                    <a:pt x="981" y="5099"/>
                  </a:lnTo>
                  <a:lnTo>
                    <a:pt x="996" y="5095"/>
                  </a:lnTo>
                  <a:lnTo>
                    <a:pt x="1006" y="5089"/>
                  </a:lnTo>
                  <a:lnTo>
                    <a:pt x="1035" y="5087"/>
                  </a:lnTo>
                  <a:lnTo>
                    <a:pt x="1048" y="5096"/>
                  </a:lnTo>
                  <a:lnTo>
                    <a:pt x="1080" y="5101"/>
                  </a:lnTo>
                  <a:lnTo>
                    <a:pt x="1134" y="5102"/>
                  </a:lnTo>
                  <a:lnTo>
                    <a:pt x="1254" y="5102"/>
                  </a:lnTo>
                  <a:lnTo>
                    <a:pt x="1779" y="5102"/>
                  </a:lnTo>
                  <a:lnTo>
                    <a:pt x="1970" y="5102"/>
                  </a:lnTo>
                  <a:lnTo>
                    <a:pt x="2015" y="5101"/>
                  </a:lnTo>
                  <a:lnTo>
                    <a:pt x="2277" y="5101"/>
                  </a:lnTo>
                  <a:lnTo>
                    <a:pt x="2402" y="5102"/>
                  </a:lnTo>
                  <a:lnTo>
                    <a:pt x="2765" y="5102"/>
                  </a:lnTo>
                  <a:lnTo>
                    <a:pt x="2805" y="5102"/>
                  </a:lnTo>
                  <a:lnTo>
                    <a:pt x="3263" y="5102"/>
                  </a:lnTo>
                  <a:lnTo>
                    <a:pt x="3277" y="5101"/>
                  </a:lnTo>
                  <a:lnTo>
                    <a:pt x="3920" y="5101"/>
                  </a:lnTo>
                  <a:lnTo>
                    <a:pt x="4031" y="5100"/>
                  </a:lnTo>
                  <a:lnTo>
                    <a:pt x="4122" y="5100"/>
                  </a:lnTo>
                  <a:lnTo>
                    <a:pt x="4172" y="5098"/>
                  </a:lnTo>
                  <a:lnTo>
                    <a:pt x="4185" y="5096"/>
                  </a:lnTo>
                  <a:lnTo>
                    <a:pt x="4200" y="5090"/>
                  </a:lnTo>
                  <a:lnTo>
                    <a:pt x="4206" y="5086"/>
                  </a:lnTo>
                  <a:lnTo>
                    <a:pt x="4294" y="5086"/>
                  </a:lnTo>
                  <a:lnTo>
                    <a:pt x="4312" y="5095"/>
                  </a:lnTo>
                  <a:lnTo>
                    <a:pt x="4360" y="5099"/>
                  </a:lnTo>
                  <a:lnTo>
                    <a:pt x="4679" y="5099"/>
                  </a:lnTo>
                  <a:lnTo>
                    <a:pt x="4761" y="5098"/>
                  </a:lnTo>
                  <a:lnTo>
                    <a:pt x="4903" y="5097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2" name="1.2 ppm">
              <a:extLst>
                <a:ext uri="{FF2B5EF4-FFF2-40B4-BE49-F238E27FC236}">
                  <a16:creationId xmlns:a16="http://schemas.microsoft.com/office/drawing/2014/main" id="{BC63E8AE-6044-6D08-8881-224A6B0C4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9488" y="790575"/>
              <a:ext cx="427038" cy="4883150"/>
            </a:xfrm>
            <a:custGeom>
              <a:avLst/>
              <a:gdLst>
                <a:gd name="T0" fmla="*/ 176 w 1315"/>
                <a:gd name="T1" fmla="*/ 14991 h 15007"/>
                <a:gd name="T2" fmla="*/ 245 w 1315"/>
                <a:gd name="T3" fmla="*/ 14974 h 15007"/>
                <a:gd name="T4" fmla="*/ 307 w 1315"/>
                <a:gd name="T5" fmla="*/ 14931 h 15007"/>
                <a:gd name="T6" fmla="*/ 390 w 1315"/>
                <a:gd name="T7" fmla="*/ 14874 h 15007"/>
                <a:gd name="T8" fmla="*/ 442 w 1315"/>
                <a:gd name="T9" fmla="*/ 14804 h 15007"/>
                <a:gd name="T10" fmla="*/ 466 w 1315"/>
                <a:gd name="T11" fmla="*/ 14689 h 15007"/>
                <a:gd name="T12" fmla="*/ 482 w 1315"/>
                <a:gd name="T13" fmla="*/ 14489 h 15007"/>
                <a:gd name="T14" fmla="*/ 494 w 1315"/>
                <a:gd name="T15" fmla="*/ 14134 h 15007"/>
                <a:gd name="T16" fmla="*/ 502 w 1315"/>
                <a:gd name="T17" fmla="*/ 13771 h 15007"/>
                <a:gd name="T18" fmla="*/ 508 w 1315"/>
                <a:gd name="T19" fmla="*/ 13289 h 15007"/>
                <a:gd name="T20" fmla="*/ 514 w 1315"/>
                <a:gd name="T21" fmla="*/ 12469 h 15007"/>
                <a:gd name="T22" fmla="*/ 520 w 1315"/>
                <a:gd name="T23" fmla="*/ 10966 h 15007"/>
                <a:gd name="T24" fmla="*/ 526 w 1315"/>
                <a:gd name="T25" fmla="*/ 8627 h 15007"/>
                <a:gd name="T26" fmla="*/ 532 w 1315"/>
                <a:gd name="T27" fmla="*/ 5996 h 15007"/>
                <a:gd name="T28" fmla="*/ 538 w 1315"/>
                <a:gd name="T29" fmla="*/ 3917 h 15007"/>
                <a:gd name="T30" fmla="*/ 545 w 1315"/>
                <a:gd name="T31" fmla="*/ 2068 h 15007"/>
                <a:gd name="T32" fmla="*/ 552 w 1315"/>
                <a:gd name="T33" fmla="*/ 1780 h 15007"/>
                <a:gd name="T34" fmla="*/ 558 w 1315"/>
                <a:gd name="T35" fmla="*/ 5717 h 15007"/>
                <a:gd name="T36" fmla="*/ 564 w 1315"/>
                <a:gd name="T37" fmla="*/ 9346 h 15007"/>
                <a:gd name="T38" fmla="*/ 570 w 1315"/>
                <a:gd name="T39" fmla="*/ 10991 h 15007"/>
                <a:gd name="T40" fmla="*/ 577 w 1315"/>
                <a:gd name="T41" fmla="*/ 11650 h 15007"/>
                <a:gd name="T42" fmla="*/ 586 w 1315"/>
                <a:gd name="T43" fmla="*/ 11452 h 15007"/>
                <a:gd name="T44" fmla="*/ 592 w 1315"/>
                <a:gd name="T45" fmla="*/ 10291 h 15007"/>
                <a:gd name="T46" fmla="*/ 598 w 1315"/>
                <a:gd name="T47" fmla="*/ 8153 h 15007"/>
                <a:gd name="T48" fmla="*/ 604 w 1315"/>
                <a:gd name="T49" fmla="*/ 5510 h 15007"/>
                <a:gd name="T50" fmla="*/ 611 w 1315"/>
                <a:gd name="T51" fmla="*/ 3272 h 15007"/>
                <a:gd name="T52" fmla="*/ 617 w 1315"/>
                <a:gd name="T53" fmla="*/ 1240 h 15007"/>
                <a:gd name="T54" fmla="*/ 624 w 1315"/>
                <a:gd name="T55" fmla="*/ 36 h 15007"/>
                <a:gd name="T56" fmla="*/ 630 w 1315"/>
                <a:gd name="T57" fmla="*/ 2816 h 15007"/>
                <a:gd name="T58" fmla="*/ 636 w 1315"/>
                <a:gd name="T59" fmla="*/ 5433 h 15007"/>
                <a:gd name="T60" fmla="*/ 644 w 1315"/>
                <a:gd name="T61" fmla="*/ 4988 h 15007"/>
                <a:gd name="T62" fmla="*/ 650 w 1315"/>
                <a:gd name="T63" fmla="*/ 3488 h 15007"/>
                <a:gd name="T64" fmla="*/ 656 w 1315"/>
                <a:gd name="T65" fmla="*/ 2162 h 15007"/>
                <a:gd name="T66" fmla="*/ 662 w 1315"/>
                <a:gd name="T67" fmla="*/ 786 h 15007"/>
                <a:gd name="T68" fmla="*/ 669 w 1315"/>
                <a:gd name="T69" fmla="*/ 1717 h 15007"/>
                <a:gd name="T70" fmla="*/ 675 w 1315"/>
                <a:gd name="T71" fmla="*/ 6277 h 15007"/>
                <a:gd name="T72" fmla="*/ 682 w 1315"/>
                <a:gd name="T73" fmla="*/ 9608 h 15007"/>
                <a:gd name="T74" fmla="*/ 688 w 1315"/>
                <a:gd name="T75" fmla="*/ 11118 h 15007"/>
                <a:gd name="T76" fmla="*/ 694 w 1315"/>
                <a:gd name="T77" fmla="*/ 11786 h 15007"/>
                <a:gd name="T78" fmla="*/ 703 w 1315"/>
                <a:gd name="T79" fmla="*/ 11721 h 15007"/>
                <a:gd name="T80" fmla="*/ 710 w 1315"/>
                <a:gd name="T81" fmla="*/ 10770 h 15007"/>
                <a:gd name="T82" fmla="*/ 716 w 1315"/>
                <a:gd name="T83" fmla="*/ 8892 h 15007"/>
                <a:gd name="T84" fmla="*/ 722 w 1315"/>
                <a:gd name="T85" fmla="*/ 6407 h 15007"/>
                <a:gd name="T86" fmla="*/ 728 w 1315"/>
                <a:gd name="T87" fmla="*/ 4269 h 15007"/>
                <a:gd name="T88" fmla="*/ 734 w 1315"/>
                <a:gd name="T89" fmla="*/ 2501 h 15007"/>
                <a:gd name="T90" fmla="*/ 741 w 1315"/>
                <a:gd name="T91" fmla="*/ 1338 h 15007"/>
                <a:gd name="T92" fmla="*/ 748 w 1315"/>
                <a:gd name="T93" fmla="*/ 4333 h 15007"/>
                <a:gd name="T94" fmla="*/ 754 w 1315"/>
                <a:gd name="T95" fmla="*/ 8821 h 15007"/>
                <a:gd name="T96" fmla="*/ 760 w 1315"/>
                <a:gd name="T97" fmla="*/ 11304 h 15007"/>
                <a:gd name="T98" fmla="*/ 766 w 1315"/>
                <a:gd name="T99" fmla="*/ 12578 h 15007"/>
                <a:gd name="T100" fmla="*/ 772 w 1315"/>
                <a:gd name="T101" fmla="*/ 13352 h 15007"/>
                <a:gd name="T102" fmla="*/ 778 w 1315"/>
                <a:gd name="T103" fmla="*/ 13815 h 15007"/>
                <a:gd name="T104" fmla="*/ 788 w 1315"/>
                <a:gd name="T105" fmla="*/ 14190 h 15007"/>
                <a:gd name="T106" fmla="*/ 801 w 1315"/>
                <a:gd name="T107" fmla="*/ 14468 h 15007"/>
                <a:gd name="T108" fmla="*/ 820 w 1315"/>
                <a:gd name="T109" fmla="*/ 14664 h 15007"/>
                <a:gd name="T110" fmla="*/ 844 w 1315"/>
                <a:gd name="T111" fmla="*/ 14791 h 15007"/>
                <a:gd name="T112" fmla="*/ 880 w 1315"/>
                <a:gd name="T113" fmla="*/ 14875 h 15007"/>
                <a:gd name="T114" fmla="*/ 935 w 1315"/>
                <a:gd name="T115" fmla="*/ 14939 h 15007"/>
                <a:gd name="T116" fmla="*/ 1035 w 1315"/>
                <a:gd name="T117" fmla="*/ 14964 h 15007"/>
                <a:gd name="T118" fmla="*/ 1105 w 1315"/>
                <a:gd name="T119" fmla="*/ 14960 h 15007"/>
                <a:gd name="T120" fmla="*/ 1315 w 1315"/>
                <a:gd name="T121" fmla="*/ 14993 h 15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15" h="15007">
                  <a:moveTo>
                    <a:pt x="0" y="15007"/>
                  </a:moveTo>
                  <a:lnTo>
                    <a:pt x="44" y="15004"/>
                  </a:lnTo>
                  <a:lnTo>
                    <a:pt x="104" y="15004"/>
                  </a:lnTo>
                  <a:lnTo>
                    <a:pt x="128" y="15002"/>
                  </a:lnTo>
                  <a:lnTo>
                    <a:pt x="157" y="14999"/>
                  </a:lnTo>
                  <a:lnTo>
                    <a:pt x="176" y="14991"/>
                  </a:lnTo>
                  <a:lnTo>
                    <a:pt x="185" y="14982"/>
                  </a:lnTo>
                  <a:lnTo>
                    <a:pt x="192" y="14973"/>
                  </a:lnTo>
                  <a:lnTo>
                    <a:pt x="198" y="14966"/>
                  </a:lnTo>
                  <a:lnTo>
                    <a:pt x="213" y="14962"/>
                  </a:lnTo>
                  <a:lnTo>
                    <a:pt x="222" y="14971"/>
                  </a:lnTo>
                  <a:lnTo>
                    <a:pt x="245" y="14974"/>
                  </a:lnTo>
                  <a:lnTo>
                    <a:pt x="253" y="14966"/>
                  </a:lnTo>
                  <a:lnTo>
                    <a:pt x="261" y="14958"/>
                  </a:lnTo>
                  <a:lnTo>
                    <a:pt x="268" y="14949"/>
                  </a:lnTo>
                  <a:lnTo>
                    <a:pt x="277" y="14937"/>
                  </a:lnTo>
                  <a:lnTo>
                    <a:pt x="299" y="14937"/>
                  </a:lnTo>
                  <a:lnTo>
                    <a:pt x="307" y="14931"/>
                  </a:lnTo>
                  <a:lnTo>
                    <a:pt x="315" y="14922"/>
                  </a:lnTo>
                  <a:lnTo>
                    <a:pt x="360" y="14921"/>
                  </a:lnTo>
                  <a:lnTo>
                    <a:pt x="368" y="14912"/>
                  </a:lnTo>
                  <a:lnTo>
                    <a:pt x="378" y="14896"/>
                  </a:lnTo>
                  <a:lnTo>
                    <a:pt x="386" y="14882"/>
                  </a:lnTo>
                  <a:lnTo>
                    <a:pt x="390" y="14874"/>
                  </a:lnTo>
                  <a:lnTo>
                    <a:pt x="396" y="14862"/>
                  </a:lnTo>
                  <a:lnTo>
                    <a:pt x="412" y="14855"/>
                  </a:lnTo>
                  <a:lnTo>
                    <a:pt x="421" y="14847"/>
                  </a:lnTo>
                  <a:lnTo>
                    <a:pt x="429" y="14833"/>
                  </a:lnTo>
                  <a:lnTo>
                    <a:pt x="437" y="14815"/>
                  </a:lnTo>
                  <a:lnTo>
                    <a:pt x="442" y="14804"/>
                  </a:lnTo>
                  <a:lnTo>
                    <a:pt x="445" y="14792"/>
                  </a:lnTo>
                  <a:lnTo>
                    <a:pt x="449" y="14777"/>
                  </a:lnTo>
                  <a:lnTo>
                    <a:pt x="454" y="14760"/>
                  </a:lnTo>
                  <a:lnTo>
                    <a:pt x="458" y="14740"/>
                  </a:lnTo>
                  <a:lnTo>
                    <a:pt x="461" y="14717"/>
                  </a:lnTo>
                  <a:lnTo>
                    <a:pt x="466" y="14689"/>
                  </a:lnTo>
                  <a:lnTo>
                    <a:pt x="470" y="14655"/>
                  </a:lnTo>
                  <a:lnTo>
                    <a:pt x="474" y="14613"/>
                  </a:lnTo>
                  <a:lnTo>
                    <a:pt x="476" y="14588"/>
                  </a:lnTo>
                  <a:lnTo>
                    <a:pt x="478" y="14559"/>
                  </a:lnTo>
                  <a:lnTo>
                    <a:pt x="480" y="14526"/>
                  </a:lnTo>
                  <a:lnTo>
                    <a:pt x="482" y="14489"/>
                  </a:lnTo>
                  <a:lnTo>
                    <a:pt x="485" y="14446"/>
                  </a:lnTo>
                  <a:lnTo>
                    <a:pt x="487" y="14398"/>
                  </a:lnTo>
                  <a:lnTo>
                    <a:pt x="488" y="14343"/>
                  </a:lnTo>
                  <a:lnTo>
                    <a:pt x="491" y="14281"/>
                  </a:lnTo>
                  <a:lnTo>
                    <a:pt x="493" y="14212"/>
                  </a:lnTo>
                  <a:lnTo>
                    <a:pt x="494" y="14134"/>
                  </a:lnTo>
                  <a:lnTo>
                    <a:pt x="497" y="14045"/>
                  </a:lnTo>
                  <a:lnTo>
                    <a:pt x="498" y="13997"/>
                  </a:lnTo>
                  <a:lnTo>
                    <a:pt x="499" y="13946"/>
                  </a:lnTo>
                  <a:lnTo>
                    <a:pt x="500" y="13892"/>
                  </a:lnTo>
                  <a:lnTo>
                    <a:pt x="501" y="13833"/>
                  </a:lnTo>
                  <a:lnTo>
                    <a:pt x="502" y="13771"/>
                  </a:lnTo>
                  <a:lnTo>
                    <a:pt x="503" y="13705"/>
                  </a:lnTo>
                  <a:lnTo>
                    <a:pt x="504" y="13634"/>
                  </a:lnTo>
                  <a:lnTo>
                    <a:pt x="505" y="13557"/>
                  </a:lnTo>
                  <a:lnTo>
                    <a:pt x="506" y="13475"/>
                  </a:lnTo>
                  <a:lnTo>
                    <a:pt x="507" y="13386"/>
                  </a:lnTo>
                  <a:lnTo>
                    <a:pt x="508" y="13289"/>
                  </a:lnTo>
                  <a:lnTo>
                    <a:pt x="509" y="13184"/>
                  </a:lnTo>
                  <a:lnTo>
                    <a:pt x="510" y="13068"/>
                  </a:lnTo>
                  <a:lnTo>
                    <a:pt x="511" y="12941"/>
                  </a:lnTo>
                  <a:lnTo>
                    <a:pt x="513" y="12800"/>
                  </a:lnTo>
                  <a:lnTo>
                    <a:pt x="513" y="12643"/>
                  </a:lnTo>
                  <a:lnTo>
                    <a:pt x="514" y="12469"/>
                  </a:lnTo>
                  <a:lnTo>
                    <a:pt x="515" y="12276"/>
                  </a:lnTo>
                  <a:lnTo>
                    <a:pt x="516" y="12062"/>
                  </a:lnTo>
                  <a:lnTo>
                    <a:pt x="518" y="11824"/>
                  </a:lnTo>
                  <a:lnTo>
                    <a:pt x="519" y="11563"/>
                  </a:lnTo>
                  <a:lnTo>
                    <a:pt x="519" y="11277"/>
                  </a:lnTo>
                  <a:lnTo>
                    <a:pt x="520" y="10966"/>
                  </a:lnTo>
                  <a:lnTo>
                    <a:pt x="521" y="10630"/>
                  </a:lnTo>
                  <a:lnTo>
                    <a:pt x="522" y="10271"/>
                  </a:lnTo>
                  <a:lnTo>
                    <a:pt x="524" y="9888"/>
                  </a:lnTo>
                  <a:lnTo>
                    <a:pt x="525" y="9485"/>
                  </a:lnTo>
                  <a:lnTo>
                    <a:pt x="525" y="9063"/>
                  </a:lnTo>
                  <a:lnTo>
                    <a:pt x="526" y="8627"/>
                  </a:lnTo>
                  <a:lnTo>
                    <a:pt x="527" y="8180"/>
                  </a:lnTo>
                  <a:lnTo>
                    <a:pt x="529" y="7728"/>
                  </a:lnTo>
                  <a:lnTo>
                    <a:pt x="530" y="7278"/>
                  </a:lnTo>
                  <a:lnTo>
                    <a:pt x="531" y="6835"/>
                  </a:lnTo>
                  <a:lnTo>
                    <a:pt x="532" y="6406"/>
                  </a:lnTo>
                  <a:lnTo>
                    <a:pt x="532" y="5996"/>
                  </a:lnTo>
                  <a:lnTo>
                    <a:pt x="534" y="5608"/>
                  </a:lnTo>
                  <a:lnTo>
                    <a:pt x="535" y="5241"/>
                  </a:lnTo>
                  <a:lnTo>
                    <a:pt x="536" y="4893"/>
                  </a:lnTo>
                  <a:lnTo>
                    <a:pt x="537" y="4559"/>
                  </a:lnTo>
                  <a:lnTo>
                    <a:pt x="538" y="4235"/>
                  </a:lnTo>
                  <a:lnTo>
                    <a:pt x="538" y="3917"/>
                  </a:lnTo>
                  <a:lnTo>
                    <a:pt x="540" y="3600"/>
                  </a:lnTo>
                  <a:lnTo>
                    <a:pt x="541" y="3284"/>
                  </a:lnTo>
                  <a:lnTo>
                    <a:pt x="542" y="2970"/>
                  </a:lnTo>
                  <a:lnTo>
                    <a:pt x="543" y="2659"/>
                  </a:lnTo>
                  <a:lnTo>
                    <a:pt x="544" y="2356"/>
                  </a:lnTo>
                  <a:lnTo>
                    <a:pt x="545" y="2068"/>
                  </a:lnTo>
                  <a:lnTo>
                    <a:pt x="546" y="1805"/>
                  </a:lnTo>
                  <a:lnTo>
                    <a:pt x="547" y="1581"/>
                  </a:lnTo>
                  <a:lnTo>
                    <a:pt x="548" y="1415"/>
                  </a:lnTo>
                  <a:lnTo>
                    <a:pt x="551" y="1350"/>
                  </a:lnTo>
                  <a:lnTo>
                    <a:pt x="551" y="1496"/>
                  </a:lnTo>
                  <a:lnTo>
                    <a:pt x="552" y="1780"/>
                  </a:lnTo>
                  <a:lnTo>
                    <a:pt x="553" y="2206"/>
                  </a:lnTo>
                  <a:lnTo>
                    <a:pt x="554" y="2761"/>
                  </a:lnTo>
                  <a:lnTo>
                    <a:pt x="555" y="3424"/>
                  </a:lnTo>
                  <a:lnTo>
                    <a:pt x="557" y="4161"/>
                  </a:lnTo>
                  <a:lnTo>
                    <a:pt x="557" y="4937"/>
                  </a:lnTo>
                  <a:lnTo>
                    <a:pt x="558" y="5717"/>
                  </a:lnTo>
                  <a:lnTo>
                    <a:pt x="559" y="6471"/>
                  </a:lnTo>
                  <a:lnTo>
                    <a:pt x="560" y="7176"/>
                  </a:lnTo>
                  <a:lnTo>
                    <a:pt x="562" y="7820"/>
                  </a:lnTo>
                  <a:lnTo>
                    <a:pt x="563" y="8396"/>
                  </a:lnTo>
                  <a:lnTo>
                    <a:pt x="564" y="8904"/>
                  </a:lnTo>
                  <a:lnTo>
                    <a:pt x="564" y="9346"/>
                  </a:lnTo>
                  <a:lnTo>
                    <a:pt x="565" y="9729"/>
                  </a:lnTo>
                  <a:lnTo>
                    <a:pt x="567" y="10060"/>
                  </a:lnTo>
                  <a:lnTo>
                    <a:pt x="568" y="10346"/>
                  </a:lnTo>
                  <a:lnTo>
                    <a:pt x="569" y="10593"/>
                  </a:lnTo>
                  <a:lnTo>
                    <a:pt x="570" y="10806"/>
                  </a:lnTo>
                  <a:lnTo>
                    <a:pt x="570" y="10991"/>
                  </a:lnTo>
                  <a:lnTo>
                    <a:pt x="571" y="11150"/>
                  </a:lnTo>
                  <a:lnTo>
                    <a:pt x="573" y="11288"/>
                  </a:lnTo>
                  <a:lnTo>
                    <a:pt x="574" y="11405"/>
                  </a:lnTo>
                  <a:lnTo>
                    <a:pt x="575" y="11504"/>
                  </a:lnTo>
                  <a:lnTo>
                    <a:pt x="576" y="11585"/>
                  </a:lnTo>
                  <a:lnTo>
                    <a:pt x="577" y="11650"/>
                  </a:lnTo>
                  <a:lnTo>
                    <a:pt x="579" y="11731"/>
                  </a:lnTo>
                  <a:lnTo>
                    <a:pt x="582" y="11726"/>
                  </a:lnTo>
                  <a:lnTo>
                    <a:pt x="583" y="11689"/>
                  </a:lnTo>
                  <a:lnTo>
                    <a:pt x="584" y="11632"/>
                  </a:lnTo>
                  <a:lnTo>
                    <a:pt x="585" y="11553"/>
                  </a:lnTo>
                  <a:lnTo>
                    <a:pt x="586" y="11452"/>
                  </a:lnTo>
                  <a:lnTo>
                    <a:pt x="587" y="11326"/>
                  </a:lnTo>
                  <a:lnTo>
                    <a:pt x="588" y="11175"/>
                  </a:lnTo>
                  <a:lnTo>
                    <a:pt x="589" y="10997"/>
                  </a:lnTo>
                  <a:lnTo>
                    <a:pt x="590" y="10790"/>
                  </a:lnTo>
                  <a:lnTo>
                    <a:pt x="591" y="10555"/>
                  </a:lnTo>
                  <a:lnTo>
                    <a:pt x="592" y="10291"/>
                  </a:lnTo>
                  <a:lnTo>
                    <a:pt x="593" y="9999"/>
                  </a:lnTo>
                  <a:lnTo>
                    <a:pt x="595" y="9679"/>
                  </a:lnTo>
                  <a:lnTo>
                    <a:pt x="596" y="9332"/>
                  </a:lnTo>
                  <a:lnTo>
                    <a:pt x="596" y="8961"/>
                  </a:lnTo>
                  <a:lnTo>
                    <a:pt x="597" y="8567"/>
                  </a:lnTo>
                  <a:lnTo>
                    <a:pt x="598" y="8153"/>
                  </a:lnTo>
                  <a:lnTo>
                    <a:pt x="600" y="7724"/>
                  </a:lnTo>
                  <a:lnTo>
                    <a:pt x="601" y="7282"/>
                  </a:lnTo>
                  <a:lnTo>
                    <a:pt x="602" y="6834"/>
                  </a:lnTo>
                  <a:lnTo>
                    <a:pt x="602" y="6385"/>
                  </a:lnTo>
                  <a:lnTo>
                    <a:pt x="603" y="5942"/>
                  </a:lnTo>
                  <a:lnTo>
                    <a:pt x="604" y="5510"/>
                  </a:lnTo>
                  <a:lnTo>
                    <a:pt x="606" y="5095"/>
                  </a:lnTo>
                  <a:lnTo>
                    <a:pt x="607" y="4699"/>
                  </a:lnTo>
                  <a:lnTo>
                    <a:pt x="608" y="4321"/>
                  </a:lnTo>
                  <a:lnTo>
                    <a:pt x="609" y="3961"/>
                  </a:lnTo>
                  <a:lnTo>
                    <a:pt x="609" y="3613"/>
                  </a:lnTo>
                  <a:lnTo>
                    <a:pt x="611" y="3272"/>
                  </a:lnTo>
                  <a:lnTo>
                    <a:pt x="612" y="2934"/>
                  </a:lnTo>
                  <a:lnTo>
                    <a:pt x="613" y="2595"/>
                  </a:lnTo>
                  <a:lnTo>
                    <a:pt x="614" y="2255"/>
                  </a:lnTo>
                  <a:lnTo>
                    <a:pt x="615" y="1914"/>
                  </a:lnTo>
                  <a:lnTo>
                    <a:pt x="616" y="1574"/>
                  </a:lnTo>
                  <a:lnTo>
                    <a:pt x="617" y="1240"/>
                  </a:lnTo>
                  <a:lnTo>
                    <a:pt x="618" y="917"/>
                  </a:lnTo>
                  <a:lnTo>
                    <a:pt x="619" y="617"/>
                  </a:lnTo>
                  <a:lnTo>
                    <a:pt x="620" y="351"/>
                  </a:lnTo>
                  <a:lnTo>
                    <a:pt x="621" y="138"/>
                  </a:lnTo>
                  <a:lnTo>
                    <a:pt x="622" y="0"/>
                  </a:lnTo>
                  <a:lnTo>
                    <a:pt x="624" y="36"/>
                  </a:lnTo>
                  <a:lnTo>
                    <a:pt x="625" y="242"/>
                  </a:lnTo>
                  <a:lnTo>
                    <a:pt x="626" y="578"/>
                  </a:lnTo>
                  <a:lnTo>
                    <a:pt x="628" y="1032"/>
                  </a:lnTo>
                  <a:lnTo>
                    <a:pt x="628" y="1580"/>
                  </a:lnTo>
                  <a:lnTo>
                    <a:pt x="629" y="2188"/>
                  </a:lnTo>
                  <a:lnTo>
                    <a:pt x="630" y="2816"/>
                  </a:lnTo>
                  <a:lnTo>
                    <a:pt x="631" y="3428"/>
                  </a:lnTo>
                  <a:lnTo>
                    <a:pt x="633" y="3993"/>
                  </a:lnTo>
                  <a:lnTo>
                    <a:pt x="634" y="4486"/>
                  </a:lnTo>
                  <a:lnTo>
                    <a:pt x="634" y="4894"/>
                  </a:lnTo>
                  <a:lnTo>
                    <a:pt x="635" y="5210"/>
                  </a:lnTo>
                  <a:lnTo>
                    <a:pt x="636" y="5433"/>
                  </a:lnTo>
                  <a:lnTo>
                    <a:pt x="637" y="5567"/>
                  </a:lnTo>
                  <a:lnTo>
                    <a:pt x="640" y="5602"/>
                  </a:lnTo>
                  <a:lnTo>
                    <a:pt x="641" y="5519"/>
                  </a:lnTo>
                  <a:lnTo>
                    <a:pt x="641" y="5383"/>
                  </a:lnTo>
                  <a:lnTo>
                    <a:pt x="642" y="5202"/>
                  </a:lnTo>
                  <a:lnTo>
                    <a:pt x="644" y="4988"/>
                  </a:lnTo>
                  <a:lnTo>
                    <a:pt x="645" y="4748"/>
                  </a:lnTo>
                  <a:lnTo>
                    <a:pt x="646" y="4494"/>
                  </a:lnTo>
                  <a:lnTo>
                    <a:pt x="647" y="4234"/>
                  </a:lnTo>
                  <a:lnTo>
                    <a:pt x="647" y="3976"/>
                  </a:lnTo>
                  <a:lnTo>
                    <a:pt x="649" y="3727"/>
                  </a:lnTo>
                  <a:lnTo>
                    <a:pt x="650" y="3488"/>
                  </a:lnTo>
                  <a:lnTo>
                    <a:pt x="651" y="3260"/>
                  </a:lnTo>
                  <a:lnTo>
                    <a:pt x="652" y="3041"/>
                  </a:lnTo>
                  <a:lnTo>
                    <a:pt x="653" y="2825"/>
                  </a:lnTo>
                  <a:lnTo>
                    <a:pt x="653" y="2609"/>
                  </a:lnTo>
                  <a:lnTo>
                    <a:pt x="655" y="2389"/>
                  </a:lnTo>
                  <a:lnTo>
                    <a:pt x="656" y="2162"/>
                  </a:lnTo>
                  <a:lnTo>
                    <a:pt x="657" y="1929"/>
                  </a:lnTo>
                  <a:lnTo>
                    <a:pt x="658" y="1691"/>
                  </a:lnTo>
                  <a:lnTo>
                    <a:pt x="659" y="1451"/>
                  </a:lnTo>
                  <a:lnTo>
                    <a:pt x="660" y="1214"/>
                  </a:lnTo>
                  <a:lnTo>
                    <a:pt x="661" y="988"/>
                  </a:lnTo>
                  <a:lnTo>
                    <a:pt x="662" y="786"/>
                  </a:lnTo>
                  <a:lnTo>
                    <a:pt x="663" y="623"/>
                  </a:lnTo>
                  <a:lnTo>
                    <a:pt x="664" y="523"/>
                  </a:lnTo>
                  <a:lnTo>
                    <a:pt x="666" y="608"/>
                  </a:lnTo>
                  <a:lnTo>
                    <a:pt x="667" y="838"/>
                  </a:lnTo>
                  <a:lnTo>
                    <a:pt x="668" y="1208"/>
                  </a:lnTo>
                  <a:lnTo>
                    <a:pt x="669" y="1717"/>
                  </a:lnTo>
                  <a:lnTo>
                    <a:pt x="670" y="2350"/>
                  </a:lnTo>
                  <a:lnTo>
                    <a:pt x="672" y="3080"/>
                  </a:lnTo>
                  <a:lnTo>
                    <a:pt x="673" y="3872"/>
                  </a:lnTo>
                  <a:lnTo>
                    <a:pt x="673" y="4690"/>
                  </a:lnTo>
                  <a:lnTo>
                    <a:pt x="674" y="5501"/>
                  </a:lnTo>
                  <a:lnTo>
                    <a:pt x="675" y="6277"/>
                  </a:lnTo>
                  <a:lnTo>
                    <a:pt x="677" y="6999"/>
                  </a:lnTo>
                  <a:lnTo>
                    <a:pt x="678" y="7656"/>
                  </a:lnTo>
                  <a:lnTo>
                    <a:pt x="679" y="8243"/>
                  </a:lnTo>
                  <a:lnTo>
                    <a:pt x="679" y="8760"/>
                  </a:lnTo>
                  <a:lnTo>
                    <a:pt x="680" y="9214"/>
                  </a:lnTo>
                  <a:lnTo>
                    <a:pt x="682" y="9608"/>
                  </a:lnTo>
                  <a:lnTo>
                    <a:pt x="683" y="9952"/>
                  </a:lnTo>
                  <a:lnTo>
                    <a:pt x="684" y="10251"/>
                  </a:lnTo>
                  <a:lnTo>
                    <a:pt x="685" y="10512"/>
                  </a:lnTo>
                  <a:lnTo>
                    <a:pt x="686" y="10741"/>
                  </a:lnTo>
                  <a:lnTo>
                    <a:pt x="686" y="10941"/>
                  </a:lnTo>
                  <a:lnTo>
                    <a:pt x="688" y="11118"/>
                  </a:lnTo>
                  <a:lnTo>
                    <a:pt x="689" y="11273"/>
                  </a:lnTo>
                  <a:lnTo>
                    <a:pt x="690" y="11409"/>
                  </a:lnTo>
                  <a:lnTo>
                    <a:pt x="691" y="11527"/>
                  </a:lnTo>
                  <a:lnTo>
                    <a:pt x="692" y="11629"/>
                  </a:lnTo>
                  <a:lnTo>
                    <a:pt x="693" y="11715"/>
                  </a:lnTo>
                  <a:lnTo>
                    <a:pt x="694" y="11786"/>
                  </a:lnTo>
                  <a:lnTo>
                    <a:pt x="695" y="11843"/>
                  </a:lnTo>
                  <a:lnTo>
                    <a:pt x="696" y="11884"/>
                  </a:lnTo>
                  <a:lnTo>
                    <a:pt x="700" y="11894"/>
                  </a:lnTo>
                  <a:lnTo>
                    <a:pt x="701" y="11856"/>
                  </a:lnTo>
                  <a:lnTo>
                    <a:pt x="702" y="11798"/>
                  </a:lnTo>
                  <a:lnTo>
                    <a:pt x="703" y="11721"/>
                  </a:lnTo>
                  <a:lnTo>
                    <a:pt x="705" y="11624"/>
                  </a:lnTo>
                  <a:lnTo>
                    <a:pt x="705" y="11503"/>
                  </a:lnTo>
                  <a:lnTo>
                    <a:pt x="706" y="11359"/>
                  </a:lnTo>
                  <a:lnTo>
                    <a:pt x="707" y="11189"/>
                  </a:lnTo>
                  <a:lnTo>
                    <a:pt x="708" y="10993"/>
                  </a:lnTo>
                  <a:lnTo>
                    <a:pt x="710" y="10770"/>
                  </a:lnTo>
                  <a:lnTo>
                    <a:pt x="711" y="10521"/>
                  </a:lnTo>
                  <a:lnTo>
                    <a:pt x="711" y="10245"/>
                  </a:lnTo>
                  <a:lnTo>
                    <a:pt x="712" y="9943"/>
                  </a:lnTo>
                  <a:lnTo>
                    <a:pt x="713" y="9615"/>
                  </a:lnTo>
                  <a:lnTo>
                    <a:pt x="715" y="9264"/>
                  </a:lnTo>
                  <a:lnTo>
                    <a:pt x="716" y="8892"/>
                  </a:lnTo>
                  <a:lnTo>
                    <a:pt x="717" y="8500"/>
                  </a:lnTo>
                  <a:lnTo>
                    <a:pt x="718" y="8093"/>
                  </a:lnTo>
                  <a:lnTo>
                    <a:pt x="718" y="7674"/>
                  </a:lnTo>
                  <a:lnTo>
                    <a:pt x="719" y="7249"/>
                  </a:lnTo>
                  <a:lnTo>
                    <a:pt x="721" y="6825"/>
                  </a:lnTo>
                  <a:lnTo>
                    <a:pt x="722" y="6407"/>
                  </a:lnTo>
                  <a:lnTo>
                    <a:pt x="723" y="6002"/>
                  </a:lnTo>
                  <a:lnTo>
                    <a:pt x="724" y="5615"/>
                  </a:lnTo>
                  <a:lnTo>
                    <a:pt x="724" y="5250"/>
                  </a:lnTo>
                  <a:lnTo>
                    <a:pt x="726" y="4906"/>
                  </a:lnTo>
                  <a:lnTo>
                    <a:pt x="727" y="4580"/>
                  </a:lnTo>
                  <a:lnTo>
                    <a:pt x="728" y="4269"/>
                  </a:lnTo>
                  <a:lnTo>
                    <a:pt x="729" y="3967"/>
                  </a:lnTo>
                  <a:lnTo>
                    <a:pt x="730" y="3670"/>
                  </a:lnTo>
                  <a:lnTo>
                    <a:pt x="731" y="3375"/>
                  </a:lnTo>
                  <a:lnTo>
                    <a:pt x="732" y="3082"/>
                  </a:lnTo>
                  <a:lnTo>
                    <a:pt x="733" y="2789"/>
                  </a:lnTo>
                  <a:lnTo>
                    <a:pt x="734" y="2501"/>
                  </a:lnTo>
                  <a:lnTo>
                    <a:pt x="735" y="2220"/>
                  </a:lnTo>
                  <a:lnTo>
                    <a:pt x="736" y="1954"/>
                  </a:lnTo>
                  <a:lnTo>
                    <a:pt x="737" y="1711"/>
                  </a:lnTo>
                  <a:lnTo>
                    <a:pt x="738" y="1507"/>
                  </a:lnTo>
                  <a:lnTo>
                    <a:pt x="739" y="1361"/>
                  </a:lnTo>
                  <a:lnTo>
                    <a:pt x="741" y="1338"/>
                  </a:lnTo>
                  <a:lnTo>
                    <a:pt x="743" y="1507"/>
                  </a:lnTo>
                  <a:lnTo>
                    <a:pt x="743" y="1818"/>
                  </a:lnTo>
                  <a:lnTo>
                    <a:pt x="744" y="2273"/>
                  </a:lnTo>
                  <a:lnTo>
                    <a:pt x="745" y="2861"/>
                  </a:lnTo>
                  <a:lnTo>
                    <a:pt x="746" y="3558"/>
                  </a:lnTo>
                  <a:lnTo>
                    <a:pt x="748" y="4333"/>
                  </a:lnTo>
                  <a:lnTo>
                    <a:pt x="749" y="5148"/>
                  </a:lnTo>
                  <a:lnTo>
                    <a:pt x="750" y="5968"/>
                  </a:lnTo>
                  <a:lnTo>
                    <a:pt x="750" y="6764"/>
                  </a:lnTo>
                  <a:lnTo>
                    <a:pt x="751" y="7512"/>
                  </a:lnTo>
                  <a:lnTo>
                    <a:pt x="753" y="8200"/>
                  </a:lnTo>
                  <a:lnTo>
                    <a:pt x="754" y="8821"/>
                  </a:lnTo>
                  <a:lnTo>
                    <a:pt x="755" y="9373"/>
                  </a:lnTo>
                  <a:lnTo>
                    <a:pt x="756" y="9862"/>
                  </a:lnTo>
                  <a:lnTo>
                    <a:pt x="756" y="10292"/>
                  </a:lnTo>
                  <a:lnTo>
                    <a:pt x="757" y="10671"/>
                  </a:lnTo>
                  <a:lnTo>
                    <a:pt x="759" y="11006"/>
                  </a:lnTo>
                  <a:lnTo>
                    <a:pt x="760" y="11304"/>
                  </a:lnTo>
                  <a:lnTo>
                    <a:pt x="761" y="11570"/>
                  </a:lnTo>
                  <a:lnTo>
                    <a:pt x="762" y="11810"/>
                  </a:lnTo>
                  <a:lnTo>
                    <a:pt x="762" y="12029"/>
                  </a:lnTo>
                  <a:lnTo>
                    <a:pt x="764" y="12228"/>
                  </a:lnTo>
                  <a:lnTo>
                    <a:pt x="765" y="12410"/>
                  </a:lnTo>
                  <a:lnTo>
                    <a:pt x="766" y="12578"/>
                  </a:lnTo>
                  <a:lnTo>
                    <a:pt x="767" y="12734"/>
                  </a:lnTo>
                  <a:lnTo>
                    <a:pt x="768" y="12878"/>
                  </a:lnTo>
                  <a:lnTo>
                    <a:pt x="769" y="13011"/>
                  </a:lnTo>
                  <a:lnTo>
                    <a:pt x="770" y="13134"/>
                  </a:lnTo>
                  <a:lnTo>
                    <a:pt x="771" y="13247"/>
                  </a:lnTo>
                  <a:lnTo>
                    <a:pt x="772" y="13352"/>
                  </a:lnTo>
                  <a:lnTo>
                    <a:pt x="773" y="13448"/>
                  </a:lnTo>
                  <a:lnTo>
                    <a:pt x="774" y="13536"/>
                  </a:lnTo>
                  <a:lnTo>
                    <a:pt x="775" y="13616"/>
                  </a:lnTo>
                  <a:lnTo>
                    <a:pt x="776" y="13689"/>
                  </a:lnTo>
                  <a:lnTo>
                    <a:pt x="777" y="13755"/>
                  </a:lnTo>
                  <a:lnTo>
                    <a:pt x="778" y="13815"/>
                  </a:lnTo>
                  <a:lnTo>
                    <a:pt x="779" y="13869"/>
                  </a:lnTo>
                  <a:lnTo>
                    <a:pt x="781" y="13917"/>
                  </a:lnTo>
                  <a:lnTo>
                    <a:pt x="782" y="14001"/>
                  </a:lnTo>
                  <a:lnTo>
                    <a:pt x="784" y="14072"/>
                  </a:lnTo>
                  <a:lnTo>
                    <a:pt x="787" y="14133"/>
                  </a:lnTo>
                  <a:lnTo>
                    <a:pt x="788" y="14190"/>
                  </a:lnTo>
                  <a:lnTo>
                    <a:pt x="790" y="14244"/>
                  </a:lnTo>
                  <a:lnTo>
                    <a:pt x="793" y="14297"/>
                  </a:lnTo>
                  <a:lnTo>
                    <a:pt x="794" y="14346"/>
                  </a:lnTo>
                  <a:lnTo>
                    <a:pt x="797" y="14392"/>
                  </a:lnTo>
                  <a:lnTo>
                    <a:pt x="799" y="14432"/>
                  </a:lnTo>
                  <a:lnTo>
                    <a:pt x="801" y="14468"/>
                  </a:lnTo>
                  <a:lnTo>
                    <a:pt x="803" y="14499"/>
                  </a:lnTo>
                  <a:lnTo>
                    <a:pt x="805" y="14527"/>
                  </a:lnTo>
                  <a:lnTo>
                    <a:pt x="807" y="14552"/>
                  </a:lnTo>
                  <a:lnTo>
                    <a:pt x="811" y="14596"/>
                  </a:lnTo>
                  <a:lnTo>
                    <a:pt x="815" y="14633"/>
                  </a:lnTo>
                  <a:lnTo>
                    <a:pt x="820" y="14664"/>
                  </a:lnTo>
                  <a:lnTo>
                    <a:pt x="823" y="14692"/>
                  </a:lnTo>
                  <a:lnTo>
                    <a:pt x="827" y="14716"/>
                  </a:lnTo>
                  <a:lnTo>
                    <a:pt x="832" y="14738"/>
                  </a:lnTo>
                  <a:lnTo>
                    <a:pt x="836" y="14757"/>
                  </a:lnTo>
                  <a:lnTo>
                    <a:pt x="839" y="14775"/>
                  </a:lnTo>
                  <a:lnTo>
                    <a:pt x="844" y="14791"/>
                  </a:lnTo>
                  <a:lnTo>
                    <a:pt x="848" y="14806"/>
                  </a:lnTo>
                  <a:lnTo>
                    <a:pt x="852" y="14820"/>
                  </a:lnTo>
                  <a:lnTo>
                    <a:pt x="856" y="14833"/>
                  </a:lnTo>
                  <a:lnTo>
                    <a:pt x="860" y="14845"/>
                  </a:lnTo>
                  <a:lnTo>
                    <a:pt x="868" y="14862"/>
                  </a:lnTo>
                  <a:lnTo>
                    <a:pt x="880" y="14875"/>
                  </a:lnTo>
                  <a:lnTo>
                    <a:pt x="905" y="14878"/>
                  </a:lnTo>
                  <a:lnTo>
                    <a:pt x="910" y="14888"/>
                  </a:lnTo>
                  <a:lnTo>
                    <a:pt x="915" y="14900"/>
                  </a:lnTo>
                  <a:lnTo>
                    <a:pt x="919" y="14909"/>
                  </a:lnTo>
                  <a:lnTo>
                    <a:pt x="927" y="14925"/>
                  </a:lnTo>
                  <a:lnTo>
                    <a:pt x="935" y="14939"/>
                  </a:lnTo>
                  <a:lnTo>
                    <a:pt x="943" y="14949"/>
                  </a:lnTo>
                  <a:lnTo>
                    <a:pt x="967" y="14943"/>
                  </a:lnTo>
                  <a:lnTo>
                    <a:pt x="980" y="14938"/>
                  </a:lnTo>
                  <a:lnTo>
                    <a:pt x="986" y="14948"/>
                  </a:lnTo>
                  <a:lnTo>
                    <a:pt x="1027" y="14951"/>
                  </a:lnTo>
                  <a:lnTo>
                    <a:pt x="1035" y="14964"/>
                  </a:lnTo>
                  <a:lnTo>
                    <a:pt x="1044" y="14974"/>
                  </a:lnTo>
                  <a:lnTo>
                    <a:pt x="1051" y="14981"/>
                  </a:lnTo>
                  <a:lnTo>
                    <a:pt x="1069" y="14977"/>
                  </a:lnTo>
                  <a:lnTo>
                    <a:pt x="1077" y="14971"/>
                  </a:lnTo>
                  <a:lnTo>
                    <a:pt x="1085" y="14960"/>
                  </a:lnTo>
                  <a:lnTo>
                    <a:pt x="1105" y="14960"/>
                  </a:lnTo>
                  <a:lnTo>
                    <a:pt x="1113" y="14970"/>
                  </a:lnTo>
                  <a:lnTo>
                    <a:pt x="1121" y="14976"/>
                  </a:lnTo>
                  <a:lnTo>
                    <a:pt x="1138" y="14986"/>
                  </a:lnTo>
                  <a:lnTo>
                    <a:pt x="1153" y="14991"/>
                  </a:lnTo>
                  <a:lnTo>
                    <a:pt x="1166" y="14993"/>
                  </a:lnTo>
                  <a:lnTo>
                    <a:pt x="1315" y="14993"/>
                  </a:ln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3.1 ppm">
              <a:extLst>
                <a:ext uri="{FF2B5EF4-FFF2-40B4-BE49-F238E27FC236}">
                  <a16:creationId xmlns:a16="http://schemas.microsoft.com/office/drawing/2014/main" id="{C8CFA9C5-56C5-9F52-6900-B124B6F68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1" y="4826000"/>
              <a:ext cx="469900" cy="852488"/>
            </a:xfrm>
            <a:custGeom>
              <a:avLst/>
              <a:gdLst>
                <a:gd name="T0" fmla="*/ 157 w 1442"/>
                <a:gd name="T1" fmla="*/ 2616 h 2624"/>
                <a:gd name="T2" fmla="*/ 241 w 1442"/>
                <a:gd name="T3" fmla="*/ 2585 h 2624"/>
                <a:gd name="T4" fmla="*/ 264 w 1442"/>
                <a:gd name="T5" fmla="*/ 2506 h 2624"/>
                <a:gd name="T6" fmla="*/ 297 w 1442"/>
                <a:gd name="T7" fmla="*/ 2573 h 2624"/>
                <a:gd name="T8" fmla="*/ 343 w 1442"/>
                <a:gd name="T9" fmla="*/ 2540 h 2624"/>
                <a:gd name="T10" fmla="*/ 359 w 1442"/>
                <a:gd name="T11" fmla="*/ 2406 h 2624"/>
                <a:gd name="T12" fmla="*/ 370 w 1442"/>
                <a:gd name="T13" fmla="*/ 2195 h 2624"/>
                <a:gd name="T14" fmla="*/ 379 w 1442"/>
                <a:gd name="T15" fmla="*/ 1983 h 2624"/>
                <a:gd name="T16" fmla="*/ 394 w 1442"/>
                <a:gd name="T17" fmla="*/ 1907 h 2624"/>
                <a:gd name="T18" fmla="*/ 404 w 1442"/>
                <a:gd name="T19" fmla="*/ 2237 h 2624"/>
                <a:gd name="T20" fmla="*/ 416 w 1442"/>
                <a:gd name="T21" fmla="*/ 2430 h 2624"/>
                <a:gd name="T22" fmla="*/ 448 w 1442"/>
                <a:gd name="T23" fmla="*/ 2482 h 2624"/>
                <a:gd name="T24" fmla="*/ 465 w 1442"/>
                <a:gd name="T25" fmla="*/ 2351 h 2624"/>
                <a:gd name="T26" fmla="*/ 475 w 1442"/>
                <a:gd name="T27" fmla="*/ 2113 h 2624"/>
                <a:gd name="T28" fmla="*/ 481 w 1442"/>
                <a:gd name="T29" fmla="*/ 1832 h 2624"/>
                <a:gd name="T30" fmla="*/ 487 w 1442"/>
                <a:gd name="T31" fmla="*/ 1527 h 2624"/>
                <a:gd name="T32" fmla="*/ 492 w 1442"/>
                <a:gd name="T33" fmla="*/ 1230 h 2624"/>
                <a:gd name="T34" fmla="*/ 499 w 1442"/>
                <a:gd name="T35" fmla="*/ 903 h 2624"/>
                <a:gd name="T36" fmla="*/ 510 w 1442"/>
                <a:gd name="T37" fmla="*/ 750 h 2624"/>
                <a:gd name="T38" fmla="*/ 515 w 1442"/>
                <a:gd name="T39" fmla="*/ 1156 h 2624"/>
                <a:gd name="T40" fmla="*/ 520 w 1442"/>
                <a:gd name="T41" fmla="*/ 1636 h 2624"/>
                <a:gd name="T42" fmla="*/ 525 w 1442"/>
                <a:gd name="T43" fmla="*/ 1948 h 2624"/>
                <a:gd name="T44" fmla="*/ 535 w 1442"/>
                <a:gd name="T45" fmla="*/ 2225 h 2624"/>
                <a:gd name="T46" fmla="*/ 549 w 1442"/>
                <a:gd name="T47" fmla="*/ 2393 h 2624"/>
                <a:gd name="T48" fmla="*/ 574 w 1442"/>
                <a:gd name="T49" fmla="*/ 2340 h 2624"/>
                <a:gd name="T50" fmla="*/ 584 w 1442"/>
                <a:gd name="T51" fmla="*/ 2185 h 2624"/>
                <a:gd name="T52" fmla="*/ 592 w 1442"/>
                <a:gd name="T53" fmla="*/ 1905 h 2624"/>
                <a:gd name="T54" fmla="*/ 597 w 1442"/>
                <a:gd name="T55" fmla="*/ 1598 h 2624"/>
                <a:gd name="T56" fmla="*/ 602 w 1442"/>
                <a:gd name="T57" fmla="*/ 1195 h 2624"/>
                <a:gd name="T58" fmla="*/ 608 w 1442"/>
                <a:gd name="T59" fmla="*/ 785 h 2624"/>
                <a:gd name="T60" fmla="*/ 613 w 1442"/>
                <a:gd name="T61" fmla="*/ 451 h 2624"/>
                <a:gd name="T62" fmla="*/ 618 w 1442"/>
                <a:gd name="T63" fmla="*/ 170 h 2624"/>
                <a:gd name="T64" fmla="*/ 627 w 1442"/>
                <a:gd name="T65" fmla="*/ 38 h 2624"/>
                <a:gd name="T66" fmla="*/ 631 w 1442"/>
                <a:gd name="T67" fmla="*/ 536 h 2624"/>
                <a:gd name="T68" fmla="*/ 636 w 1442"/>
                <a:gd name="T69" fmla="*/ 1225 h 2624"/>
                <a:gd name="T70" fmla="*/ 641 w 1442"/>
                <a:gd name="T71" fmla="*/ 1698 h 2624"/>
                <a:gd name="T72" fmla="*/ 647 w 1442"/>
                <a:gd name="T73" fmla="*/ 2005 h 2624"/>
                <a:gd name="T74" fmla="*/ 658 w 1442"/>
                <a:gd name="T75" fmla="*/ 2267 h 2624"/>
                <a:gd name="T76" fmla="*/ 674 w 1442"/>
                <a:gd name="T77" fmla="*/ 2404 h 2624"/>
                <a:gd name="T78" fmla="*/ 700 w 1442"/>
                <a:gd name="T79" fmla="*/ 2268 h 2624"/>
                <a:gd name="T80" fmla="*/ 711 w 1442"/>
                <a:gd name="T81" fmla="*/ 2000 h 2624"/>
                <a:gd name="T82" fmla="*/ 717 w 1442"/>
                <a:gd name="T83" fmla="*/ 1694 h 2624"/>
                <a:gd name="T84" fmla="*/ 722 w 1442"/>
                <a:gd name="T85" fmla="*/ 1382 h 2624"/>
                <a:gd name="T86" fmla="*/ 727 w 1442"/>
                <a:gd name="T87" fmla="*/ 1100 h 2624"/>
                <a:gd name="T88" fmla="*/ 735 w 1442"/>
                <a:gd name="T89" fmla="*/ 759 h 2624"/>
                <a:gd name="T90" fmla="*/ 745 w 1442"/>
                <a:gd name="T91" fmla="*/ 803 h 2624"/>
                <a:gd name="T92" fmla="*/ 750 w 1442"/>
                <a:gd name="T93" fmla="*/ 1287 h 2624"/>
                <a:gd name="T94" fmla="*/ 756 w 1442"/>
                <a:gd name="T95" fmla="*/ 1753 h 2624"/>
                <a:gd name="T96" fmla="*/ 761 w 1442"/>
                <a:gd name="T97" fmla="*/ 2035 h 2624"/>
                <a:gd name="T98" fmla="*/ 771 w 1442"/>
                <a:gd name="T99" fmla="*/ 2310 h 2624"/>
                <a:gd name="T100" fmla="*/ 783 w 1442"/>
                <a:gd name="T101" fmla="*/ 2451 h 2624"/>
                <a:gd name="T102" fmla="*/ 816 w 1442"/>
                <a:gd name="T103" fmla="*/ 2457 h 2624"/>
                <a:gd name="T104" fmla="*/ 831 w 1442"/>
                <a:gd name="T105" fmla="*/ 2291 h 2624"/>
                <a:gd name="T106" fmla="*/ 841 w 1442"/>
                <a:gd name="T107" fmla="*/ 2060 h 2624"/>
                <a:gd name="T108" fmla="*/ 852 w 1442"/>
                <a:gd name="T109" fmla="*/ 1883 h 2624"/>
                <a:gd name="T110" fmla="*/ 865 w 1442"/>
                <a:gd name="T111" fmla="*/ 2010 h 2624"/>
                <a:gd name="T112" fmla="*/ 876 w 1442"/>
                <a:gd name="T113" fmla="*/ 2344 h 2624"/>
                <a:gd name="T114" fmla="*/ 891 w 1442"/>
                <a:gd name="T115" fmla="*/ 2509 h 2624"/>
                <a:gd name="T116" fmla="*/ 935 w 1442"/>
                <a:gd name="T117" fmla="*/ 2581 h 2624"/>
                <a:gd name="T118" fmla="*/ 962 w 1442"/>
                <a:gd name="T119" fmla="*/ 2508 h 2624"/>
                <a:gd name="T120" fmla="*/ 992 w 1442"/>
                <a:gd name="T121" fmla="*/ 2565 h 2624"/>
                <a:gd name="T122" fmla="*/ 1051 w 1442"/>
                <a:gd name="T123" fmla="*/ 2619 h 2624"/>
                <a:gd name="T124" fmla="*/ 1257 w 1442"/>
                <a:gd name="T125" fmla="*/ 2624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42" h="2624">
                  <a:moveTo>
                    <a:pt x="0" y="2624"/>
                  </a:moveTo>
                  <a:lnTo>
                    <a:pt x="30" y="2622"/>
                  </a:lnTo>
                  <a:lnTo>
                    <a:pt x="96" y="2622"/>
                  </a:lnTo>
                  <a:lnTo>
                    <a:pt x="133" y="2620"/>
                  </a:lnTo>
                  <a:lnTo>
                    <a:pt x="157" y="2616"/>
                  </a:lnTo>
                  <a:lnTo>
                    <a:pt x="192" y="2616"/>
                  </a:lnTo>
                  <a:lnTo>
                    <a:pt x="217" y="2611"/>
                  </a:lnTo>
                  <a:lnTo>
                    <a:pt x="224" y="2606"/>
                  </a:lnTo>
                  <a:lnTo>
                    <a:pt x="233" y="2599"/>
                  </a:lnTo>
                  <a:lnTo>
                    <a:pt x="241" y="2585"/>
                  </a:lnTo>
                  <a:lnTo>
                    <a:pt x="245" y="2574"/>
                  </a:lnTo>
                  <a:lnTo>
                    <a:pt x="252" y="2548"/>
                  </a:lnTo>
                  <a:lnTo>
                    <a:pt x="256" y="2532"/>
                  </a:lnTo>
                  <a:lnTo>
                    <a:pt x="261" y="2518"/>
                  </a:lnTo>
                  <a:lnTo>
                    <a:pt x="264" y="2506"/>
                  </a:lnTo>
                  <a:lnTo>
                    <a:pt x="277" y="2496"/>
                  </a:lnTo>
                  <a:lnTo>
                    <a:pt x="281" y="2513"/>
                  </a:lnTo>
                  <a:lnTo>
                    <a:pt x="285" y="2534"/>
                  </a:lnTo>
                  <a:lnTo>
                    <a:pt x="289" y="2552"/>
                  </a:lnTo>
                  <a:lnTo>
                    <a:pt x="297" y="2573"/>
                  </a:lnTo>
                  <a:lnTo>
                    <a:pt x="306" y="2582"/>
                  </a:lnTo>
                  <a:lnTo>
                    <a:pt x="322" y="2581"/>
                  </a:lnTo>
                  <a:lnTo>
                    <a:pt x="330" y="2572"/>
                  </a:lnTo>
                  <a:lnTo>
                    <a:pt x="339" y="2554"/>
                  </a:lnTo>
                  <a:lnTo>
                    <a:pt x="343" y="2540"/>
                  </a:lnTo>
                  <a:lnTo>
                    <a:pt x="346" y="2522"/>
                  </a:lnTo>
                  <a:lnTo>
                    <a:pt x="351" y="2496"/>
                  </a:lnTo>
                  <a:lnTo>
                    <a:pt x="355" y="2459"/>
                  </a:lnTo>
                  <a:lnTo>
                    <a:pt x="357" y="2435"/>
                  </a:lnTo>
                  <a:lnTo>
                    <a:pt x="359" y="2406"/>
                  </a:lnTo>
                  <a:lnTo>
                    <a:pt x="361" y="2372"/>
                  </a:lnTo>
                  <a:lnTo>
                    <a:pt x="363" y="2334"/>
                  </a:lnTo>
                  <a:lnTo>
                    <a:pt x="365" y="2290"/>
                  </a:lnTo>
                  <a:lnTo>
                    <a:pt x="367" y="2244"/>
                  </a:lnTo>
                  <a:lnTo>
                    <a:pt x="370" y="2195"/>
                  </a:lnTo>
                  <a:lnTo>
                    <a:pt x="372" y="2147"/>
                  </a:lnTo>
                  <a:lnTo>
                    <a:pt x="373" y="2101"/>
                  </a:lnTo>
                  <a:lnTo>
                    <a:pt x="376" y="2059"/>
                  </a:lnTo>
                  <a:lnTo>
                    <a:pt x="378" y="2019"/>
                  </a:lnTo>
                  <a:lnTo>
                    <a:pt x="379" y="1983"/>
                  </a:lnTo>
                  <a:lnTo>
                    <a:pt x="382" y="1949"/>
                  </a:lnTo>
                  <a:lnTo>
                    <a:pt x="384" y="1917"/>
                  </a:lnTo>
                  <a:lnTo>
                    <a:pt x="386" y="1889"/>
                  </a:lnTo>
                  <a:lnTo>
                    <a:pt x="392" y="1872"/>
                  </a:lnTo>
                  <a:lnTo>
                    <a:pt x="394" y="1907"/>
                  </a:lnTo>
                  <a:lnTo>
                    <a:pt x="396" y="1962"/>
                  </a:lnTo>
                  <a:lnTo>
                    <a:pt x="398" y="2031"/>
                  </a:lnTo>
                  <a:lnTo>
                    <a:pt x="400" y="2105"/>
                  </a:lnTo>
                  <a:lnTo>
                    <a:pt x="403" y="2175"/>
                  </a:lnTo>
                  <a:lnTo>
                    <a:pt x="404" y="2237"/>
                  </a:lnTo>
                  <a:lnTo>
                    <a:pt x="406" y="2287"/>
                  </a:lnTo>
                  <a:lnTo>
                    <a:pt x="409" y="2328"/>
                  </a:lnTo>
                  <a:lnTo>
                    <a:pt x="410" y="2361"/>
                  </a:lnTo>
                  <a:lnTo>
                    <a:pt x="412" y="2389"/>
                  </a:lnTo>
                  <a:lnTo>
                    <a:pt x="416" y="2430"/>
                  </a:lnTo>
                  <a:lnTo>
                    <a:pt x="421" y="2460"/>
                  </a:lnTo>
                  <a:lnTo>
                    <a:pt x="425" y="2480"/>
                  </a:lnTo>
                  <a:lnTo>
                    <a:pt x="429" y="2494"/>
                  </a:lnTo>
                  <a:lnTo>
                    <a:pt x="444" y="2494"/>
                  </a:lnTo>
                  <a:lnTo>
                    <a:pt x="448" y="2482"/>
                  </a:lnTo>
                  <a:lnTo>
                    <a:pt x="453" y="2463"/>
                  </a:lnTo>
                  <a:lnTo>
                    <a:pt x="457" y="2437"/>
                  </a:lnTo>
                  <a:lnTo>
                    <a:pt x="461" y="2401"/>
                  </a:lnTo>
                  <a:lnTo>
                    <a:pt x="463" y="2378"/>
                  </a:lnTo>
                  <a:lnTo>
                    <a:pt x="465" y="2351"/>
                  </a:lnTo>
                  <a:lnTo>
                    <a:pt x="467" y="2320"/>
                  </a:lnTo>
                  <a:lnTo>
                    <a:pt x="469" y="2282"/>
                  </a:lnTo>
                  <a:lnTo>
                    <a:pt x="471" y="2236"/>
                  </a:lnTo>
                  <a:lnTo>
                    <a:pt x="474" y="2180"/>
                  </a:lnTo>
                  <a:lnTo>
                    <a:pt x="475" y="2113"/>
                  </a:lnTo>
                  <a:lnTo>
                    <a:pt x="477" y="2033"/>
                  </a:lnTo>
                  <a:lnTo>
                    <a:pt x="478" y="1988"/>
                  </a:lnTo>
                  <a:lnTo>
                    <a:pt x="480" y="1939"/>
                  </a:lnTo>
                  <a:lnTo>
                    <a:pt x="480" y="1887"/>
                  </a:lnTo>
                  <a:lnTo>
                    <a:pt x="481" y="1832"/>
                  </a:lnTo>
                  <a:lnTo>
                    <a:pt x="482" y="1775"/>
                  </a:lnTo>
                  <a:lnTo>
                    <a:pt x="483" y="1715"/>
                  </a:lnTo>
                  <a:lnTo>
                    <a:pt x="485" y="1653"/>
                  </a:lnTo>
                  <a:lnTo>
                    <a:pt x="486" y="1591"/>
                  </a:lnTo>
                  <a:lnTo>
                    <a:pt x="487" y="1527"/>
                  </a:lnTo>
                  <a:lnTo>
                    <a:pt x="487" y="1465"/>
                  </a:lnTo>
                  <a:lnTo>
                    <a:pt x="488" y="1403"/>
                  </a:lnTo>
                  <a:lnTo>
                    <a:pt x="490" y="1343"/>
                  </a:lnTo>
                  <a:lnTo>
                    <a:pt x="491" y="1286"/>
                  </a:lnTo>
                  <a:lnTo>
                    <a:pt x="492" y="1230"/>
                  </a:lnTo>
                  <a:lnTo>
                    <a:pt x="493" y="1178"/>
                  </a:lnTo>
                  <a:lnTo>
                    <a:pt x="493" y="1128"/>
                  </a:lnTo>
                  <a:lnTo>
                    <a:pt x="495" y="1080"/>
                  </a:lnTo>
                  <a:lnTo>
                    <a:pt x="497" y="989"/>
                  </a:lnTo>
                  <a:lnTo>
                    <a:pt x="499" y="903"/>
                  </a:lnTo>
                  <a:lnTo>
                    <a:pt x="501" y="821"/>
                  </a:lnTo>
                  <a:lnTo>
                    <a:pt x="503" y="747"/>
                  </a:lnTo>
                  <a:lnTo>
                    <a:pt x="505" y="692"/>
                  </a:lnTo>
                  <a:lnTo>
                    <a:pt x="508" y="684"/>
                  </a:lnTo>
                  <a:lnTo>
                    <a:pt x="510" y="750"/>
                  </a:lnTo>
                  <a:lnTo>
                    <a:pt x="512" y="807"/>
                  </a:lnTo>
                  <a:lnTo>
                    <a:pt x="512" y="879"/>
                  </a:lnTo>
                  <a:lnTo>
                    <a:pt x="513" y="962"/>
                  </a:lnTo>
                  <a:lnTo>
                    <a:pt x="514" y="1056"/>
                  </a:lnTo>
                  <a:lnTo>
                    <a:pt x="515" y="1156"/>
                  </a:lnTo>
                  <a:lnTo>
                    <a:pt x="516" y="1259"/>
                  </a:lnTo>
                  <a:lnTo>
                    <a:pt x="518" y="1361"/>
                  </a:lnTo>
                  <a:lnTo>
                    <a:pt x="519" y="1459"/>
                  </a:lnTo>
                  <a:lnTo>
                    <a:pt x="519" y="1551"/>
                  </a:lnTo>
                  <a:lnTo>
                    <a:pt x="520" y="1636"/>
                  </a:lnTo>
                  <a:lnTo>
                    <a:pt x="521" y="1713"/>
                  </a:lnTo>
                  <a:lnTo>
                    <a:pt x="523" y="1782"/>
                  </a:lnTo>
                  <a:lnTo>
                    <a:pt x="524" y="1844"/>
                  </a:lnTo>
                  <a:lnTo>
                    <a:pt x="525" y="1899"/>
                  </a:lnTo>
                  <a:lnTo>
                    <a:pt x="525" y="1948"/>
                  </a:lnTo>
                  <a:lnTo>
                    <a:pt x="526" y="1992"/>
                  </a:lnTo>
                  <a:lnTo>
                    <a:pt x="529" y="2067"/>
                  </a:lnTo>
                  <a:lnTo>
                    <a:pt x="531" y="2129"/>
                  </a:lnTo>
                  <a:lnTo>
                    <a:pt x="532" y="2181"/>
                  </a:lnTo>
                  <a:lnTo>
                    <a:pt x="535" y="2225"/>
                  </a:lnTo>
                  <a:lnTo>
                    <a:pt x="537" y="2263"/>
                  </a:lnTo>
                  <a:lnTo>
                    <a:pt x="539" y="2295"/>
                  </a:lnTo>
                  <a:lnTo>
                    <a:pt x="541" y="2323"/>
                  </a:lnTo>
                  <a:lnTo>
                    <a:pt x="545" y="2365"/>
                  </a:lnTo>
                  <a:lnTo>
                    <a:pt x="549" y="2393"/>
                  </a:lnTo>
                  <a:lnTo>
                    <a:pt x="553" y="2408"/>
                  </a:lnTo>
                  <a:lnTo>
                    <a:pt x="562" y="2408"/>
                  </a:lnTo>
                  <a:lnTo>
                    <a:pt x="565" y="2396"/>
                  </a:lnTo>
                  <a:lnTo>
                    <a:pt x="570" y="2374"/>
                  </a:lnTo>
                  <a:lnTo>
                    <a:pt x="574" y="2340"/>
                  </a:lnTo>
                  <a:lnTo>
                    <a:pt x="576" y="2319"/>
                  </a:lnTo>
                  <a:lnTo>
                    <a:pt x="578" y="2293"/>
                  </a:lnTo>
                  <a:lnTo>
                    <a:pt x="580" y="2263"/>
                  </a:lnTo>
                  <a:lnTo>
                    <a:pt x="582" y="2228"/>
                  </a:lnTo>
                  <a:lnTo>
                    <a:pt x="584" y="2185"/>
                  </a:lnTo>
                  <a:lnTo>
                    <a:pt x="586" y="2135"/>
                  </a:lnTo>
                  <a:lnTo>
                    <a:pt x="589" y="2073"/>
                  </a:lnTo>
                  <a:lnTo>
                    <a:pt x="590" y="1997"/>
                  </a:lnTo>
                  <a:lnTo>
                    <a:pt x="591" y="1953"/>
                  </a:lnTo>
                  <a:lnTo>
                    <a:pt x="592" y="1905"/>
                  </a:lnTo>
                  <a:lnTo>
                    <a:pt x="594" y="1853"/>
                  </a:lnTo>
                  <a:lnTo>
                    <a:pt x="595" y="1796"/>
                  </a:lnTo>
                  <a:lnTo>
                    <a:pt x="596" y="1735"/>
                  </a:lnTo>
                  <a:lnTo>
                    <a:pt x="596" y="1669"/>
                  </a:lnTo>
                  <a:lnTo>
                    <a:pt x="597" y="1598"/>
                  </a:lnTo>
                  <a:lnTo>
                    <a:pt x="598" y="1524"/>
                  </a:lnTo>
                  <a:lnTo>
                    <a:pt x="600" y="1445"/>
                  </a:lnTo>
                  <a:lnTo>
                    <a:pt x="601" y="1364"/>
                  </a:lnTo>
                  <a:lnTo>
                    <a:pt x="602" y="1280"/>
                  </a:lnTo>
                  <a:lnTo>
                    <a:pt x="602" y="1195"/>
                  </a:lnTo>
                  <a:lnTo>
                    <a:pt x="603" y="1110"/>
                  </a:lnTo>
                  <a:lnTo>
                    <a:pt x="605" y="1025"/>
                  </a:lnTo>
                  <a:lnTo>
                    <a:pt x="606" y="942"/>
                  </a:lnTo>
                  <a:lnTo>
                    <a:pt x="607" y="862"/>
                  </a:lnTo>
                  <a:lnTo>
                    <a:pt x="608" y="785"/>
                  </a:lnTo>
                  <a:lnTo>
                    <a:pt x="609" y="712"/>
                  </a:lnTo>
                  <a:lnTo>
                    <a:pt x="610" y="642"/>
                  </a:lnTo>
                  <a:lnTo>
                    <a:pt x="611" y="575"/>
                  </a:lnTo>
                  <a:lnTo>
                    <a:pt x="612" y="512"/>
                  </a:lnTo>
                  <a:lnTo>
                    <a:pt x="613" y="451"/>
                  </a:lnTo>
                  <a:lnTo>
                    <a:pt x="614" y="392"/>
                  </a:lnTo>
                  <a:lnTo>
                    <a:pt x="615" y="334"/>
                  </a:lnTo>
                  <a:lnTo>
                    <a:pt x="616" y="278"/>
                  </a:lnTo>
                  <a:lnTo>
                    <a:pt x="617" y="224"/>
                  </a:lnTo>
                  <a:lnTo>
                    <a:pt x="618" y="170"/>
                  </a:lnTo>
                  <a:lnTo>
                    <a:pt x="619" y="119"/>
                  </a:lnTo>
                  <a:lnTo>
                    <a:pt x="620" y="73"/>
                  </a:lnTo>
                  <a:lnTo>
                    <a:pt x="622" y="2"/>
                  </a:lnTo>
                  <a:lnTo>
                    <a:pt x="625" y="0"/>
                  </a:lnTo>
                  <a:lnTo>
                    <a:pt x="627" y="38"/>
                  </a:lnTo>
                  <a:lnTo>
                    <a:pt x="628" y="99"/>
                  </a:lnTo>
                  <a:lnTo>
                    <a:pt x="628" y="181"/>
                  </a:lnTo>
                  <a:lnTo>
                    <a:pt x="629" y="284"/>
                  </a:lnTo>
                  <a:lnTo>
                    <a:pt x="630" y="403"/>
                  </a:lnTo>
                  <a:lnTo>
                    <a:pt x="631" y="536"/>
                  </a:lnTo>
                  <a:lnTo>
                    <a:pt x="633" y="676"/>
                  </a:lnTo>
                  <a:lnTo>
                    <a:pt x="634" y="820"/>
                  </a:lnTo>
                  <a:lnTo>
                    <a:pt x="634" y="962"/>
                  </a:lnTo>
                  <a:lnTo>
                    <a:pt x="635" y="1098"/>
                  </a:lnTo>
                  <a:lnTo>
                    <a:pt x="636" y="1225"/>
                  </a:lnTo>
                  <a:lnTo>
                    <a:pt x="638" y="1341"/>
                  </a:lnTo>
                  <a:lnTo>
                    <a:pt x="639" y="1446"/>
                  </a:lnTo>
                  <a:lnTo>
                    <a:pt x="640" y="1540"/>
                  </a:lnTo>
                  <a:lnTo>
                    <a:pt x="641" y="1623"/>
                  </a:lnTo>
                  <a:lnTo>
                    <a:pt x="641" y="1698"/>
                  </a:lnTo>
                  <a:lnTo>
                    <a:pt x="643" y="1763"/>
                  </a:lnTo>
                  <a:lnTo>
                    <a:pt x="644" y="1822"/>
                  </a:lnTo>
                  <a:lnTo>
                    <a:pt x="645" y="1875"/>
                  </a:lnTo>
                  <a:lnTo>
                    <a:pt x="646" y="1923"/>
                  </a:lnTo>
                  <a:lnTo>
                    <a:pt x="647" y="2005"/>
                  </a:lnTo>
                  <a:lnTo>
                    <a:pt x="650" y="2075"/>
                  </a:lnTo>
                  <a:lnTo>
                    <a:pt x="652" y="2134"/>
                  </a:lnTo>
                  <a:lnTo>
                    <a:pt x="654" y="2185"/>
                  </a:lnTo>
                  <a:lnTo>
                    <a:pt x="656" y="2229"/>
                  </a:lnTo>
                  <a:lnTo>
                    <a:pt x="658" y="2267"/>
                  </a:lnTo>
                  <a:lnTo>
                    <a:pt x="660" y="2299"/>
                  </a:lnTo>
                  <a:lnTo>
                    <a:pt x="662" y="2326"/>
                  </a:lnTo>
                  <a:lnTo>
                    <a:pt x="666" y="2366"/>
                  </a:lnTo>
                  <a:lnTo>
                    <a:pt x="671" y="2391"/>
                  </a:lnTo>
                  <a:lnTo>
                    <a:pt x="674" y="2404"/>
                  </a:lnTo>
                  <a:lnTo>
                    <a:pt x="685" y="2393"/>
                  </a:lnTo>
                  <a:lnTo>
                    <a:pt x="690" y="2373"/>
                  </a:lnTo>
                  <a:lnTo>
                    <a:pt x="694" y="2342"/>
                  </a:lnTo>
                  <a:lnTo>
                    <a:pt x="698" y="2297"/>
                  </a:lnTo>
                  <a:lnTo>
                    <a:pt x="700" y="2268"/>
                  </a:lnTo>
                  <a:lnTo>
                    <a:pt x="702" y="2233"/>
                  </a:lnTo>
                  <a:lnTo>
                    <a:pt x="705" y="2191"/>
                  </a:lnTo>
                  <a:lnTo>
                    <a:pt x="706" y="2139"/>
                  </a:lnTo>
                  <a:lnTo>
                    <a:pt x="709" y="2076"/>
                  </a:lnTo>
                  <a:lnTo>
                    <a:pt x="711" y="2000"/>
                  </a:lnTo>
                  <a:lnTo>
                    <a:pt x="712" y="1911"/>
                  </a:lnTo>
                  <a:lnTo>
                    <a:pt x="713" y="1861"/>
                  </a:lnTo>
                  <a:lnTo>
                    <a:pt x="715" y="1808"/>
                  </a:lnTo>
                  <a:lnTo>
                    <a:pt x="716" y="1752"/>
                  </a:lnTo>
                  <a:lnTo>
                    <a:pt x="717" y="1694"/>
                  </a:lnTo>
                  <a:lnTo>
                    <a:pt x="718" y="1634"/>
                  </a:lnTo>
                  <a:lnTo>
                    <a:pt x="718" y="1571"/>
                  </a:lnTo>
                  <a:lnTo>
                    <a:pt x="720" y="1508"/>
                  </a:lnTo>
                  <a:lnTo>
                    <a:pt x="721" y="1445"/>
                  </a:lnTo>
                  <a:lnTo>
                    <a:pt x="722" y="1382"/>
                  </a:lnTo>
                  <a:lnTo>
                    <a:pt x="723" y="1321"/>
                  </a:lnTo>
                  <a:lnTo>
                    <a:pt x="724" y="1262"/>
                  </a:lnTo>
                  <a:lnTo>
                    <a:pt x="725" y="1205"/>
                  </a:lnTo>
                  <a:lnTo>
                    <a:pt x="726" y="1151"/>
                  </a:lnTo>
                  <a:lnTo>
                    <a:pt x="727" y="1100"/>
                  </a:lnTo>
                  <a:lnTo>
                    <a:pt x="728" y="1051"/>
                  </a:lnTo>
                  <a:lnTo>
                    <a:pt x="729" y="1005"/>
                  </a:lnTo>
                  <a:lnTo>
                    <a:pt x="731" y="918"/>
                  </a:lnTo>
                  <a:lnTo>
                    <a:pt x="733" y="836"/>
                  </a:lnTo>
                  <a:lnTo>
                    <a:pt x="735" y="759"/>
                  </a:lnTo>
                  <a:lnTo>
                    <a:pt x="737" y="692"/>
                  </a:lnTo>
                  <a:lnTo>
                    <a:pt x="739" y="646"/>
                  </a:lnTo>
                  <a:lnTo>
                    <a:pt x="743" y="657"/>
                  </a:lnTo>
                  <a:lnTo>
                    <a:pt x="744" y="738"/>
                  </a:lnTo>
                  <a:lnTo>
                    <a:pt x="745" y="803"/>
                  </a:lnTo>
                  <a:lnTo>
                    <a:pt x="746" y="882"/>
                  </a:lnTo>
                  <a:lnTo>
                    <a:pt x="748" y="973"/>
                  </a:lnTo>
                  <a:lnTo>
                    <a:pt x="749" y="1073"/>
                  </a:lnTo>
                  <a:lnTo>
                    <a:pt x="750" y="1179"/>
                  </a:lnTo>
                  <a:lnTo>
                    <a:pt x="750" y="1287"/>
                  </a:lnTo>
                  <a:lnTo>
                    <a:pt x="751" y="1393"/>
                  </a:lnTo>
                  <a:lnTo>
                    <a:pt x="753" y="1494"/>
                  </a:lnTo>
                  <a:lnTo>
                    <a:pt x="754" y="1588"/>
                  </a:lnTo>
                  <a:lnTo>
                    <a:pt x="755" y="1675"/>
                  </a:lnTo>
                  <a:lnTo>
                    <a:pt x="756" y="1753"/>
                  </a:lnTo>
                  <a:lnTo>
                    <a:pt x="756" y="1823"/>
                  </a:lnTo>
                  <a:lnTo>
                    <a:pt x="758" y="1885"/>
                  </a:lnTo>
                  <a:lnTo>
                    <a:pt x="759" y="1941"/>
                  </a:lnTo>
                  <a:lnTo>
                    <a:pt x="760" y="1990"/>
                  </a:lnTo>
                  <a:lnTo>
                    <a:pt x="761" y="2035"/>
                  </a:lnTo>
                  <a:lnTo>
                    <a:pt x="762" y="2110"/>
                  </a:lnTo>
                  <a:lnTo>
                    <a:pt x="765" y="2173"/>
                  </a:lnTo>
                  <a:lnTo>
                    <a:pt x="767" y="2226"/>
                  </a:lnTo>
                  <a:lnTo>
                    <a:pt x="769" y="2271"/>
                  </a:lnTo>
                  <a:lnTo>
                    <a:pt x="771" y="2310"/>
                  </a:lnTo>
                  <a:lnTo>
                    <a:pt x="773" y="2343"/>
                  </a:lnTo>
                  <a:lnTo>
                    <a:pt x="775" y="2373"/>
                  </a:lnTo>
                  <a:lnTo>
                    <a:pt x="777" y="2397"/>
                  </a:lnTo>
                  <a:lnTo>
                    <a:pt x="779" y="2418"/>
                  </a:lnTo>
                  <a:lnTo>
                    <a:pt x="783" y="2451"/>
                  </a:lnTo>
                  <a:lnTo>
                    <a:pt x="788" y="2473"/>
                  </a:lnTo>
                  <a:lnTo>
                    <a:pt x="792" y="2486"/>
                  </a:lnTo>
                  <a:lnTo>
                    <a:pt x="808" y="2487"/>
                  </a:lnTo>
                  <a:lnTo>
                    <a:pt x="812" y="2475"/>
                  </a:lnTo>
                  <a:lnTo>
                    <a:pt x="816" y="2457"/>
                  </a:lnTo>
                  <a:lnTo>
                    <a:pt x="820" y="2430"/>
                  </a:lnTo>
                  <a:lnTo>
                    <a:pt x="825" y="2388"/>
                  </a:lnTo>
                  <a:lnTo>
                    <a:pt x="826" y="2361"/>
                  </a:lnTo>
                  <a:lnTo>
                    <a:pt x="828" y="2329"/>
                  </a:lnTo>
                  <a:lnTo>
                    <a:pt x="831" y="2291"/>
                  </a:lnTo>
                  <a:lnTo>
                    <a:pt x="833" y="2249"/>
                  </a:lnTo>
                  <a:lnTo>
                    <a:pt x="835" y="2202"/>
                  </a:lnTo>
                  <a:lnTo>
                    <a:pt x="837" y="2154"/>
                  </a:lnTo>
                  <a:lnTo>
                    <a:pt x="839" y="2106"/>
                  </a:lnTo>
                  <a:lnTo>
                    <a:pt x="841" y="2060"/>
                  </a:lnTo>
                  <a:lnTo>
                    <a:pt x="843" y="2018"/>
                  </a:lnTo>
                  <a:lnTo>
                    <a:pt x="845" y="1980"/>
                  </a:lnTo>
                  <a:lnTo>
                    <a:pt x="847" y="1945"/>
                  </a:lnTo>
                  <a:lnTo>
                    <a:pt x="849" y="1913"/>
                  </a:lnTo>
                  <a:lnTo>
                    <a:pt x="852" y="1883"/>
                  </a:lnTo>
                  <a:lnTo>
                    <a:pt x="853" y="1857"/>
                  </a:lnTo>
                  <a:lnTo>
                    <a:pt x="859" y="1844"/>
                  </a:lnTo>
                  <a:lnTo>
                    <a:pt x="861" y="1879"/>
                  </a:lnTo>
                  <a:lnTo>
                    <a:pt x="864" y="1936"/>
                  </a:lnTo>
                  <a:lnTo>
                    <a:pt x="865" y="2010"/>
                  </a:lnTo>
                  <a:lnTo>
                    <a:pt x="868" y="2091"/>
                  </a:lnTo>
                  <a:lnTo>
                    <a:pt x="870" y="2170"/>
                  </a:lnTo>
                  <a:lnTo>
                    <a:pt x="871" y="2239"/>
                  </a:lnTo>
                  <a:lnTo>
                    <a:pt x="874" y="2297"/>
                  </a:lnTo>
                  <a:lnTo>
                    <a:pt x="876" y="2344"/>
                  </a:lnTo>
                  <a:lnTo>
                    <a:pt x="878" y="2382"/>
                  </a:lnTo>
                  <a:lnTo>
                    <a:pt x="880" y="2413"/>
                  </a:lnTo>
                  <a:lnTo>
                    <a:pt x="882" y="2439"/>
                  </a:lnTo>
                  <a:lnTo>
                    <a:pt x="886" y="2479"/>
                  </a:lnTo>
                  <a:lnTo>
                    <a:pt x="891" y="2509"/>
                  </a:lnTo>
                  <a:lnTo>
                    <a:pt x="894" y="2532"/>
                  </a:lnTo>
                  <a:lnTo>
                    <a:pt x="898" y="2549"/>
                  </a:lnTo>
                  <a:lnTo>
                    <a:pt x="903" y="2561"/>
                  </a:lnTo>
                  <a:lnTo>
                    <a:pt x="910" y="2576"/>
                  </a:lnTo>
                  <a:lnTo>
                    <a:pt x="935" y="2581"/>
                  </a:lnTo>
                  <a:lnTo>
                    <a:pt x="942" y="2570"/>
                  </a:lnTo>
                  <a:lnTo>
                    <a:pt x="947" y="2560"/>
                  </a:lnTo>
                  <a:lnTo>
                    <a:pt x="953" y="2539"/>
                  </a:lnTo>
                  <a:lnTo>
                    <a:pt x="958" y="2521"/>
                  </a:lnTo>
                  <a:lnTo>
                    <a:pt x="962" y="2508"/>
                  </a:lnTo>
                  <a:lnTo>
                    <a:pt x="967" y="2497"/>
                  </a:lnTo>
                  <a:lnTo>
                    <a:pt x="978" y="2489"/>
                  </a:lnTo>
                  <a:lnTo>
                    <a:pt x="984" y="2520"/>
                  </a:lnTo>
                  <a:lnTo>
                    <a:pt x="988" y="2546"/>
                  </a:lnTo>
                  <a:lnTo>
                    <a:pt x="992" y="2565"/>
                  </a:lnTo>
                  <a:lnTo>
                    <a:pt x="996" y="2578"/>
                  </a:lnTo>
                  <a:lnTo>
                    <a:pt x="1005" y="2595"/>
                  </a:lnTo>
                  <a:lnTo>
                    <a:pt x="1012" y="2604"/>
                  </a:lnTo>
                  <a:lnTo>
                    <a:pt x="1029" y="2614"/>
                  </a:lnTo>
                  <a:lnTo>
                    <a:pt x="1051" y="2619"/>
                  </a:lnTo>
                  <a:lnTo>
                    <a:pt x="1105" y="2617"/>
                  </a:lnTo>
                  <a:lnTo>
                    <a:pt x="1128" y="2621"/>
                  </a:lnTo>
                  <a:lnTo>
                    <a:pt x="1153" y="2623"/>
                  </a:lnTo>
                  <a:lnTo>
                    <a:pt x="1224" y="2622"/>
                  </a:lnTo>
                  <a:lnTo>
                    <a:pt x="1257" y="2624"/>
                  </a:lnTo>
                  <a:lnTo>
                    <a:pt x="1442" y="2624"/>
                  </a:ln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3.4 ppm">
              <a:extLst>
                <a:ext uri="{FF2B5EF4-FFF2-40B4-BE49-F238E27FC236}">
                  <a16:creationId xmlns:a16="http://schemas.microsoft.com/office/drawing/2014/main" id="{F3189CFC-139E-115D-85D1-D2EA04359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901" y="4281488"/>
              <a:ext cx="427038" cy="1397000"/>
            </a:xfrm>
            <a:custGeom>
              <a:avLst/>
              <a:gdLst>
                <a:gd name="T0" fmla="*/ 127 w 1317"/>
                <a:gd name="T1" fmla="*/ 4286 h 4294"/>
                <a:gd name="T2" fmla="*/ 350 w 1317"/>
                <a:gd name="T3" fmla="*/ 4283 h 4294"/>
                <a:gd name="T4" fmla="*/ 462 w 1317"/>
                <a:gd name="T5" fmla="*/ 4266 h 4294"/>
                <a:gd name="T6" fmla="*/ 502 w 1317"/>
                <a:gd name="T7" fmla="*/ 4210 h 4294"/>
                <a:gd name="T8" fmla="*/ 521 w 1317"/>
                <a:gd name="T9" fmla="*/ 4061 h 4294"/>
                <a:gd name="T10" fmla="*/ 531 w 1317"/>
                <a:gd name="T11" fmla="*/ 3796 h 4294"/>
                <a:gd name="T12" fmla="*/ 536 w 1317"/>
                <a:gd name="T13" fmla="*/ 3513 h 4294"/>
                <a:gd name="T14" fmla="*/ 541 w 1317"/>
                <a:gd name="T15" fmla="*/ 3108 h 4294"/>
                <a:gd name="T16" fmla="*/ 547 w 1317"/>
                <a:gd name="T17" fmla="*/ 2673 h 4294"/>
                <a:gd name="T18" fmla="*/ 552 w 1317"/>
                <a:gd name="T19" fmla="*/ 2303 h 4294"/>
                <a:gd name="T20" fmla="*/ 557 w 1317"/>
                <a:gd name="T21" fmla="*/ 1988 h 4294"/>
                <a:gd name="T22" fmla="*/ 562 w 1317"/>
                <a:gd name="T23" fmla="*/ 1699 h 4294"/>
                <a:gd name="T24" fmla="*/ 569 w 1317"/>
                <a:gd name="T25" fmla="*/ 2044 h 4294"/>
                <a:gd name="T26" fmla="*/ 574 w 1317"/>
                <a:gd name="T27" fmla="*/ 2795 h 4294"/>
                <a:gd name="T28" fmla="*/ 579 w 1317"/>
                <a:gd name="T29" fmla="*/ 3397 h 4294"/>
                <a:gd name="T30" fmla="*/ 586 w 1317"/>
                <a:gd name="T31" fmla="*/ 3747 h 4294"/>
                <a:gd name="T32" fmla="*/ 596 w 1317"/>
                <a:gd name="T33" fmla="*/ 4009 h 4294"/>
                <a:gd name="T34" fmla="*/ 618 w 1317"/>
                <a:gd name="T35" fmla="*/ 4138 h 4294"/>
                <a:gd name="T36" fmla="*/ 664 w 1317"/>
                <a:gd name="T37" fmla="*/ 4130 h 4294"/>
                <a:gd name="T38" fmla="*/ 681 w 1317"/>
                <a:gd name="T39" fmla="*/ 3991 h 4294"/>
                <a:gd name="T40" fmla="*/ 691 w 1317"/>
                <a:gd name="T41" fmla="*/ 3760 h 4294"/>
                <a:gd name="T42" fmla="*/ 697 w 1317"/>
                <a:gd name="T43" fmla="*/ 3454 h 4294"/>
                <a:gd name="T44" fmla="*/ 702 w 1317"/>
                <a:gd name="T45" fmla="*/ 3010 h 4294"/>
                <a:gd name="T46" fmla="*/ 707 w 1317"/>
                <a:gd name="T47" fmla="*/ 2380 h 4294"/>
                <a:gd name="T48" fmla="*/ 713 w 1317"/>
                <a:gd name="T49" fmla="*/ 1660 h 4294"/>
                <a:gd name="T50" fmla="*/ 718 w 1317"/>
                <a:gd name="T51" fmla="*/ 997 h 4294"/>
                <a:gd name="T52" fmla="*/ 723 w 1317"/>
                <a:gd name="T53" fmla="*/ 413 h 4294"/>
                <a:gd name="T54" fmla="*/ 728 w 1317"/>
                <a:gd name="T55" fmla="*/ 15 h 4294"/>
                <a:gd name="T56" fmla="*/ 737 w 1317"/>
                <a:gd name="T57" fmla="*/ 504 h 4294"/>
                <a:gd name="T58" fmla="*/ 741 w 1317"/>
                <a:gd name="T59" fmla="*/ 1606 h 4294"/>
                <a:gd name="T60" fmla="*/ 746 w 1317"/>
                <a:gd name="T61" fmla="*/ 2637 h 4294"/>
                <a:gd name="T62" fmla="*/ 752 w 1317"/>
                <a:gd name="T63" fmla="*/ 3265 h 4294"/>
                <a:gd name="T64" fmla="*/ 757 w 1317"/>
                <a:gd name="T65" fmla="*/ 3605 h 4294"/>
                <a:gd name="T66" fmla="*/ 766 w 1317"/>
                <a:gd name="T67" fmla="*/ 3925 h 4294"/>
                <a:gd name="T68" fmla="*/ 781 w 1317"/>
                <a:gd name="T69" fmla="*/ 4100 h 4294"/>
                <a:gd name="T70" fmla="*/ 805 w 1317"/>
                <a:gd name="T71" fmla="*/ 4188 h 4294"/>
                <a:gd name="T72" fmla="*/ 845 w 1317"/>
                <a:gd name="T73" fmla="*/ 4151 h 4294"/>
                <a:gd name="T74" fmla="*/ 860 w 1317"/>
                <a:gd name="T75" fmla="*/ 4018 h 4294"/>
                <a:gd name="T76" fmla="*/ 870 w 1317"/>
                <a:gd name="T77" fmla="*/ 3704 h 4294"/>
                <a:gd name="T78" fmla="*/ 875 w 1317"/>
                <a:gd name="T79" fmla="*/ 3412 h 4294"/>
                <a:gd name="T80" fmla="*/ 880 w 1317"/>
                <a:gd name="T81" fmla="*/ 3085 h 4294"/>
                <a:gd name="T82" fmla="*/ 886 w 1317"/>
                <a:gd name="T83" fmla="*/ 2805 h 4294"/>
                <a:gd name="T84" fmla="*/ 893 w 1317"/>
                <a:gd name="T85" fmla="*/ 2486 h 4294"/>
                <a:gd name="T86" fmla="*/ 902 w 1317"/>
                <a:gd name="T87" fmla="*/ 2472 h 4294"/>
                <a:gd name="T88" fmla="*/ 907 w 1317"/>
                <a:gd name="T89" fmla="*/ 2981 h 4294"/>
                <a:gd name="T90" fmla="*/ 912 w 1317"/>
                <a:gd name="T91" fmla="*/ 3527 h 4294"/>
                <a:gd name="T92" fmla="*/ 918 w 1317"/>
                <a:gd name="T93" fmla="*/ 3820 h 4294"/>
                <a:gd name="T94" fmla="*/ 927 w 1317"/>
                <a:gd name="T95" fmla="*/ 4074 h 4294"/>
                <a:gd name="T96" fmla="*/ 944 w 1317"/>
                <a:gd name="T97" fmla="*/ 4205 h 4294"/>
                <a:gd name="T98" fmla="*/ 976 w 1317"/>
                <a:gd name="T99" fmla="*/ 4263 h 4294"/>
                <a:gd name="T100" fmla="*/ 1105 w 1317"/>
                <a:gd name="T101" fmla="*/ 4285 h 4294"/>
                <a:gd name="T102" fmla="*/ 1272 w 1317"/>
                <a:gd name="T103" fmla="*/ 4291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17" h="4294">
                  <a:moveTo>
                    <a:pt x="0" y="4272"/>
                  </a:moveTo>
                  <a:lnTo>
                    <a:pt x="17" y="4275"/>
                  </a:lnTo>
                  <a:lnTo>
                    <a:pt x="79" y="4275"/>
                  </a:lnTo>
                  <a:lnTo>
                    <a:pt x="99" y="4280"/>
                  </a:lnTo>
                  <a:lnTo>
                    <a:pt x="127" y="4286"/>
                  </a:lnTo>
                  <a:lnTo>
                    <a:pt x="159" y="4285"/>
                  </a:lnTo>
                  <a:lnTo>
                    <a:pt x="187" y="4280"/>
                  </a:lnTo>
                  <a:lnTo>
                    <a:pt x="227" y="4279"/>
                  </a:lnTo>
                  <a:lnTo>
                    <a:pt x="237" y="4282"/>
                  </a:lnTo>
                  <a:lnTo>
                    <a:pt x="350" y="4283"/>
                  </a:lnTo>
                  <a:lnTo>
                    <a:pt x="367" y="4279"/>
                  </a:lnTo>
                  <a:lnTo>
                    <a:pt x="383" y="4271"/>
                  </a:lnTo>
                  <a:lnTo>
                    <a:pt x="433" y="4274"/>
                  </a:lnTo>
                  <a:lnTo>
                    <a:pt x="448" y="4271"/>
                  </a:lnTo>
                  <a:lnTo>
                    <a:pt x="462" y="4266"/>
                  </a:lnTo>
                  <a:lnTo>
                    <a:pt x="477" y="4257"/>
                  </a:lnTo>
                  <a:lnTo>
                    <a:pt x="486" y="4250"/>
                  </a:lnTo>
                  <a:lnTo>
                    <a:pt x="494" y="4235"/>
                  </a:lnTo>
                  <a:lnTo>
                    <a:pt x="498" y="4225"/>
                  </a:lnTo>
                  <a:lnTo>
                    <a:pt x="502" y="4210"/>
                  </a:lnTo>
                  <a:lnTo>
                    <a:pt x="507" y="4191"/>
                  </a:lnTo>
                  <a:lnTo>
                    <a:pt x="510" y="4165"/>
                  </a:lnTo>
                  <a:lnTo>
                    <a:pt x="515" y="4132"/>
                  </a:lnTo>
                  <a:lnTo>
                    <a:pt x="519" y="4089"/>
                  </a:lnTo>
                  <a:lnTo>
                    <a:pt x="521" y="4061"/>
                  </a:lnTo>
                  <a:lnTo>
                    <a:pt x="523" y="4029"/>
                  </a:lnTo>
                  <a:lnTo>
                    <a:pt x="525" y="3989"/>
                  </a:lnTo>
                  <a:lnTo>
                    <a:pt x="527" y="3939"/>
                  </a:lnTo>
                  <a:lnTo>
                    <a:pt x="529" y="3876"/>
                  </a:lnTo>
                  <a:lnTo>
                    <a:pt x="531" y="3796"/>
                  </a:lnTo>
                  <a:lnTo>
                    <a:pt x="532" y="3750"/>
                  </a:lnTo>
                  <a:lnTo>
                    <a:pt x="533" y="3698"/>
                  </a:lnTo>
                  <a:lnTo>
                    <a:pt x="534" y="3642"/>
                  </a:lnTo>
                  <a:lnTo>
                    <a:pt x="535" y="3580"/>
                  </a:lnTo>
                  <a:lnTo>
                    <a:pt x="536" y="3513"/>
                  </a:lnTo>
                  <a:lnTo>
                    <a:pt x="537" y="3441"/>
                  </a:lnTo>
                  <a:lnTo>
                    <a:pt x="538" y="3363"/>
                  </a:lnTo>
                  <a:lnTo>
                    <a:pt x="540" y="3282"/>
                  </a:lnTo>
                  <a:lnTo>
                    <a:pt x="541" y="3196"/>
                  </a:lnTo>
                  <a:lnTo>
                    <a:pt x="541" y="3108"/>
                  </a:lnTo>
                  <a:lnTo>
                    <a:pt x="542" y="3018"/>
                  </a:lnTo>
                  <a:lnTo>
                    <a:pt x="543" y="2928"/>
                  </a:lnTo>
                  <a:lnTo>
                    <a:pt x="544" y="2840"/>
                  </a:lnTo>
                  <a:lnTo>
                    <a:pt x="546" y="2755"/>
                  </a:lnTo>
                  <a:lnTo>
                    <a:pt x="547" y="2673"/>
                  </a:lnTo>
                  <a:lnTo>
                    <a:pt x="547" y="2594"/>
                  </a:lnTo>
                  <a:lnTo>
                    <a:pt x="548" y="2517"/>
                  </a:lnTo>
                  <a:lnTo>
                    <a:pt x="549" y="2443"/>
                  </a:lnTo>
                  <a:lnTo>
                    <a:pt x="551" y="2372"/>
                  </a:lnTo>
                  <a:lnTo>
                    <a:pt x="552" y="2303"/>
                  </a:lnTo>
                  <a:lnTo>
                    <a:pt x="553" y="2238"/>
                  </a:lnTo>
                  <a:lnTo>
                    <a:pt x="554" y="2175"/>
                  </a:lnTo>
                  <a:lnTo>
                    <a:pt x="554" y="2113"/>
                  </a:lnTo>
                  <a:lnTo>
                    <a:pt x="556" y="2052"/>
                  </a:lnTo>
                  <a:lnTo>
                    <a:pt x="557" y="1988"/>
                  </a:lnTo>
                  <a:lnTo>
                    <a:pt x="558" y="1923"/>
                  </a:lnTo>
                  <a:lnTo>
                    <a:pt x="559" y="1857"/>
                  </a:lnTo>
                  <a:lnTo>
                    <a:pt x="560" y="1795"/>
                  </a:lnTo>
                  <a:lnTo>
                    <a:pt x="560" y="1740"/>
                  </a:lnTo>
                  <a:lnTo>
                    <a:pt x="562" y="1699"/>
                  </a:lnTo>
                  <a:lnTo>
                    <a:pt x="565" y="1708"/>
                  </a:lnTo>
                  <a:lnTo>
                    <a:pt x="566" y="1760"/>
                  </a:lnTo>
                  <a:lnTo>
                    <a:pt x="567" y="1835"/>
                  </a:lnTo>
                  <a:lnTo>
                    <a:pt x="568" y="1930"/>
                  </a:lnTo>
                  <a:lnTo>
                    <a:pt x="569" y="2044"/>
                  </a:lnTo>
                  <a:lnTo>
                    <a:pt x="570" y="2176"/>
                  </a:lnTo>
                  <a:lnTo>
                    <a:pt x="571" y="2322"/>
                  </a:lnTo>
                  <a:lnTo>
                    <a:pt x="573" y="2478"/>
                  </a:lnTo>
                  <a:lnTo>
                    <a:pt x="573" y="2638"/>
                  </a:lnTo>
                  <a:lnTo>
                    <a:pt x="574" y="2795"/>
                  </a:lnTo>
                  <a:lnTo>
                    <a:pt x="575" y="2943"/>
                  </a:lnTo>
                  <a:lnTo>
                    <a:pt x="576" y="3078"/>
                  </a:lnTo>
                  <a:lnTo>
                    <a:pt x="577" y="3199"/>
                  </a:lnTo>
                  <a:lnTo>
                    <a:pt x="579" y="3304"/>
                  </a:lnTo>
                  <a:lnTo>
                    <a:pt x="579" y="3397"/>
                  </a:lnTo>
                  <a:lnTo>
                    <a:pt x="580" y="3476"/>
                  </a:lnTo>
                  <a:lnTo>
                    <a:pt x="581" y="3545"/>
                  </a:lnTo>
                  <a:lnTo>
                    <a:pt x="582" y="3605"/>
                  </a:lnTo>
                  <a:lnTo>
                    <a:pt x="584" y="3658"/>
                  </a:lnTo>
                  <a:lnTo>
                    <a:pt x="586" y="3747"/>
                  </a:lnTo>
                  <a:lnTo>
                    <a:pt x="587" y="3819"/>
                  </a:lnTo>
                  <a:lnTo>
                    <a:pt x="590" y="3879"/>
                  </a:lnTo>
                  <a:lnTo>
                    <a:pt x="592" y="3930"/>
                  </a:lnTo>
                  <a:lnTo>
                    <a:pt x="593" y="3973"/>
                  </a:lnTo>
                  <a:lnTo>
                    <a:pt x="596" y="4009"/>
                  </a:lnTo>
                  <a:lnTo>
                    <a:pt x="598" y="4038"/>
                  </a:lnTo>
                  <a:lnTo>
                    <a:pt x="602" y="4080"/>
                  </a:lnTo>
                  <a:lnTo>
                    <a:pt x="606" y="4104"/>
                  </a:lnTo>
                  <a:lnTo>
                    <a:pt x="610" y="4119"/>
                  </a:lnTo>
                  <a:lnTo>
                    <a:pt x="618" y="4138"/>
                  </a:lnTo>
                  <a:lnTo>
                    <a:pt x="626" y="4151"/>
                  </a:lnTo>
                  <a:lnTo>
                    <a:pt x="637" y="4165"/>
                  </a:lnTo>
                  <a:lnTo>
                    <a:pt x="652" y="4165"/>
                  </a:lnTo>
                  <a:lnTo>
                    <a:pt x="661" y="4146"/>
                  </a:lnTo>
                  <a:lnTo>
                    <a:pt x="664" y="4130"/>
                  </a:lnTo>
                  <a:lnTo>
                    <a:pt x="669" y="4109"/>
                  </a:lnTo>
                  <a:lnTo>
                    <a:pt x="673" y="4080"/>
                  </a:lnTo>
                  <a:lnTo>
                    <a:pt x="677" y="4042"/>
                  </a:lnTo>
                  <a:lnTo>
                    <a:pt x="679" y="4018"/>
                  </a:lnTo>
                  <a:lnTo>
                    <a:pt x="681" y="3991"/>
                  </a:lnTo>
                  <a:lnTo>
                    <a:pt x="683" y="3959"/>
                  </a:lnTo>
                  <a:lnTo>
                    <a:pt x="685" y="3922"/>
                  </a:lnTo>
                  <a:lnTo>
                    <a:pt x="688" y="3877"/>
                  </a:lnTo>
                  <a:lnTo>
                    <a:pt x="689" y="3825"/>
                  </a:lnTo>
                  <a:lnTo>
                    <a:pt x="691" y="3760"/>
                  </a:lnTo>
                  <a:lnTo>
                    <a:pt x="694" y="3679"/>
                  </a:lnTo>
                  <a:lnTo>
                    <a:pt x="694" y="3631"/>
                  </a:lnTo>
                  <a:lnTo>
                    <a:pt x="695" y="3578"/>
                  </a:lnTo>
                  <a:lnTo>
                    <a:pt x="696" y="3519"/>
                  </a:lnTo>
                  <a:lnTo>
                    <a:pt x="697" y="3454"/>
                  </a:lnTo>
                  <a:lnTo>
                    <a:pt x="699" y="3381"/>
                  </a:lnTo>
                  <a:lnTo>
                    <a:pt x="700" y="3300"/>
                  </a:lnTo>
                  <a:lnTo>
                    <a:pt x="701" y="3211"/>
                  </a:lnTo>
                  <a:lnTo>
                    <a:pt x="701" y="3114"/>
                  </a:lnTo>
                  <a:lnTo>
                    <a:pt x="702" y="3010"/>
                  </a:lnTo>
                  <a:lnTo>
                    <a:pt x="704" y="2897"/>
                  </a:lnTo>
                  <a:lnTo>
                    <a:pt x="705" y="2777"/>
                  </a:lnTo>
                  <a:lnTo>
                    <a:pt x="706" y="2650"/>
                  </a:lnTo>
                  <a:lnTo>
                    <a:pt x="707" y="2517"/>
                  </a:lnTo>
                  <a:lnTo>
                    <a:pt x="707" y="2380"/>
                  </a:lnTo>
                  <a:lnTo>
                    <a:pt x="708" y="2239"/>
                  </a:lnTo>
                  <a:lnTo>
                    <a:pt x="710" y="2096"/>
                  </a:lnTo>
                  <a:lnTo>
                    <a:pt x="711" y="1951"/>
                  </a:lnTo>
                  <a:lnTo>
                    <a:pt x="712" y="1805"/>
                  </a:lnTo>
                  <a:lnTo>
                    <a:pt x="713" y="1660"/>
                  </a:lnTo>
                  <a:lnTo>
                    <a:pt x="714" y="1516"/>
                  </a:lnTo>
                  <a:lnTo>
                    <a:pt x="715" y="1377"/>
                  </a:lnTo>
                  <a:lnTo>
                    <a:pt x="716" y="1244"/>
                  </a:lnTo>
                  <a:lnTo>
                    <a:pt x="717" y="1118"/>
                  </a:lnTo>
                  <a:lnTo>
                    <a:pt x="718" y="997"/>
                  </a:lnTo>
                  <a:lnTo>
                    <a:pt x="719" y="878"/>
                  </a:lnTo>
                  <a:lnTo>
                    <a:pt x="720" y="760"/>
                  </a:lnTo>
                  <a:lnTo>
                    <a:pt x="721" y="642"/>
                  </a:lnTo>
                  <a:lnTo>
                    <a:pt x="722" y="525"/>
                  </a:lnTo>
                  <a:lnTo>
                    <a:pt x="723" y="413"/>
                  </a:lnTo>
                  <a:lnTo>
                    <a:pt x="724" y="308"/>
                  </a:lnTo>
                  <a:lnTo>
                    <a:pt x="725" y="214"/>
                  </a:lnTo>
                  <a:lnTo>
                    <a:pt x="727" y="133"/>
                  </a:lnTo>
                  <a:lnTo>
                    <a:pt x="727" y="67"/>
                  </a:lnTo>
                  <a:lnTo>
                    <a:pt x="728" y="15"/>
                  </a:lnTo>
                  <a:lnTo>
                    <a:pt x="733" y="0"/>
                  </a:lnTo>
                  <a:lnTo>
                    <a:pt x="733" y="69"/>
                  </a:lnTo>
                  <a:lnTo>
                    <a:pt x="734" y="177"/>
                  </a:lnTo>
                  <a:lnTo>
                    <a:pt x="735" y="324"/>
                  </a:lnTo>
                  <a:lnTo>
                    <a:pt x="737" y="504"/>
                  </a:lnTo>
                  <a:lnTo>
                    <a:pt x="738" y="707"/>
                  </a:lnTo>
                  <a:lnTo>
                    <a:pt x="739" y="925"/>
                  </a:lnTo>
                  <a:lnTo>
                    <a:pt x="739" y="1149"/>
                  </a:lnTo>
                  <a:lnTo>
                    <a:pt x="740" y="1377"/>
                  </a:lnTo>
                  <a:lnTo>
                    <a:pt x="741" y="1606"/>
                  </a:lnTo>
                  <a:lnTo>
                    <a:pt x="743" y="1833"/>
                  </a:lnTo>
                  <a:lnTo>
                    <a:pt x="744" y="2054"/>
                  </a:lnTo>
                  <a:lnTo>
                    <a:pt x="745" y="2264"/>
                  </a:lnTo>
                  <a:lnTo>
                    <a:pt x="746" y="2459"/>
                  </a:lnTo>
                  <a:lnTo>
                    <a:pt x="746" y="2637"/>
                  </a:lnTo>
                  <a:lnTo>
                    <a:pt x="748" y="2797"/>
                  </a:lnTo>
                  <a:lnTo>
                    <a:pt x="749" y="2938"/>
                  </a:lnTo>
                  <a:lnTo>
                    <a:pt x="750" y="3062"/>
                  </a:lnTo>
                  <a:lnTo>
                    <a:pt x="751" y="3170"/>
                  </a:lnTo>
                  <a:lnTo>
                    <a:pt x="752" y="3265"/>
                  </a:lnTo>
                  <a:lnTo>
                    <a:pt x="753" y="3349"/>
                  </a:lnTo>
                  <a:lnTo>
                    <a:pt x="754" y="3424"/>
                  </a:lnTo>
                  <a:lnTo>
                    <a:pt x="755" y="3490"/>
                  </a:lnTo>
                  <a:lnTo>
                    <a:pt x="756" y="3550"/>
                  </a:lnTo>
                  <a:lnTo>
                    <a:pt x="757" y="3605"/>
                  </a:lnTo>
                  <a:lnTo>
                    <a:pt x="758" y="3654"/>
                  </a:lnTo>
                  <a:lnTo>
                    <a:pt x="760" y="3741"/>
                  </a:lnTo>
                  <a:lnTo>
                    <a:pt x="762" y="3814"/>
                  </a:lnTo>
                  <a:lnTo>
                    <a:pt x="765" y="3875"/>
                  </a:lnTo>
                  <a:lnTo>
                    <a:pt x="766" y="3925"/>
                  </a:lnTo>
                  <a:lnTo>
                    <a:pt x="768" y="3967"/>
                  </a:lnTo>
                  <a:lnTo>
                    <a:pt x="771" y="4001"/>
                  </a:lnTo>
                  <a:lnTo>
                    <a:pt x="772" y="4029"/>
                  </a:lnTo>
                  <a:lnTo>
                    <a:pt x="777" y="4070"/>
                  </a:lnTo>
                  <a:lnTo>
                    <a:pt x="781" y="4100"/>
                  </a:lnTo>
                  <a:lnTo>
                    <a:pt x="784" y="4125"/>
                  </a:lnTo>
                  <a:lnTo>
                    <a:pt x="789" y="4145"/>
                  </a:lnTo>
                  <a:lnTo>
                    <a:pt x="793" y="4161"/>
                  </a:lnTo>
                  <a:lnTo>
                    <a:pt x="797" y="4173"/>
                  </a:lnTo>
                  <a:lnTo>
                    <a:pt x="805" y="4188"/>
                  </a:lnTo>
                  <a:lnTo>
                    <a:pt x="814" y="4197"/>
                  </a:lnTo>
                  <a:lnTo>
                    <a:pt x="829" y="4195"/>
                  </a:lnTo>
                  <a:lnTo>
                    <a:pt x="837" y="4181"/>
                  </a:lnTo>
                  <a:lnTo>
                    <a:pt x="842" y="4169"/>
                  </a:lnTo>
                  <a:lnTo>
                    <a:pt x="845" y="4151"/>
                  </a:lnTo>
                  <a:lnTo>
                    <a:pt x="849" y="4127"/>
                  </a:lnTo>
                  <a:lnTo>
                    <a:pt x="854" y="4095"/>
                  </a:lnTo>
                  <a:lnTo>
                    <a:pt x="855" y="4074"/>
                  </a:lnTo>
                  <a:lnTo>
                    <a:pt x="858" y="4049"/>
                  </a:lnTo>
                  <a:lnTo>
                    <a:pt x="860" y="4018"/>
                  </a:lnTo>
                  <a:lnTo>
                    <a:pt x="861" y="3980"/>
                  </a:lnTo>
                  <a:lnTo>
                    <a:pt x="864" y="3931"/>
                  </a:lnTo>
                  <a:lnTo>
                    <a:pt x="866" y="3870"/>
                  </a:lnTo>
                  <a:lnTo>
                    <a:pt x="868" y="3794"/>
                  </a:lnTo>
                  <a:lnTo>
                    <a:pt x="870" y="3704"/>
                  </a:lnTo>
                  <a:lnTo>
                    <a:pt x="871" y="3652"/>
                  </a:lnTo>
                  <a:lnTo>
                    <a:pt x="872" y="3597"/>
                  </a:lnTo>
                  <a:lnTo>
                    <a:pt x="873" y="3538"/>
                  </a:lnTo>
                  <a:lnTo>
                    <a:pt x="874" y="3477"/>
                  </a:lnTo>
                  <a:lnTo>
                    <a:pt x="875" y="3412"/>
                  </a:lnTo>
                  <a:lnTo>
                    <a:pt x="876" y="3346"/>
                  </a:lnTo>
                  <a:lnTo>
                    <a:pt x="877" y="3279"/>
                  </a:lnTo>
                  <a:lnTo>
                    <a:pt x="878" y="3213"/>
                  </a:lnTo>
                  <a:lnTo>
                    <a:pt x="880" y="3148"/>
                  </a:lnTo>
                  <a:lnTo>
                    <a:pt x="880" y="3085"/>
                  </a:lnTo>
                  <a:lnTo>
                    <a:pt x="881" y="3025"/>
                  </a:lnTo>
                  <a:lnTo>
                    <a:pt x="882" y="2967"/>
                  </a:lnTo>
                  <a:lnTo>
                    <a:pt x="883" y="2911"/>
                  </a:lnTo>
                  <a:lnTo>
                    <a:pt x="885" y="2857"/>
                  </a:lnTo>
                  <a:lnTo>
                    <a:pt x="886" y="2805"/>
                  </a:lnTo>
                  <a:lnTo>
                    <a:pt x="887" y="2756"/>
                  </a:lnTo>
                  <a:lnTo>
                    <a:pt x="888" y="2665"/>
                  </a:lnTo>
                  <a:lnTo>
                    <a:pt x="891" y="2577"/>
                  </a:lnTo>
                  <a:lnTo>
                    <a:pt x="892" y="2532"/>
                  </a:lnTo>
                  <a:lnTo>
                    <a:pt x="893" y="2486"/>
                  </a:lnTo>
                  <a:lnTo>
                    <a:pt x="893" y="2440"/>
                  </a:lnTo>
                  <a:lnTo>
                    <a:pt x="896" y="2363"/>
                  </a:lnTo>
                  <a:lnTo>
                    <a:pt x="900" y="2367"/>
                  </a:lnTo>
                  <a:lnTo>
                    <a:pt x="901" y="2412"/>
                  </a:lnTo>
                  <a:lnTo>
                    <a:pt x="902" y="2472"/>
                  </a:lnTo>
                  <a:lnTo>
                    <a:pt x="903" y="2548"/>
                  </a:lnTo>
                  <a:lnTo>
                    <a:pt x="904" y="2639"/>
                  </a:lnTo>
                  <a:lnTo>
                    <a:pt x="905" y="2744"/>
                  </a:lnTo>
                  <a:lnTo>
                    <a:pt x="906" y="2859"/>
                  </a:lnTo>
                  <a:lnTo>
                    <a:pt x="907" y="2981"/>
                  </a:lnTo>
                  <a:lnTo>
                    <a:pt x="908" y="3105"/>
                  </a:lnTo>
                  <a:lnTo>
                    <a:pt x="909" y="3225"/>
                  </a:lnTo>
                  <a:lnTo>
                    <a:pt x="910" y="3336"/>
                  </a:lnTo>
                  <a:lnTo>
                    <a:pt x="911" y="3437"/>
                  </a:lnTo>
                  <a:lnTo>
                    <a:pt x="912" y="3527"/>
                  </a:lnTo>
                  <a:lnTo>
                    <a:pt x="913" y="3604"/>
                  </a:lnTo>
                  <a:lnTo>
                    <a:pt x="914" y="3670"/>
                  </a:lnTo>
                  <a:lnTo>
                    <a:pt x="915" y="3728"/>
                  </a:lnTo>
                  <a:lnTo>
                    <a:pt x="916" y="3777"/>
                  </a:lnTo>
                  <a:lnTo>
                    <a:pt x="918" y="3820"/>
                  </a:lnTo>
                  <a:lnTo>
                    <a:pt x="919" y="3892"/>
                  </a:lnTo>
                  <a:lnTo>
                    <a:pt x="921" y="3950"/>
                  </a:lnTo>
                  <a:lnTo>
                    <a:pt x="924" y="3998"/>
                  </a:lnTo>
                  <a:lnTo>
                    <a:pt x="925" y="4039"/>
                  </a:lnTo>
                  <a:lnTo>
                    <a:pt x="927" y="4074"/>
                  </a:lnTo>
                  <a:lnTo>
                    <a:pt x="930" y="4103"/>
                  </a:lnTo>
                  <a:lnTo>
                    <a:pt x="932" y="4128"/>
                  </a:lnTo>
                  <a:lnTo>
                    <a:pt x="936" y="4165"/>
                  </a:lnTo>
                  <a:lnTo>
                    <a:pt x="940" y="4189"/>
                  </a:lnTo>
                  <a:lnTo>
                    <a:pt x="944" y="4205"/>
                  </a:lnTo>
                  <a:lnTo>
                    <a:pt x="948" y="4218"/>
                  </a:lnTo>
                  <a:lnTo>
                    <a:pt x="952" y="4229"/>
                  </a:lnTo>
                  <a:lnTo>
                    <a:pt x="960" y="4247"/>
                  </a:lnTo>
                  <a:lnTo>
                    <a:pt x="969" y="4257"/>
                  </a:lnTo>
                  <a:lnTo>
                    <a:pt x="976" y="4263"/>
                  </a:lnTo>
                  <a:lnTo>
                    <a:pt x="985" y="4269"/>
                  </a:lnTo>
                  <a:lnTo>
                    <a:pt x="997" y="4275"/>
                  </a:lnTo>
                  <a:lnTo>
                    <a:pt x="1016" y="4281"/>
                  </a:lnTo>
                  <a:lnTo>
                    <a:pt x="1028" y="4285"/>
                  </a:lnTo>
                  <a:lnTo>
                    <a:pt x="1105" y="4285"/>
                  </a:lnTo>
                  <a:lnTo>
                    <a:pt x="1121" y="4288"/>
                  </a:lnTo>
                  <a:lnTo>
                    <a:pt x="1166" y="4292"/>
                  </a:lnTo>
                  <a:lnTo>
                    <a:pt x="1219" y="4294"/>
                  </a:lnTo>
                  <a:lnTo>
                    <a:pt x="1239" y="4290"/>
                  </a:lnTo>
                  <a:lnTo>
                    <a:pt x="1272" y="4291"/>
                  </a:lnTo>
                  <a:lnTo>
                    <a:pt x="1317" y="4294"/>
                  </a:lnTo>
                </a:path>
              </a:pathLst>
            </a:custGeom>
            <a:noFill/>
            <a:ln w="1270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3.5 ppm">
              <a:extLst>
                <a:ext uri="{FF2B5EF4-FFF2-40B4-BE49-F238E27FC236}">
                  <a16:creationId xmlns:a16="http://schemas.microsoft.com/office/drawing/2014/main" id="{2817BD15-DB21-93DA-0016-69B1710B0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813" y="4749800"/>
              <a:ext cx="319088" cy="927100"/>
            </a:xfrm>
            <a:custGeom>
              <a:avLst/>
              <a:gdLst>
                <a:gd name="T0" fmla="*/ 15 w 980"/>
                <a:gd name="T1" fmla="*/ 2743 h 2847"/>
                <a:gd name="T2" fmla="*/ 55 w 980"/>
                <a:gd name="T3" fmla="*/ 2798 h 2847"/>
                <a:gd name="T4" fmla="*/ 201 w 980"/>
                <a:gd name="T5" fmla="*/ 2791 h 2847"/>
                <a:gd name="T6" fmla="*/ 229 w 980"/>
                <a:gd name="T7" fmla="*/ 2692 h 2847"/>
                <a:gd name="T8" fmla="*/ 244 w 980"/>
                <a:gd name="T9" fmla="*/ 2515 h 2847"/>
                <a:gd name="T10" fmla="*/ 252 w 980"/>
                <a:gd name="T11" fmla="*/ 2217 h 2847"/>
                <a:gd name="T12" fmla="*/ 257 w 980"/>
                <a:gd name="T13" fmla="*/ 1894 h 2847"/>
                <a:gd name="T14" fmla="*/ 262 w 980"/>
                <a:gd name="T15" fmla="*/ 1513 h 2847"/>
                <a:gd name="T16" fmla="*/ 267 w 980"/>
                <a:gd name="T17" fmla="*/ 1223 h 2847"/>
                <a:gd name="T18" fmla="*/ 272 w 980"/>
                <a:gd name="T19" fmla="*/ 970 h 2847"/>
                <a:gd name="T20" fmla="*/ 278 w 980"/>
                <a:gd name="T21" fmla="*/ 694 h 2847"/>
                <a:gd name="T22" fmla="*/ 285 w 980"/>
                <a:gd name="T23" fmla="*/ 906 h 2847"/>
                <a:gd name="T24" fmla="*/ 290 w 980"/>
                <a:gd name="T25" fmla="*/ 1609 h 2847"/>
                <a:gd name="T26" fmla="*/ 296 w 980"/>
                <a:gd name="T27" fmla="*/ 1993 h 2847"/>
                <a:gd name="T28" fmla="*/ 308 w 980"/>
                <a:gd name="T29" fmla="*/ 2123 h 2847"/>
                <a:gd name="T30" fmla="*/ 316 w 980"/>
                <a:gd name="T31" fmla="*/ 1856 h 2847"/>
                <a:gd name="T32" fmla="*/ 321 w 980"/>
                <a:gd name="T33" fmla="*/ 1546 h 2847"/>
                <a:gd name="T34" fmla="*/ 327 w 980"/>
                <a:gd name="T35" fmla="*/ 1243 h 2847"/>
                <a:gd name="T36" fmla="*/ 335 w 980"/>
                <a:gd name="T37" fmla="*/ 851 h 2847"/>
                <a:gd name="T38" fmla="*/ 344 w 980"/>
                <a:gd name="T39" fmla="*/ 976 h 2847"/>
                <a:gd name="T40" fmla="*/ 349 w 980"/>
                <a:gd name="T41" fmla="*/ 1653 h 2847"/>
                <a:gd name="T42" fmla="*/ 355 w 980"/>
                <a:gd name="T43" fmla="*/ 2110 h 2847"/>
                <a:gd name="T44" fmla="*/ 362 w 980"/>
                <a:gd name="T45" fmla="*/ 2424 h 2847"/>
                <a:gd name="T46" fmla="*/ 373 w 980"/>
                <a:gd name="T47" fmla="*/ 2590 h 2847"/>
                <a:gd name="T48" fmla="*/ 398 w 980"/>
                <a:gd name="T49" fmla="*/ 2534 h 2847"/>
                <a:gd name="T50" fmla="*/ 408 w 980"/>
                <a:gd name="T51" fmla="*/ 2358 h 2847"/>
                <a:gd name="T52" fmla="*/ 415 w 980"/>
                <a:gd name="T53" fmla="*/ 2035 h 2847"/>
                <a:gd name="T54" fmla="*/ 420 w 980"/>
                <a:gd name="T55" fmla="*/ 1643 h 2847"/>
                <a:gd name="T56" fmla="*/ 425 w 980"/>
                <a:gd name="T57" fmla="*/ 1166 h 2847"/>
                <a:gd name="T58" fmla="*/ 431 w 980"/>
                <a:gd name="T59" fmla="*/ 789 h 2847"/>
                <a:gd name="T60" fmla="*/ 436 w 980"/>
                <a:gd name="T61" fmla="*/ 474 h 2847"/>
                <a:gd name="T62" fmla="*/ 441 w 980"/>
                <a:gd name="T63" fmla="*/ 133 h 2847"/>
                <a:gd name="T64" fmla="*/ 448 w 980"/>
                <a:gd name="T65" fmla="*/ 180 h 2847"/>
                <a:gd name="T66" fmla="*/ 453 w 980"/>
                <a:gd name="T67" fmla="*/ 1050 h 2847"/>
                <a:gd name="T68" fmla="*/ 458 w 980"/>
                <a:gd name="T69" fmla="*/ 1658 h 2847"/>
                <a:gd name="T70" fmla="*/ 466 w 980"/>
                <a:gd name="T71" fmla="*/ 1961 h 2847"/>
                <a:gd name="T72" fmla="*/ 477 w 980"/>
                <a:gd name="T73" fmla="*/ 1665 h 2847"/>
                <a:gd name="T74" fmla="*/ 483 w 980"/>
                <a:gd name="T75" fmla="*/ 1275 h 2847"/>
                <a:gd name="T76" fmla="*/ 488 w 980"/>
                <a:gd name="T77" fmla="*/ 894 h 2847"/>
                <a:gd name="T78" fmla="*/ 493 w 980"/>
                <a:gd name="T79" fmla="*/ 623 h 2847"/>
                <a:gd name="T80" fmla="*/ 498 w 980"/>
                <a:gd name="T81" fmla="*/ 330 h 2847"/>
                <a:gd name="T82" fmla="*/ 505 w 980"/>
                <a:gd name="T83" fmla="*/ 140 h 2847"/>
                <a:gd name="T84" fmla="*/ 510 w 980"/>
                <a:gd name="T85" fmla="*/ 890 h 2847"/>
                <a:gd name="T86" fmla="*/ 515 w 980"/>
                <a:gd name="T87" fmla="*/ 1709 h 2847"/>
                <a:gd name="T88" fmla="*/ 521 w 980"/>
                <a:gd name="T89" fmla="*/ 2129 h 2847"/>
                <a:gd name="T90" fmla="*/ 528 w 980"/>
                <a:gd name="T91" fmla="*/ 2428 h 2847"/>
                <a:gd name="T92" fmla="*/ 538 w 980"/>
                <a:gd name="T93" fmla="*/ 2647 h 2847"/>
                <a:gd name="T94" fmla="*/ 563 w 980"/>
                <a:gd name="T95" fmla="*/ 2772 h 2847"/>
                <a:gd name="T96" fmla="*/ 608 w 980"/>
                <a:gd name="T97" fmla="*/ 2813 h 2847"/>
                <a:gd name="T98" fmla="*/ 704 w 980"/>
                <a:gd name="T99" fmla="*/ 2837 h 2847"/>
                <a:gd name="T100" fmla="*/ 803 w 980"/>
                <a:gd name="T101" fmla="*/ 2833 h 2847"/>
                <a:gd name="T102" fmla="*/ 925 w 980"/>
                <a:gd name="T103" fmla="*/ 2840 h 2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0" h="2847">
                  <a:moveTo>
                    <a:pt x="0" y="2619"/>
                  </a:moveTo>
                  <a:lnTo>
                    <a:pt x="2" y="2646"/>
                  </a:lnTo>
                  <a:lnTo>
                    <a:pt x="6" y="2690"/>
                  </a:lnTo>
                  <a:lnTo>
                    <a:pt x="10" y="2722"/>
                  </a:lnTo>
                  <a:lnTo>
                    <a:pt x="15" y="2743"/>
                  </a:lnTo>
                  <a:lnTo>
                    <a:pt x="18" y="2758"/>
                  </a:lnTo>
                  <a:lnTo>
                    <a:pt x="27" y="2775"/>
                  </a:lnTo>
                  <a:lnTo>
                    <a:pt x="34" y="2783"/>
                  </a:lnTo>
                  <a:lnTo>
                    <a:pt x="47" y="2792"/>
                  </a:lnTo>
                  <a:lnTo>
                    <a:pt x="55" y="2798"/>
                  </a:lnTo>
                  <a:lnTo>
                    <a:pt x="70" y="2806"/>
                  </a:lnTo>
                  <a:lnTo>
                    <a:pt x="142" y="2806"/>
                  </a:lnTo>
                  <a:lnTo>
                    <a:pt x="151" y="2802"/>
                  </a:lnTo>
                  <a:lnTo>
                    <a:pt x="187" y="2801"/>
                  </a:lnTo>
                  <a:lnTo>
                    <a:pt x="201" y="2791"/>
                  </a:lnTo>
                  <a:lnTo>
                    <a:pt x="208" y="2779"/>
                  </a:lnTo>
                  <a:lnTo>
                    <a:pt x="217" y="2756"/>
                  </a:lnTo>
                  <a:lnTo>
                    <a:pt x="220" y="2740"/>
                  </a:lnTo>
                  <a:lnTo>
                    <a:pt x="225" y="2719"/>
                  </a:lnTo>
                  <a:lnTo>
                    <a:pt x="229" y="2692"/>
                  </a:lnTo>
                  <a:lnTo>
                    <a:pt x="233" y="2659"/>
                  </a:lnTo>
                  <a:lnTo>
                    <a:pt x="237" y="2614"/>
                  </a:lnTo>
                  <a:lnTo>
                    <a:pt x="239" y="2587"/>
                  </a:lnTo>
                  <a:lnTo>
                    <a:pt x="241" y="2555"/>
                  </a:lnTo>
                  <a:lnTo>
                    <a:pt x="244" y="2515"/>
                  </a:lnTo>
                  <a:lnTo>
                    <a:pt x="246" y="2464"/>
                  </a:lnTo>
                  <a:lnTo>
                    <a:pt x="247" y="2398"/>
                  </a:lnTo>
                  <a:lnTo>
                    <a:pt x="250" y="2317"/>
                  </a:lnTo>
                  <a:lnTo>
                    <a:pt x="251" y="2269"/>
                  </a:lnTo>
                  <a:lnTo>
                    <a:pt x="252" y="2217"/>
                  </a:lnTo>
                  <a:lnTo>
                    <a:pt x="252" y="2161"/>
                  </a:lnTo>
                  <a:lnTo>
                    <a:pt x="253" y="2100"/>
                  </a:lnTo>
                  <a:lnTo>
                    <a:pt x="255" y="2036"/>
                  </a:lnTo>
                  <a:lnTo>
                    <a:pt x="256" y="1967"/>
                  </a:lnTo>
                  <a:lnTo>
                    <a:pt x="257" y="1894"/>
                  </a:lnTo>
                  <a:lnTo>
                    <a:pt x="258" y="1819"/>
                  </a:lnTo>
                  <a:lnTo>
                    <a:pt x="258" y="1741"/>
                  </a:lnTo>
                  <a:lnTo>
                    <a:pt x="260" y="1663"/>
                  </a:lnTo>
                  <a:lnTo>
                    <a:pt x="261" y="1587"/>
                  </a:lnTo>
                  <a:lnTo>
                    <a:pt x="262" y="1513"/>
                  </a:lnTo>
                  <a:lnTo>
                    <a:pt x="263" y="1444"/>
                  </a:lnTo>
                  <a:lnTo>
                    <a:pt x="264" y="1380"/>
                  </a:lnTo>
                  <a:lnTo>
                    <a:pt x="265" y="1323"/>
                  </a:lnTo>
                  <a:lnTo>
                    <a:pt x="266" y="1271"/>
                  </a:lnTo>
                  <a:lnTo>
                    <a:pt x="267" y="1223"/>
                  </a:lnTo>
                  <a:lnTo>
                    <a:pt x="268" y="1175"/>
                  </a:lnTo>
                  <a:lnTo>
                    <a:pt x="269" y="1127"/>
                  </a:lnTo>
                  <a:lnTo>
                    <a:pt x="270" y="1077"/>
                  </a:lnTo>
                  <a:lnTo>
                    <a:pt x="271" y="1024"/>
                  </a:lnTo>
                  <a:lnTo>
                    <a:pt x="272" y="970"/>
                  </a:lnTo>
                  <a:lnTo>
                    <a:pt x="273" y="916"/>
                  </a:lnTo>
                  <a:lnTo>
                    <a:pt x="274" y="860"/>
                  </a:lnTo>
                  <a:lnTo>
                    <a:pt x="275" y="805"/>
                  </a:lnTo>
                  <a:lnTo>
                    <a:pt x="277" y="749"/>
                  </a:lnTo>
                  <a:lnTo>
                    <a:pt x="278" y="694"/>
                  </a:lnTo>
                  <a:lnTo>
                    <a:pt x="279" y="604"/>
                  </a:lnTo>
                  <a:lnTo>
                    <a:pt x="283" y="613"/>
                  </a:lnTo>
                  <a:lnTo>
                    <a:pt x="284" y="680"/>
                  </a:lnTo>
                  <a:lnTo>
                    <a:pt x="284" y="779"/>
                  </a:lnTo>
                  <a:lnTo>
                    <a:pt x="285" y="906"/>
                  </a:lnTo>
                  <a:lnTo>
                    <a:pt x="286" y="1051"/>
                  </a:lnTo>
                  <a:lnTo>
                    <a:pt x="288" y="1202"/>
                  </a:lnTo>
                  <a:lnTo>
                    <a:pt x="289" y="1349"/>
                  </a:lnTo>
                  <a:lnTo>
                    <a:pt x="290" y="1487"/>
                  </a:lnTo>
                  <a:lnTo>
                    <a:pt x="290" y="1609"/>
                  </a:lnTo>
                  <a:lnTo>
                    <a:pt x="291" y="1716"/>
                  </a:lnTo>
                  <a:lnTo>
                    <a:pt x="293" y="1805"/>
                  </a:lnTo>
                  <a:lnTo>
                    <a:pt x="294" y="1880"/>
                  </a:lnTo>
                  <a:lnTo>
                    <a:pt x="295" y="1942"/>
                  </a:lnTo>
                  <a:lnTo>
                    <a:pt x="296" y="1993"/>
                  </a:lnTo>
                  <a:lnTo>
                    <a:pt x="298" y="2068"/>
                  </a:lnTo>
                  <a:lnTo>
                    <a:pt x="300" y="2119"/>
                  </a:lnTo>
                  <a:lnTo>
                    <a:pt x="302" y="2149"/>
                  </a:lnTo>
                  <a:lnTo>
                    <a:pt x="306" y="2152"/>
                  </a:lnTo>
                  <a:lnTo>
                    <a:pt x="308" y="2123"/>
                  </a:lnTo>
                  <a:lnTo>
                    <a:pt x="310" y="2073"/>
                  </a:lnTo>
                  <a:lnTo>
                    <a:pt x="312" y="2002"/>
                  </a:lnTo>
                  <a:lnTo>
                    <a:pt x="313" y="1958"/>
                  </a:lnTo>
                  <a:lnTo>
                    <a:pt x="315" y="1910"/>
                  </a:lnTo>
                  <a:lnTo>
                    <a:pt x="316" y="1856"/>
                  </a:lnTo>
                  <a:lnTo>
                    <a:pt x="316" y="1799"/>
                  </a:lnTo>
                  <a:lnTo>
                    <a:pt x="317" y="1738"/>
                  </a:lnTo>
                  <a:lnTo>
                    <a:pt x="318" y="1674"/>
                  </a:lnTo>
                  <a:lnTo>
                    <a:pt x="319" y="1610"/>
                  </a:lnTo>
                  <a:lnTo>
                    <a:pt x="321" y="1546"/>
                  </a:lnTo>
                  <a:lnTo>
                    <a:pt x="322" y="1485"/>
                  </a:lnTo>
                  <a:lnTo>
                    <a:pt x="323" y="1428"/>
                  </a:lnTo>
                  <a:lnTo>
                    <a:pt x="323" y="1375"/>
                  </a:lnTo>
                  <a:lnTo>
                    <a:pt x="324" y="1328"/>
                  </a:lnTo>
                  <a:lnTo>
                    <a:pt x="327" y="1243"/>
                  </a:lnTo>
                  <a:lnTo>
                    <a:pt x="329" y="1161"/>
                  </a:lnTo>
                  <a:lnTo>
                    <a:pt x="331" y="1075"/>
                  </a:lnTo>
                  <a:lnTo>
                    <a:pt x="333" y="985"/>
                  </a:lnTo>
                  <a:lnTo>
                    <a:pt x="334" y="940"/>
                  </a:lnTo>
                  <a:lnTo>
                    <a:pt x="335" y="851"/>
                  </a:lnTo>
                  <a:lnTo>
                    <a:pt x="338" y="772"/>
                  </a:lnTo>
                  <a:lnTo>
                    <a:pt x="341" y="753"/>
                  </a:lnTo>
                  <a:lnTo>
                    <a:pt x="342" y="797"/>
                  </a:lnTo>
                  <a:lnTo>
                    <a:pt x="343" y="872"/>
                  </a:lnTo>
                  <a:lnTo>
                    <a:pt x="344" y="976"/>
                  </a:lnTo>
                  <a:lnTo>
                    <a:pt x="345" y="1101"/>
                  </a:lnTo>
                  <a:lnTo>
                    <a:pt x="346" y="1239"/>
                  </a:lnTo>
                  <a:lnTo>
                    <a:pt x="348" y="1382"/>
                  </a:lnTo>
                  <a:lnTo>
                    <a:pt x="348" y="1522"/>
                  </a:lnTo>
                  <a:lnTo>
                    <a:pt x="349" y="1653"/>
                  </a:lnTo>
                  <a:lnTo>
                    <a:pt x="350" y="1771"/>
                  </a:lnTo>
                  <a:lnTo>
                    <a:pt x="351" y="1875"/>
                  </a:lnTo>
                  <a:lnTo>
                    <a:pt x="352" y="1965"/>
                  </a:lnTo>
                  <a:lnTo>
                    <a:pt x="354" y="2043"/>
                  </a:lnTo>
                  <a:lnTo>
                    <a:pt x="355" y="2110"/>
                  </a:lnTo>
                  <a:lnTo>
                    <a:pt x="355" y="2168"/>
                  </a:lnTo>
                  <a:lnTo>
                    <a:pt x="356" y="2218"/>
                  </a:lnTo>
                  <a:lnTo>
                    <a:pt x="359" y="2302"/>
                  </a:lnTo>
                  <a:lnTo>
                    <a:pt x="361" y="2369"/>
                  </a:lnTo>
                  <a:lnTo>
                    <a:pt x="362" y="2424"/>
                  </a:lnTo>
                  <a:lnTo>
                    <a:pt x="365" y="2471"/>
                  </a:lnTo>
                  <a:lnTo>
                    <a:pt x="367" y="2510"/>
                  </a:lnTo>
                  <a:lnTo>
                    <a:pt x="368" y="2543"/>
                  </a:lnTo>
                  <a:lnTo>
                    <a:pt x="371" y="2569"/>
                  </a:lnTo>
                  <a:lnTo>
                    <a:pt x="373" y="2590"/>
                  </a:lnTo>
                  <a:lnTo>
                    <a:pt x="377" y="2614"/>
                  </a:lnTo>
                  <a:lnTo>
                    <a:pt x="385" y="2615"/>
                  </a:lnTo>
                  <a:lnTo>
                    <a:pt x="389" y="2598"/>
                  </a:lnTo>
                  <a:lnTo>
                    <a:pt x="393" y="2571"/>
                  </a:lnTo>
                  <a:lnTo>
                    <a:pt x="398" y="2534"/>
                  </a:lnTo>
                  <a:lnTo>
                    <a:pt x="399" y="2511"/>
                  </a:lnTo>
                  <a:lnTo>
                    <a:pt x="401" y="2483"/>
                  </a:lnTo>
                  <a:lnTo>
                    <a:pt x="404" y="2451"/>
                  </a:lnTo>
                  <a:lnTo>
                    <a:pt x="406" y="2410"/>
                  </a:lnTo>
                  <a:lnTo>
                    <a:pt x="408" y="2358"/>
                  </a:lnTo>
                  <a:lnTo>
                    <a:pt x="410" y="2291"/>
                  </a:lnTo>
                  <a:lnTo>
                    <a:pt x="412" y="2205"/>
                  </a:lnTo>
                  <a:lnTo>
                    <a:pt x="413" y="2154"/>
                  </a:lnTo>
                  <a:lnTo>
                    <a:pt x="414" y="2098"/>
                  </a:lnTo>
                  <a:lnTo>
                    <a:pt x="415" y="2035"/>
                  </a:lnTo>
                  <a:lnTo>
                    <a:pt x="416" y="1968"/>
                  </a:lnTo>
                  <a:lnTo>
                    <a:pt x="417" y="1894"/>
                  </a:lnTo>
                  <a:lnTo>
                    <a:pt x="418" y="1815"/>
                  </a:lnTo>
                  <a:lnTo>
                    <a:pt x="419" y="1732"/>
                  </a:lnTo>
                  <a:lnTo>
                    <a:pt x="420" y="1643"/>
                  </a:lnTo>
                  <a:lnTo>
                    <a:pt x="421" y="1550"/>
                  </a:lnTo>
                  <a:lnTo>
                    <a:pt x="422" y="1455"/>
                  </a:lnTo>
                  <a:lnTo>
                    <a:pt x="423" y="1357"/>
                  </a:lnTo>
                  <a:lnTo>
                    <a:pt x="425" y="1261"/>
                  </a:lnTo>
                  <a:lnTo>
                    <a:pt x="425" y="1166"/>
                  </a:lnTo>
                  <a:lnTo>
                    <a:pt x="426" y="1077"/>
                  </a:lnTo>
                  <a:lnTo>
                    <a:pt x="427" y="995"/>
                  </a:lnTo>
                  <a:lnTo>
                    <a:pt x="428" y="920"/>
                  </a:lnTo>
                  <a:lnTo>
                    <a:pt x="430" y="852"/>
                  </a:lnTo>
                  <a:lnTo>
                    <a:pt x="431" y="789"/>
                  </a:lnTo>
                  <a:lnTo>
                    <a:pt x="431" y="729"/>
                  </a:lnTo>
                  <a:lnTo>
                    <a:pt x="432" y="668"/>
                  </a:lnTo>
                  <a:lnTo>
                    <a:pt x="433" y="606"/>
                  </a:lnTo>
                  <a:lnTo>
                    <a:pt x="434" y="541"/>
                  </a:lnTo>
                  <a:lnTo>
                    <a:pt x="436" y="474"/>
                  </a:lnTo>
                  <a:lnTo>
                    <a:pt x="437" y="406"/>
                  </a:lnTo>
                  <a:lnTo>
                    <a:pt x="438" y="338"/>
                  </a:lnTo>
                  <a:lnTo>
                    <a:pt x="438" y="269"/>
                  </a:lnTo>
                  <a:lnTo>
                    <a:pt x="439" y="200"/>
                  </a:lnTo>
                  <a:lnTo>
                    <a:pt x="441" y="133"/>
                  </a:lnTo>
                  <a:lnTo>
                    <a:pt x="442" y="70"/>
                  </a:lnTo>
                  <a:lnTo>
                    <a:pt x="443" y="17"/>
                  </a:lnTo>
                  <a:lnTo>
                    <a:pt x="446" y="0"/>
                  </a:lnTo>
                  <a:lnTo>
                    <a:pt x="447" y="69"/>
                  </a:lnTo>
                  <a:lnTo>
                    <a:pt x="448" y="180"/>
                  </a:lnTo>
                  <a:lnTo>
                    <a:pt x="449" y="327"/>
                  </a:lnTo>
                  <a:lnTo>
                    <a:pt x="450" y="500"/>
                  </a:lnTo>
                  <a:lnTo>
                    <a:pt x="451" y="686"/>
                  </a:lnTo>
                  <a:lnTo>
                    <a:pt x="452" y="873"/>
                  </a:lnTo>
                  <a:lnTo>
                    <a:pt x="453" y="1050"/>
                  </a:lnTo>
                  <a:lnTo>
                    <a:pt x="454" y="1211"/>
                  </a:lnTo>
                  <a:lnTo>
                    <a:pt x="455" y="1352"/>
                  </a:lnTo>
                  <a:lnTo>
                    <a:pt x="456" y="1472"/>
                  </a:lnTo>
                  <a:lnTo>
                    <a:pt x="457" y="1574"/>
                  </a:lnTo>
                  <a:lnTo>
                    <a:pt x="458" y="1658"/>
                  </a:lnTo>
                  <a:lnTo>
                    <a:pt x="459" y="1728"/>
                  </a:lnTo>
                  <a:lnTo>
                    <a:pt x="460" y="1785"/>
                  </a:lnTo>
                  <a:lnTo>
                    <a:pt x="463" y="1871"/>
                  </a:lnTo>
                  <a:lnTo>
                    <a:pt x="464" y="1928"/>
                  </a:lnTo>
                  <a:lnTo>
                    <a:pt x="466" y="1961"/>
                  </a:lnTo>
                  <a:lnTo>
                    <a:pt x="471" y="1932"/>
                  </a:lnTo>
                  <a:lnTo>
                    <a:pt x="474" y="1871"/>
                  </a:lnTo>
                  <a:lnTo>
                    <a:pt x="476" y="1782"/>
                  </a:lnTo>
                  <a:lnTo>
                    <a:pt x="476" y="1727"/>
                  </a:lnTo>
                  <a:lnTo>
                    <a:pt x="477" y="1665"/>
                  </a:lnTo>
                  <a:lnTo>
                    <a:pt x="479" y="1597"/>
                  </a:lnTo>
                  <a:lnTo>
                    <a:pt x="480" y="1523"/>
                  </a:lnTo>
                  <a:lnTo>
                    <a:pt x="481" y="1444"/>
                  </a:lnTo>
                  <a:lnTo>
                    <a:pt x="482" y="1360"/>
                  </a:lnTo>
                  <a:lnTo>
                    <a:pt x="483" y="1275"/>
                  </a:lnTo>
                  <a:lnTo>
                    <a:pt x="483" y="1190"/>
                  </a:lnTo>
                  <a:lnTo>
                    <a:pt x="485" y="1107"/>
                  </a:lnTo>
                  <a:lnTo>
                    <a:pt x="486" y="1030"/>
                  </a:lnTo>
                  <a:lnTo>
                    <a:pt x="487" y="958"/>
                  </a:lnTo>
                  <a:lnTo>
                    <a:pt x="488" y="894"/>
                  </a:lnTo>
                  <a:lnTo>
                    <a:pt x="489" y="837"/>
                  </a:lnTo>
                  <a:lnTo>
                    <a:pt x="490" y="783"/>
                  </a:lnTo>
                  <a:lnTo>
                    <a:pt x="491" y="730"/>
                  </a:lnTo>
                  <a:lnTo>
                    <a:pt x="492" y="678"/>
                  </a:lnTo>
                  <a:lnTo>
                    <a:pt x="493" y="623"/>
                  </a:lnTo>
                  <a:lnTo>
                    <a:pt x="494" y="567"/>
                  </a:lnTo>
                  <a:lnTo>
                    <a:pt x="496" y="509"/>
                  </a:lnTo>
                  <a:lnTo>
                    <a:pt x="496" y="449"/>
                  </a:lnTo>
                  <a:lnTo>
                    <a:pt x="497" y="390"/>
                  </a:lnTo>
                  <a:lnTo>
                    <a:pt x="498" y="330"/>
                  </a:lnTo>
                  <a:lnTo>
                    <a:pt x="499" y="270"/>
                  </a:lnTo>
                  <a:lnTo>
                    <a:pt x="500" y="212"/>
                  </a:lnTo>
                  <a:lnTo>
                    <a:pt x="502" y="158"/>
                  </a:lnTo>
                  <a:lnTo>
                    <a:pt x="502" y="115"/>
                  </a:lnTo>
                  <a:lnTo>
                    <a:pt x="505" y="140"/>
                  </a:lnTo>
                  <a:lnTo>
                    <a:pt x="507" y="225"/>
                  </a:lnTo>
                  <a:lnTo>
                    <a:pt x="508" y="351"/>
                  </a:lnTo>
                  <a:lnTo>
                    <a:pt x="508" y="512"/>
                  </a:lnTo>
                  <a:lnTo>
                    <a:pt x="509" y="696"/>
                  </a:lnTo>
                  <a:lnTo>
                    <a:pt x="510" y="890"/>
                  </a:lnTo>
                  <a:lnTo>
                    <a:pt x="512" y="1084"/>
                  </a:lnTo>
                  <a:lnTo>
                    <a:pt x="513" y="1266"/>
                  </a:lnTo>
                  <a:lnTo>
                    <a:pt x="514" y="1433"/>
                  </a:lnTo>
                  <a:lnTo>
                    <a:pt x="515" y="1580"/>
                  </a:lnTo>
                  <a:lnTo>
                    <a:pt x="515" y="1709"/>
                  </a:lnTo>
                  <a:lnTo>
                    <a:pt x="516" y="1819"/>
                  </a:lnTo>
                  <a:lnTo>
                    <a:pt x="518" y="1914"/>
                  </a:lnTo>
                  <a:lnTo>
                    <a:pt x="519" y="1996"/>
                  </a:lnTo>
                  <a:lnTo>
                    <a:pt x="520" y="2067"/>
                  </a:lnTo>
                  <a:lnTo>
                    <a:pt x="521" y="2129"/>
                  </a:lnTo>
                  <a:lnTo>
                    <a:pt x="521" y="2185"/>
                  </a:lnTo>
                  <a:lnTo>
                    <a:pt x="523" y="2235"/>
                  </a:lnTo>
                  <a:lnTo>
                    <a:pt x="524" y="2280"/>
                  </a:lnTo>
                  <a:lnTo>
                    <a:pt x="526" y="2359"/>
                  </a:lnTo>
                  <a:lnTo>
                    <a:pt x="528" y="2428"/>
                  </a:lnTo>
                  <a:lnTo>
                    <a:pt x="530" y="2487"/>
                  </a:lnTo>
                  <a:lnTo>
                    <a:pt x="532" y="2537"/>
                  </a:lnTo>
                  <a:lnTo>
                    <a:pt x="534" y="2580"/>
                  </a:lnTo>
                  <a:lnTo>
                    <a:pt x="536" y="2617"/>
                  </a:lnTo>
                  <a:lnTo>
                    <a:pt x="538" y="2647"/>
                  </a:lnTo>
                  <a:lnTo>
                    <a:pt x="542" y="2691"/>
                  </a:lnTo>
                  <a:lnTo>
                    <a:pt x="547" y="2720"/>
                  </a:lnTo>
                  <a:lnTo>
                    <a:pt x="551" y="2739"/>
                  </a:lnTo>
                  <a:lnTo>
                    <a:pt x="554" y="2753"/>
                  </a:lnTo>
                  <a:lnTo>
                    <a:pt x="563" y="2772"/>
                  </a:lnTo>
                  <a:lnTo>
                    <a:pt x="571" y="2784"/>
                  </a:lnTo>
                  <a:lnTo>
                    <a:pt x="579" y="2792"/>
                  </a:lnTo>
                  <a:lnTo>
                    <a:pt x="587" y="2799"/>
                  </a:lnTo>
                  <a:lnTo>
                    <a:pt x="598" y="2808"/>
                  </a:lnTo>
                  <a:lnTo>
                    <a:pt x="608" y="2813"/>
                  </a:lnTo>
                  <a:lnTo>
                    <a:pt x="624" y="2819"/>
                  </a:lnTo>
                  <a:lnTo>
                    <a:pt x="669" y="2818"/>
                  </a:lnTo>
                  <a:lnTo>
                    <a:pt x="676" y="2823"/>
                  </a:lnTo>
                  <a:lnTo>
                    <a:pt x="693" y="2831"/>
                  </a:lnTo>
                  <a:lnTo>
                    <a:pt x="704" y="2837"/>
                  </a:lnTo>
                  <a:lnTo>
                    <a:pt x="723" y="2843"/>
                  </a:lnTo>
                  <a:lnTo>
                    <a:pt x="762" y="2847"/>
                  </a:lnTo>
                  <a:lnTo>
                    <a:pt x="771" y="2843"/>
                  </a:lnTo>
                  <a:lnTo>
                    <a:pt x="786" y="2834"/>
                  </a:lnTo>
                  <a:lnTo>
                    <a:pt x="803" y="2833"/>
                  </a:lnTo>
                  <a:lnTo>
                    <a:pt x="816" y="2842"/>
                  </a:lnTo>
                  <a:lnTo>
                    <a:pt x="839" y="2839"/>
                  </a:lnTo>
                  <a:lnTo>
                    <a:pt x="874" y="2837"/>
                  </a:lnTo>
                  <a:lnTo>
                    <a:pt x="883" y="2842"/>
                  </a:lnTo>
                  <a:lnTo>
                    <a:pt x="925" y="2840"/>
                  </a:lnTo>
                  <a:lnTo>
                    <a:pt x="937" y="2834"/>
                  </a:lnTo>
                  <a:lnTo>
                    <a:pt x="980" y="2834"/>
                  </a:lnTo>
                </a:path>
              </a:pathLst>
            </a:custGeom>
            <a:noFill/>
            <a:ln w="1270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05" name="Ausschnitt 3.6 ppm">
            <a:extLst>
              <a:ext uri="{FF2B5EF4-FFF2-40B4-BE49-F238E27FC236}">
                <a16:creationId xmlns:a16="http://schemas.microsoft.com/office/drawing/2014/main" id="{973035E1-65B0-16F2-E98D-E84E1FEAF88E}"/>
              </a:ext>
            </a:extLst>
          </p:cNvPr>
          <p:cNvSpPr>
            <a:spLocks/>
          </p:cNvSpPr>
          <p:nvPr/>
        </p:nvSpPr>
        <p:spPr bwMode="auto">
          <a:xfrm>
            <a:off x="2263776" y="871538"/>
            <a:ext cx="2179638" cy="2989263"/>
          </a:xfrm>
          <a:custGeom>
            <a:avLst/>
            <a:gdLst>
              <a:gd name="T0" fmla="*/ 546 w 6707"/>
              <a:gd name="T1" fmla="*/ 9154 h 9189"/>
              <a:gd name="T2" fmla="*/ 660 w 6707"/>
              <a:gd name="T3" fmla="*/ 8593 h 9189"/>
              <a:gd name="T4" fmla="*/ 768 w 6707"/>
              <a:gd name="T5" fmla="*/ 8783 h 9189"/>
              <a:gd name="T6" fmla="*/ 882 w 6707"/>
              <a:gd name="T7" fmla="*/ 9128 h 9189"/>
              <a:gd name="T8" fmla="*/ 1313 w 6707"/>
              <a:gd name="T9" fmla="*/ 9071 h 9189"/>
              <a:gd name="T10" fmla="*/ 1421 w 6707"/>
              <a:gd name="T11" fmla="*/ 8543 h 9189"/>
              <a:gd name="T12" fmla="*/ 1535 w 6707"/>
              <a:gd name="T13" fmla="*/ 8583 h 9189"/>
              <a:gd name="T14" fmla="*/ 1642 w 6707"/>
              <a:gd name="T15" fmla="*/ 8916 h 9189"/>
              <a:gd name="T16" fmla="*/ 1756 w 6707"/>
              <a:gd name="T17" fmla="*/ 7302 h 9189"/>
              <a:gd name="T18" fmla="*/ 1870 w 6707"/>
              <a:gd name="T19" fmla="*/ 8101 h 9189"/>
              <a:gd name="T20" fmla="*/ 1977 w 6707"/>
              <a:gd name="T21" fmla="*/ 8916 h 9189"/>
              <a:gd name="T22" fmla="*/ 2091 w 6707"/>
              <a:gd name="T23" fmla="*/ 8270 h 9189"/>
              <a:gd name="T24" fmla="*/ 2198 w 6707"/>
              <a:gd name="T25" fmla="*/ 6411 h 9189"/>
              <a:gd name="T26" fmla="*/ 2312 w 6707"/>
              <a:gd name="T27" fmla="*/ 8750 h 9189"/>
              <a:gd name="T28" fmla="*/ 2419 w 6707"/>
              <a:gd name="T29" fmla="*/ 8519 h 9189"/>
              <a:gd name="T30" fmla="*/ 2530 w 6707"/>
              <a:gd name="T31" fmla="*/ 8083 h 9189"/>
              <a:gd name="T32" fmla="*/ 2637 w 6707"/>
              <a:gd name="T33" fmla="*/ 8874 h 9189"/>
              <a:gd name="T34" fmla="*/ 2751 w 6707"/>
              <a:gd name="T35" fmla="*/ 9042 h 9189"/>
              <a:gd name="T36" fmla="*/ 2927 w 6707"/>
              <a:gd name="T37" fmla="*/ 9007 h 9189"/>
              <a:gd name="T38" fmla="*/ 3086 w 6707"/>
              <a:gd name="T39" fmla="*/ 8881 h 9189"/>
              <a:gd name="T40" fmla="*/ 3193 w 6707"/>
              <a:gd name="T41" fmla="*/ 6931 h 9189"/>
              <a:gd name="T42" fmla="*/ 3307 w 6707"/>
              <a:gd name="T43" fmla="*/ 4329 h 9189"/>
              <a:gd name="T44" fmla="*/ 3414 w 6707"/>
              <a:gd name="T45" fmla="*/ 8408 h 9189"/>
              <a:gd name="T46" fmla="*/ 3528 w 6707"/>
              <a:gd name="T47" fmla="*/ 8838 h 9189"/>
              <a:gd name="T48" fmla="*/ 3642 w 6707"/>
              <a:gd name="T49" fmla="*/ 8895 h 9189"/>
              <a:gd name="T50" fmla="*/ 3753 w 6707"/>
              <a:gd name="T51" fmla="*/ 8494 h 9189"/>
              <a:gd name="T52" fmla="*/ 3874 w 6707"/>
              <a:gd name="T53" fmla="*/ 5425 h 9189"/>
              <a:gd name="T54" fmla="*/ 3974 w 6707"/>
              <a:gd name="T55" fmla="*/ 5649 h 9189"/>
              <a:gd name="T56" fmla="*/ 4081 w 6707"/>
              <a:gd name="T57" fmla="*/ 8182 h 9189"/>
              <a:gd name="T58" fmla="*/ 4195 w 6707"/>
              <a:gd name="T59" fmla="*/ 7655 h 9189"/>
              <a:gd name="T60" fmla="*/ 4309 w 6707"/>
              <a:gd name="T61" fmla="*/ 4637 h 9189"/>
              <a:gd name="T62" fmla="*/ 4423 w 6707"/>
              <a:gd name="T63" fmla="*/ 5342 h 9189"/>
              <a:gd name="T64" fmla="*/ 4530 w 6707"/>
              <a:gd name="T65" fmla="*/ 7935 h 9189"/>
              <a:gd name="T66" fmla="*/ 4637 w 6707"/>
              <a:gd name="T67" fmla="*/ 4784 h 9189"/>
              <a:gd name="T68" fmla="*/ 4751 w 6707"/>
              <a:gd name="T69" fmla="*/ 4307 h 9189"/>
              <a:gd name="T70" fmla="*/ 4865 w 6707"/>
              <a:gd name="T71" fmla="*/ 7819 h 9189"/>
              <a:gd name="T72" fmla="*/ 4972 w 6707"/>
              <a:gd name="T73" fmla="*/ 5535 h 9189"/>
              <a:gd name="T74" fmla="*/ 5076 w 6707"/>
              <a:gd name="T75" fmla="*/ 5919 h 9189"/>
              <a:gd name="T76" fmla="*/ 5190 w 6707"/>
              <a:gd name="T77" fmla="*/ 8653 h 9189"/>
              <a:gd name="T78" fmla="*/ 5297 w 6707"/>
              <a:gd name="T79" fmla="*/ 8980 h 9189"/>
              <a:gd name="T80" fmla="*/ 5473 w 6707"/>
              <a:gd name="T81" fmla="*/ 8988 h 9189"/>
              <a:gd name="T82" fmla="*/ 5625 w 6707"/>
              <a:gd name="T83" fmla="*/ 8529 h 9189"/>
              <a:gd name="T84" fmla="*/ 5725 w 6707"/>
              <a:gd name="T85" fmla="*/ 5155 h 9189"/>
              <a:gd name="T86" fmla="*/ 5846 w 6707"/>
              <a:gd name="T87" fmla="*/ 8728 h 9189"/>
              <a:gd name="T88" fmla="*/ 5960 w 6707"/>
              <a:gd name="T89" fmla="*/ 9009 h 9189"/>
              <a:gd name="T90" fmla="*/ 6067 w 6707"/>
              <a:gd name="T91" fmla="*/ 8754 h 9189"/>
              <a:gd name="T92" fmla="*/ 6168 w 6707"/>
              <a:gd name="T93" fmla="*/ 7007 h 9189"/>
              <a:gd name="T94" fmla="*/ 6289 w 6707"/>
              <a:gd name="T95" fmla="*/ 8957 h 9189"/>
              <a:gd name="T96" fmla="*/ 6403 w 6707"/>
              <a:gd name="T97" fmla="*/ 9128 h 9189"/>
              <a:gd name="T98" fmla="*/ 6707 w 6707"/>
              <a:gd name="T99" fmla="*/ 9189 h 9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707" h="9189">
                <a:moveTo>
                  <a:pt x="0" y="9179"/>
                </a:moveTo>
                <a:cubicBezTo>
                  <a:pt x="281" y="9179"/>
                  <a:pt x="439" y="9179"/>
                  <a:pt x="439" y="9179"/>
                </a:cubicBezTo>
                <a:cubicBezTo>
                  <a:pt x="439" y="9179"/>
                  <a:pt x="540" y="9165"/>
                  <a:pt x="540" y="9165"/>
                </a:cubicBezTo>
                <a:cubicBezTo>
                  <a:pt x="540" y="9165"/>
                  <a:pt x="546" y="9154"/>
                  <a:pt x="546" y="9154"/>
                </a:cubicBezTo>
                <a:cubicBezTo>
                  <a:pt x="546" y="9154"/>
                  <a:pt x="595" y="9047"/>
                  <a:pt x="595" y="9047"/>
                </a:cubicBezTo>
                <a:cubicBezTo>
                  <a:pt x="595" y="9047"/>
                  <a:pt x="598" y="9025"/>
                  <a:pt x="598" y="9025"/>
                </a:cubicBezTo>
                <a:cubicBezTo>
                  <a:pt x="598" y="9025"/>
                  <a:pt x="654" y="8671"/>
                  <a:pt x="654" y="8671"/>
                </a:cubicBezTo>
                <a:cubicBezTo>
                  <a:pt x="654" y="8671"/>
                  <a:pt x="660" y="8593"/>
                  <a:pt x="660" y="8593"/>
                </a:cubicBezTo>
                <a:cubicBezTo>
                  <a:pt x="660" y="8593"/>
                  <a:pt x="705" y="8118"/>
                  <a:pt x="705" y="8118"/>
                </a:cubicBezTo>
                <a:cubicBezTo>
                  <a:pt x="705" y="8118"/>
                  <a:pt x="712" y="8140"/>
                  <a:pt x="712" y="8140"/>
                </a:cubicBezTo>
                <a:cubicBezTo>
                  <a:pt x="712" y="8140"/>
                  <a:pt x="761" y="8719"/>
                  <a:pt x="761" y="8719"/>
                </a:cubicBezTo>
                <a:cubicBezTo>
                  <a:pt x="761" y="8719"/>
                  <a:pt x="768" y="8783"/>
                  <a:pt x="768" y="8783"/>
                </a:cubicBezTo>
                <a:cubicBezTo>
                  <a:pt x="768" y="8783"/>
                  <a:pt x="812" y="9035"/>
                  <a:pt x="812" y="9035"/>
                </a:cubicBezTo>
                <a:cubicBezTo>
                  <a:pt x="812" y="9035"/>
                  <a:pt x="819" y="9052"/>
                  <a:pt x="819" y="9052"/>
                </a:cubicBezTo>
                <a:cubicBezTo>
                  <a:pt x="819" y="9052"/>
                  <a:pt x="875" y="9125"/>
                  <a:pt x="875" y="9125"/>
                </a:cubicBezTo>
                <a:cubicBezTo>
                  <a:pt x="875" y="9125"/>
                  <a:pt x="882" y="9128"/>
                  <a:pt x="882" y="9128"/>
                </a:cubicBezTo>
                <a:cubicBezTo>
                  <a:pt x="882" y="9128"/>
                  <a:pt x="933" y="9156"/>
                  <a:pt x="933" y="9156"/>
                </a:cubicBezTo>
                <a:cubicBezTo>
                  <a:pt x="933" y="9156"/>
                  <a:pt x="1262" y="9132"/>
                  <a:pt x="1262" y="9132"/>
                </a:cubicBezTo>
                <a:cubicBezTo>
                  <a:pt x="1262" y="9132"/>
                  <a:pt x="1269" y="9125"/>
                  <a:pt x="1269" y="9125"/>
                </a:cubicBezTo>
                <a:cubicBezTo>
                  <a:pt x="1269" y="9125"/>
                  <a:pt x="1313" y="9071"/>
                  <a:pt x="1313" y="9071"/>
                </a:cubicBezTo>
                <a:cubicBezTo>
                  <a:pt x="1313" y="9071"/>
                  <a:pt x="1320" y="9059"/>
                  <a:pt x="1320" y="9059"/>
                </a:cubicBezTo>
                <a:cubicBezTo>
                  <a:pt x="1320" y="9059"/>
                  <a:pt x="1369" y="8925"/>
                  <a:pt x="1369" y="8925"/>
                </a:cubicBezTo>
                <a:cubicBezTo>
                  <a:pt x="1369" y="8925"/>
                  <a:pt x="1376" y="8893"/>
                  <a:pt x="1376" y="8893"/>
                </a:cubicBezTo>
                <a:cubicBezTo>
                  <a:pt x="1376" y="8893"/>
                  <a:pt x="1421" y="8543"/>
                  <a:pt x="1421" y="8543"/>
                </a:cubicBezTo>
                <a:cubicBezTo>
                  <a:pt x="1421" y="8543"/>
                  <a:pt x="1427" y="8501"/>
                  <a:pt x="1427" y="8501"/>
                </a:cubicBezTo>
                <a:cubicBezTo>
                  <a:pt x="1427" y="8501"/>
                  <a:pt x="1448" y="8443"/>
                  <a:pt x="1448" y="8443"/>
                </a:cubicBezTo>
                <a:cubicBezTo>
                  <a:pt x="1448" y="8443"/>
                  <a:pt x="1503" y="8444"/>
                  <a:pt x="1503" y="8444"/>
                </a:cubicBezTo>
                <a:cubicBezTo>
                  <a:pt x="1503" y="8444"/>
                  <a:pt x="1535" y="8583"/>
                  <a:pt x="1535" y="8583"/>
                </a:cubicBezTo>
                <a:cubicBezTo>
                  <a:pt x="1535" y="8583"/>
                  <a:pt x="1541" y="8634"/>
                  <a:pt x="1541" y="8634"/>
                </a:cubicBezTo>
                <a:cubicBezTo>
                  <a:pt x="1541" y="8634"/>
                  <a:pt x="1590" y="8907"/>
                  <a:pt x="1590" y="8907"/>
                </a:cubicBezTo>
                <a:cubicBezTo>
                  <a:pt x="1590" y="8907"/>
                  <a:pt x="1614" y="8959"/>
                  <a:pt x="1614" y="8959"/>
                </a:cubicBezTo>
                <a:cubicBezTo>
                  <a:pt x="1614" y="8959"/>
                  <a:pt x="1642" y="8916"/>
                  <a:pt x="1642" y="8916"/>
                </a:cubicBezTo>
                <a:cubicBezTo>
                  <a:pt x="1642" y="8916"/>
                  <a:pt x="1649" y="8890"/>
                  <a:pt x="1649" y="8890"/>
                </a:cubicBezTo>
                <a:cubicBezTo>
                  <a:pt x="1649" y="8890"/>
                  <a:pt x="1704" y="8484"/>
                  <a:pt x="1704" y="8484"/>
                </a:cubicBezTo>
                <a:cubicBezTo>
                  <a:pt x="1704" y="8484"/>
                  <a:pt x="1711" y="8406"/>
                  <a:pt x="1711" y="8406"/>
                </a:cubicBezTo>
                <a:cubicBezTo>
                  <a:pt x="1711" y="8406"/>
                  <a:pt x="1756" y="7302"/>
                  <a:pt x="1756" y="7302"/>
                </a:cubicBezTo>
                <a:cubicBezTo>
                  <a:pt x="1756" y="7302"/>
                  <a:pt x="1763" y="7024"/>
                  <a:pt x="1763" y="7024"/>
                </a:cubicBezTo>
                <a:cubicBezTo>
                  <a:pt x="1763" y="7024"/>
                  <a:pt x="1804" y="5333"/>
                  <a:pt x="1804" y="5333"/>
                </a:cubicBezTo>
                <a:cubicBezTo>
                  <a:pt x="1804" y="5333"/>
                  <a:pt x="1814" y="5672"/>
                  <a:pt x="1814" y="5672"/>
                </a:cubicBezTo>
                <a:cubicBezTo>
                  <a:pt x="1814" y="5672"/>
                  <a:pt x="1870" y="8101"/>
                  <a:pt x="1870" y="8101"/>
                </a:cubicBezTo>
                <a:cubicBezTo>
                  <a:pt x="1870" y="8101"/>
                  <a:pt x="1877" y="8242"/>
                  <a:pt x="1877" y="8242"/>
                </a:cubicBezTo>
                <a:cubicBezTo>
                  <a:pt x="1877" y="8242"/>
                  <a:pt x="1922" y="8728"/>
                  <a:pt x="1922" y="8728"/>
                </a:cubicBezTo>
                <a:cubicBezTo>
                  <a:pt x="1922" y="8728"/>
                  <a:pt x="1928" y="8764"/>
                  <a:pt x="1928" y="8764"/>
                </a:cubicBezTo>
                <a:cubicBezTo>
                  <a:pt x="1928" y="8764"/>
                  <a:pt x="1977" y="8916"/>
                  <a:pt x="1977" y="8916"/>
                </a:cubicBezTo>
                <a:cubicBezTo>
                  <a:pt x="1977" y="8916"/>
                  <a:pt x="1991" y="8926"/>
                  <a:pt x="1991" y="8926"/>
                </a:cubicBezTo>
                <a:cubicBezTo>
                  <a:pt x="1991" y="8926"/>
                  <a:pt x="2029" y="8824"/>
                  <a:pt x="2029" y="8824"/>
                </a:cubicBezTo>
                <a:cubicBezTo>
                  <a:pt x="2029" y="8824"/>
                  <a:pt x="2036" y="8781"/>
                  <a:pt x="2036" y="8781"/>
                </a:cubicBezTo>
                <a:cubicBezTo>
                  <a:pt x="2036" y="8781"/>
                  <a:pt x="2091" y="8270"/>
                  <a:pt x="2091" y="8270"/>
                </a:cubicBezTo>
                <a:cubicBezTo>
                  <a:pt x="2091" y="8270"/>
                  <a:pt x="2098" y="8161"/>
                  <a:pt x="2098" y="8161"/>
                </a:cubicBezTo>
                <a:cubicBezTo>
                  <a:pt x="2098" y="8161"/>
                  <a:pt x="2143" y="6708"/>
                  <a:pt x="2143" y="6708"/>
                </a:cubicBezTo>
                <a:cubicBezTo>
                  <a:pt x="2143" y="6708"/>
                  <a:pt x="2177" y="5718"/>
                  <a:pt x="2177" y="5718"/>
                </a:cubicBezTo>
                <a:cubicBezTo>
                  <a:pt x="2177" y="5718"/>
                  <a:pt x="2198" y="6411"/>
                  <a:pt x="2198" y="6411"/>
                </a:cubicBezTo>
                <a:cubicBezTo>
                  <a:pt x="2198" y="6411"/>
                  <a:pt x="2205" y="6744"/>
                  <a:pt x="2205" y="6744"/>
                </a:cubicBezTo>
                <a:cubicBezTo>
                  <a:pt x="2205" y="6744"/>
                  <a:pt x="2250" y="8270"/>
                  <a:pt x="2250" y="8270"/>
                </a:cubicBezTo>
                <a:cubicBezTo>
                  <a:pt x="2250" y="8270"/>
                  <a:pt x="2257" y="8370"/>
                  <a:pt x="2257" y="8370"/>
                </a:cubicBezTo>
                <a:cubicBezTo>
                  <a:pt x="2257" y="8370"/>
                  <a:pt x="2312" y="8750"/>
                  <a:pt x="2312" y="8750"/>
                </a:cubicBezTo>
                <a:cubicBezTo>
                  <a:pt x="2312" y="8750"/>
                  <a:pt x="2319" y="8764"/>
                  <a:pt x="2319" y="8764"/>
                </a:cubicBezTo>
                <a:cubicBezTo>
                  <a:pt x="2319" y="8764"/>
                  <a:pt x="2343" y="8797"/>
                  <a:pt x="2343" y="8797"/>
                </a:cubicBezTo>
                <a:cubicBezTo>
                  <a:pt x="2343" y="8797"/>
                  <a:pt x="2371" y="8762"/>
                  <a:pt x="2371" y="8762"/>
                </a:cubicBezTo>
                <a:cubicBezTo>
                  <a:pt x="2371" y="8762"/>
                  <a:pt x="2419" y="8519"/>
                  <a:pt x="2419" y="8519"/>
                </a:cubicBezTo>
                <a:cubicBezTo>
                  <a:pt x="2419" y="8519"/>
                  <a:pt x="2426" y="8462"/>
                  <a:pt x="2426" y="8462"/>
                </a:cubicBezTo>
                <a:cubicBezTo>
                  <a:pt x="2426" y="8462"/>
                  <a:pt x="2471" y="8175"/>
                  <a:pt x="2471" y="8175"/>
                </a:cubicBezTo>
                <a:cubicBezTo>
                  <a:pt x="2471" y="8175"/>
                  <a:pt x="2492" y="8185"/>
                  <a:pt x="2492" y="8185"/>
                </a:cubicBezTo>
                <a:cubicBezTo>
                  <a:pt x="2492" y="8185"/>
                  <a:pt x="2530" y="8083"/>
                  <a:pt x="2530" y="8083"/>
                </a:cubicBezTo>
                <a:cubicBezTo>
                  <a:pt x="2530" y="8083"/>
                  <a:pt x="2536" y="8076"/>
                  <a:pt x="2536" y="8076"/>
                </a:cubicBezTo>
                <a:cubicBezTo>
                  <a:pt x="2536" y="8076"/>
                  <a:pt x="2585" y="8496"/>
                  <a:pt x="2585" y="8496"/>
                </a:cubicBezTo>
                <a:cubicBezTo>
                  <a:pt x="2585" y="8496"/>
                  <a:pt x="2592" y="8569"/>
                  <a:pt x="2592" y="8569"/>
                </a:cubicBezTo>
                <a:cubicBezTo>
                  <a:pt x="2592" y="8569"/>
                  <a:pt x="2637" y="8874"/>
                  <a:pt x="2637" y="8874"/>
                </a:cubicBezTo>
                <a:cubicBezTo>
                  <a:pt x="2637" y="8874"/>
                  <a:pt x="2644" y="8897"/>
                  <a:pt x="2644" y="8897"/>
                </a:cubicBezTo>
                <a:cubicBezTo>
                  <a:pt x="2644" y="8897"/>
                  <a:pt x="2699" y="9004"/>
                  <a:pt x="2699" y="9004"/>
                </a:cubicBezTo>
                <a:cubicBezTo>
                  <a:pt x="2699" y="9004"/>
                  <a:pt x="2706" y="9013"/>
                  <a:pt x="2706" y="9013"/>
                </a:cubicBezTo>
                <a:cubicBezTo>
                  <a:pt x="2706" y="9013"/>
                  <a:pt x="2751" y="9042"/>
                  <a:pt x="2751" y="9042"/>
                </a:cubicBezTo>
                <a:cubicBezTo>
                  <a:pt x="2751" y="9042"/>
                  <a:pt x="2813" y="9063"/>
                  <a:pt x="2813" y="9063"/>
                </a:cubicBezTo>
                <a:cubicBezTo>
                  <a:pt x="2813" y="9063"/>
                  <a:pt x="2872" y="9070"/>
                  <a:pt x="2872" y="9070"/>
                </a:cubicBezTo>
                <a:cubicBezTo>
                  <a:pt x="2872" y="9070"/>
                  <a:pt x="2920" y="9021"/>
                  <a:pt x="2920" y="9021"/>
                </a:cubicBezTo>
                <a:cubicBezTo>
                  <a:pt x="2920" y="9021"/>
                  <a:pt x="2927" y="9007"/>
                  <a:pt x="2927" y="9007"/>
                </a:cubicBezTo>
                <a:cubicBezTo>
                  <a:pt x="2927" y="9007"/>
                  <a:pt x="2972" y="8942"/>
                  <a:pt x="2972" y="8942"/>
                </a:cubicBezTo>
                <a:cubicBezTo>
                  <a:pt x="2972" y="8942"/>
                  <a:pt x="3006" y="8928"/>
                  <a:pt x="3006" y="8928"/>
                </a:cubicBezTo>
                <a:cubicBezTo>
                  <a:pt x="3006" y="8928"/>
                  <a:pt x="3051" y="8944"/>
                  <a:pt x="3051" y="8944"/>
                </a:cubicBezTo>
                <a:cubicBezTo>
                  <a:pt x="3051" y="8944"/>
                  <a:pt x="3086" y="8881"/>
                  <a:pt x="3086" y="8881"/>
                </a:cubicBezTo>
                <a:cubicBezTo>
                  <a:pt x="3086" y="8881"/>
                  <a:pt x="3093" y="8852"/>
                  <a:pt x="3093" y="8852"/>
                </a:cubicBezTo>
                <a:cubicBezTo>
                  <a:pt x="3093" y="8852"/>
                  <a:pt x="3141" y="8356"/>
                  <a:pt x="3141" y="8356"/>
                </a:cubicBezTo>
                <a:cubicBezTo>
                  <a:pt x="3141" y="8356"/>
                  <a:pt x="3145" y="8242"/>
                  <a:pt x="3145" y="8242"/>
                </a:cubicBezTo>
                <a:cubicBezTo>
                  <a:pt x="3145" y="8242"/>
                  <a:pt x="3193" y="6931"/>
                  <a:pt x="3193" y="6931"/>
                </a:cubicBezTo>
                <a:cubicBezTo>
                  <a:pt x="3193" y="6931"/>
                  <a:pt x="3200" y="6629"/>
                  <a:pt x="3200" y="6629"/>
                </a:cubicBezTo>
                <a:cubicBezTo>
                  <a:pt x="3200" y="6629"/>
                  <a:pt x="3245" y="3516"/>
                  <a:pt x="3245" y="3516"/>
                </a:cubicBezTo>
                <a:cubicBezTo>
                  <a:pt x="3245" y="3516"/>
                  <a:pt x="3272" y="2669"/>
                  <a:pt x="3272" y="2669"/>
                </a:cubicBezTo>
                <a:cubicBezTo>
                  <a:pt x="3272" y="2669"/>
                  <a:pt x="3307" y="4329"/>
                  <a:pt x="3307" y="4329"/>
                </a:cubicBezTo>
                <a:cubicBezTo>
                  <a:pt x="3307" y="4329"/>
                  <a:pt x="3314" y="4861"/>
                  <a:pt x="3314" y="4861"/>
                </a:cubicBezTo>
                <a:cubicBezTo>
                  <a:pt x="3314" y="4861"/>
                  <a:pt x="3359" y="7475"/>
                  <a:pt x="3359" y="7475"/>
                </a:cubicBezTo>
                <a:cubicBezTo>
                  <a:pt x="3359" y="7475"/>
                  <a:pt x="3366" y="7669"/>
                  <a:pt x="3366" y="7669"/>
                </a:cubicBezTo>
                <a:cubicBezTo>
                  <a:pt x="3366" y="7669"/>
                  <a:pt x="3414" y="8408"/>
                  <a:pt x="3414" y="8408"/>
                </a:cubicBezTo>
                <a:cubicBezTo>
                  <a:pt x="3414" y="8408"/>
                  <a:pt x="3421" y="8467"/>
                  <a:pt x="3421" y="8467"/>
                </a:cubicBezTo>
                <a:cubicBezTo>
                  <a:pt x="3421" y="8467"/>
                  <a:pt x="3466" y="8703"/>
                  <a:pt x="3466" y="8703"/>
                </a:cubicBezTo>
                <a:cubicBezTo>
                  <a:pt x="3466" y="8703"/>
                  <a:pt x="3473" y="8721"/>
                  <a:pt x="3473" y="8721"/>
                </a:cubicBezTo>
                <a:cubicBezTo>
                  <a:pt x="3473" y="8721"/>
                  <a:pt x="3528" y="8838"/>
                  <a:pt x="3528" y="8838"/>
                </a:cubicBezTo>
                <a:cubicBezTo>
                  <a:pt x="3528" y="8838"/>
                  <a:pt x="3535" y="8849"/>
                  <a:pt x="3535" y="8849"/>
                </a:cubicBezTo>
                <a:cubicBezTo>
                  <a:pt x="3535" y="8849"/>
                  <a:pt x="3580" y="8881"/>
                  <a:pt x="3580" y="8881"/>
                </a:cubicBezTo>
                <a:cubicBezTo>
                  <a:pt x="3580" y="8881"/>
                  <a:pt x="3587" y="8885"/>
                  <a:pt x="3587" y="8885"/>
                </a:cubicBezTo>
                <a:cubicBezTo>
                  <a:pt x="3587" y="8885"/>
                  <a:pt x="3642" y="8895"/>
                  <a:pt x="3642" y="8895"/>
                </a:cubicBezTo>
                <a:cubicBezTo>
                  <a:pt x="3642" y="8895"/>
                  <a:pt x="3694" y="8833"/>
                  <a:pt x="3694" y="8833"/>
                </a:cubicBezTo>
                <a:cubicBezTo>
                  <a:pt x="3694" y="8833"/>
                  <a:pt x="3701" y="8812"/>
                  <a:pt x="3701" y="8812"/>
                </a:cubicBezTo>
                <a:cubicBezTo>
                  <a:pt x="3701" y="8812"/>
                  <a:pt x="3749" y="8550"/>
                  <a:pt x="3749" y="8550"/>
                </a:cubicBezTo>
                <a:cubicBezTo>
                  <a:pt x="3749" y="8550"/>
                  <a:pt x="3753" y="8494"/>
                  <a:pt x="3753" y="8494"/>
                </a:cubicBezTo>
                <a:cubicBezTo>
                  <a:pt x="3753" y="8494"/>
                  <a:pt x="3801" y="7826"/>
                  <a:pt x="3801" y="7826"/>
                </a:cubicBezTo>
                <a:cubicBezTo>
                  <a:pt x="3801" y="7826"/>
                  <a:pt x="3808" y="7658"/>
                  <a:pt x="3808" y="7658"/>
                </a:cubicBezTo>
                <a:cubicBezTo>
                  <a:pt x="3808" y="7658"/>
                  <a:pt x="3853" y="5893"/>
                  <a:pt x="3853" y="5893"/>
                </a:cubicBezTo>
                <a:cubicBezTo>
                  <a:pt x="3853" y="5893"/>
                  <a:pt x="3874" y="5425"/>
                  <a:pt x="3874" y="5425"/>
                </a:cubicBezTo>
                <a:cubicBezTo>
                  <a:pt x="3874" y="5425"/>
                  <a:pt x="3915" y="5993"/>
                  <a:pt x="3915" y="5993"/>
                </a:cubicBezTo>
                <a:cubicBezTo>
                  <a:pt x="3915" y="5993"/>
                  <a:pt x="3929" y="6095"/>
                  <a:pt x="3929" y="6095"/>
                </a:cubicBezTo>
                <a:cubicBezTo>
                  <a:pt x="3929" y="6095"/>
                  <a:pt x="3967" y="5675"/>
                  <a:pt x="3967" y="5675"/>
                </a:cubicBezTo>
                <a:cubicBezTo>
                  <a:pt x="3967" y="5675"/>
                  <a:pt x="3974" y="5649"/>
                  <a:pt x="3974" y="5649"/>
                </a:cubicBezTo>
                <a:cubicBezTo>
                  <a:pt x="3974" y="5649"/>
                  <a:pt x="4022" y="6917"/>
                  <a:pt x="4022" y="6917"/>
                </a:cubicBezTo>
                <a:cubicBezTo>
                  <a:pt x="4022" y="6917"/>
                  <a:pt x="4029" y="7149"/>
                  <a:pt x="4029" y="7149"/>
                </a:cubicBezTo>
                <a:cubicBezTo>
                  <a:pt x="4029" y="7149"/>
                  <a:pt x="4074" y="8120"/>
                  <a:pt x="4074" y="8120"/>
                </a:cubicBezTo>
                <a:cubicBezTo>
                  <a:pt x="4074" y="8120"/>
                  <a:pt x="4081" y="8182"/>
                  <a:pt x="4081" y="8182"/>
                </a:cubicBezTo>
                <a:cubicBezTo>
                  <a:pt x="4081" y="8182"/>
                  <a:pt x="4115" y="8323"/>
                  <a:pt x="4115" y="8323"/>
                </a:cubicBezTo>
                <a:cubicBezTo>
                  <a:pt x="4115" y="8323"/>
                  <a:pt x="4143" y="8258"/>
                  <a:pt x="4143" y="8258"/>
                </a:cubicBezTo>
                <a:cubicBezTo>
                  <a:pt x="4143" y="8258"/>
                  <a:pt x="4188" y="7774"/>
                  <a:pt x="4188" y="7774"/>
                </a:cubicBezTo>
                <a:cubicBezTo>
                  <a:pt x="4188" y="7774"/>
                  <a:pt x="4195" y="7655"/>
                  <a:pt x="4195" y="7655"/>
                </a:cubicBezTo>
                <a:cubicBezTo>
                  <a:pt x="4195" y="7655"/>
                  <a:pt x="4243" y="6288"/>
                  <a:pt x="4243" y="6288"/>
                </a:cubicBezTo>
                <a:cubicBezTo>
                  <a:pt x="4243" y="6288"/>
                  <a:pt x="4250" y="6053"/>
                  <a:pt x="4250" y="6053"/>
                </a:cubicBezTo>
                <a:cubicBezTo>
                  <a:pt x="4250" y="6053"/>
                  <a:pt x="4302" y="4639"/>
                  <a:pt x="4302" y="4639"/>
                </a:cubicBezTo>
                <a:cubicBezTo>
                  <a:pt x="4302" y="4639"/>
                  <a:pt x="4309" y="4637"/>
                  <a:pt x="4309" y="4637"/>
                </a:cubicBezTo>
                <a:cubicBezTo>
                  <a:pt x="4309" y="4637"/>
                  <a:pt x="4357" y="6104"/>
                  <a:pt x="4357" y="6104"/>
                </a:cubicBezTo>
                <a:cubicBezTo>
                  <a:pt x="4357" y="6104"/>
                  <a:pt x="4368" y="6243"/>
                  <a:pt x="4368" y="6243"/>
                </a:cubicBezTo>
                <a:cubicBezTo>
                  <a:pt x="4368" y="6243"/>
                  <a:pt x="4409" y="5528"/>
                  <a:pt x="4409" y="5528"/>
                </a:cubicBezTo>
                <a:cubicBezTo>
                  <a:pt x="4409" y="5528"/>
                  <a:pt x="4423" y="5342"/>
                  <a:pt x="4423" y="5342"/>
                </a:cubicBezTo>
                <a:cubicBezTo>
                  <a:pt x="4423" y="5342"/>
                  <a:pt x="4464" y="6596"/>
                  <a:pt x="4464" y="6596"/>
                </a:cubicBezTo>
                <a:cubicBezTo>
                  <a:pt x="4464" y="6596"/>
                  <a:pt x="4468" y="6874"/>
                  <a:pt x="4468" y="6874"/>
                </a:cubicBezTo>
                <a:cubicBezTo>
                  <a:pt x="4468" y="6874"/>
                  <a:pt x="4523" y="7926"/>
                  <a:pt x="4523" y="7926"/>
                </a:cubicBezTo>
                <a:cubicBezTo>
                  <a:pt x="4523" y="7926"/>
                  <a:pt x="4530" y="7935"/>
                  <a:pt x="4530" y="7935"/>
                </a:cubicBezTo>
                <a:cubicBezTo>
                  <a:pt x="4530" y="7935"/>
                  <a:pt x="4575" y="7404"/>
                  <a:pt x="4575" y="7404"/>
                </a:cubicBezTo>
                <a:cubicBezTo>
                  <a:pt x="4575" y="7404"/>
                  <a:pt x="4582" y="7251"/>
                  <a:pt x="4582" y="7251"/>
                </a:cubicBezTo>
                <a:cubicBezTo>
                  <a:pt x="4582" y="7251"/>
                  <a:pt x="4630" y="5264"/>
                  <a:pt x="4630" y="5264"/>
                </a:cubicBezTo>
                <a:cubicBezTo>
                  <a:pt x="4630" y="5264"/>
                  <a:pt x="4637" y="4784"/>
                  <a:pt x="4637" y="4784"/>
                </a:cubicBezTo>
                <a:cubicBezTo>
                  <a:pt x="4637" y="4784"/>
                  <a:pt x="4682" y="503"/>
                  <a:pt x="4682" y="503"/>
                </a:cubicBezTo>
                <a:cubicBezTo>
                  <a:pt x="4682" y="503"/>
                  <a:pt x="4696" y="0"/>
                  <a:pt x="4696" y="0"/>
                </a:cubicBezTo>
                <a:cubicBezTo>
                  <a:pt x="4696" y="0"/>
                  <a:pt x="4744" y="3635"/>
                  <a:pt x="4744" y="3635"/>
                </a:cubicBezTo>
                <a:cubicBezTo>
                  <a:pt x="4744" y="3635"/>
                  <a:pt x="4751" y="4307"/>
                  <a:pt x="4751" y="4307"/>
                </a:cubicBezTo>
                <a:cubicBezTo>
                  <a:pt x="4751" y="4307"/>
                  <a:pt x="4796" y="7028"/>
                  <a:pt x="4796" y="7028"/>
                </a:cubicBezTo>
                <a:cubicBezTo>
                  <a:pt x="4796" y="7028"/>
                  <a:pt x="4803" y="7207"/>
                  <a:pt x="4803" y="7207"/>
                </a:cubicBezTo>
                <a:cubicBezTo>
                  <a:pt x="4803" y="7207"/>
                  <a:pt x="4851" y="7793"/>
                  <a:pt x="4851" y="7793"/>
                </a:cubicBezTo>
                <a:cubicBezTo>
                  <a:pt x="4851" y="7793"/>
                  <a:pt x="4865" y="7819"/>
                  <a:pt x="4865" y="7819"/>
                </a:cubicBezTo>
                <a:cubicBezTo>
                  <a:pt x="4865" y="7819"/>
                  <a:pt x="4903" y="7560"/>
                  <a:pt x="4903" y="7560"/>
                </a:cubicBezTo>
                <a:cubicBezTo>
                  <a:pt x="4903" y="7560"/>
                  <a:pt x="4910" y="7454"/>
                  <a:pt x="4910" y="7454"/>
                </a:cubicBezTo>
                <a:cubicBezTo>
                  <a:pt x="4910" y="7454"/>
                  <a:pt x="4965" y="5803"/>
                  <a:pt x="4965" y="5803"/>
                </a:cubicBezTo>
                <a:cubicBezTo>
                  <a:pt x="4965" y="5803"/>
                  <a:pt x="4972" y="5535"/>
                  <a:pt x="4972" y="5535"/>
                </a:cubicBezTo>
                <a:cubicBezTo>
                  <a:pt x="4972" y="5535"/>
                  <a:pt x="4996" y="4946"/>
                  <a:pt x="4996" y="4946"/>
                </a:cubicBezTo>
                <a:cubicBezTo>
                  <a:pt x="4996" y="4946"/>
                  <a:pt x="5024" y="5115"/>
                  <a:pt x="5024" y="5115"/>
                </a:cubicBezTo>
                <a:cubicBezTo>
                  <a:pt x="5024" y="5115"/>
                  <a:pt x="5072" y="5632"/>
                  <a:pt x="5072" y="5632"/>
                </a:cubicBezTo>
                <a:cubicBezTo>
                  <a:pt x="5072" y="5632"/>
                  <a:pt x="5076" y="5919"/>
                  <a:pt x="5076" y="5919"/>
                </a:cubicBezTo>
                <a:cubicBezTo>
                  <a:pt x="5076" y="5919"/>
                  <a:pt x="5131" y="7976"/>
                  <a:pt x="5131" y="7976"/>
                </a:cubicBezTo>
                <a:cubicBezTo>
                  <a:pt x="5131" y="7976"/>
                  <a:pt x="5138" y="8109"/>
                  <a:pt x="5138" y="8109"/>
                </a:cubicBezTo>
                <a:cubicBezTo>
                  <a:pt x="5138" y="8109"/>
                  <a:pt x="5183" y="8615"/>
                  <a:pt x="5183" y="8615"/>
                </a:cubicBezTo>
                <a:cubicBezTo>
                  <a:pt x="5183" y="8615"/>
                  <a:pt x="5190" y="8653"/>
                  <a:pt x="5190" y="8653"/>
                </a:cubicBezTo>
                <a:cubicBezTo>
                  <a:pt x="5190" y="8653"/>
                  <a:pt x="5238" y="8843"/>
                  <a:pt x="5238" y="8843"/>
                </a:cubicBezTo>
                <a:cubicBezTo>
                  <a:pt x="5238" y="8843"/>
                  <a:pt x="5245" y="8862"/>
                  <a:pt x="5245" y="8862"/>
                </a:cubicBezTo>
                <a:cubicBezTo>
                  <a:pt x="5245" y="8862"/>
                  <a:pt x="5290" y="8966"/>
                  <a:pt x="5290" y="8966"/>
                </a:cubicBezTo>
                <a:cubicBezTo>
                  <a:pt x="5290" y="8966"/>
                  <a:pt x="5297" y="8980"/>
                  <a:pt x="5297" y="8980"/>
                </a:cubicBezTo>
                <a:cubicBezTo>
                  <a:pt x="5297" y="8980"/>
                  <a:pt x="5352" y="9033"/>
                  <a:pt x="5352" y="9033"/>
                </a:cubicBezTo>
                <a:cubicBezTo>
                  <a:pt x="5352" y="9033"/>
                  <a:pt x="5404" y="9014"/>
                  <a:pt x="5404" y="9014"/>
                </a:cubicBezTo>
                <a:cubicBezTo>
                  <a:pt x="5404" y="9014"/>
                  <a:pt x="5459" y="8988"/>
                  <a:pt x="5459" y="8988"/>
                </a:cubicBezTo>
                <a:cubicBezTo>
                  <a:pt x="5459" y="8988"/>
                  <a:pt x="5473" y="8988"/>
                  <a:pt x="5473" y="8988"/>
                </a:cubicBezTo>
                <a:cubicBezTo>
                  <a:pt x="5473" y="8988"/>
                  <a:pt x="5539" y="9037"/>
                  <a:pt x="5539" y="9037"/>
                </a:cubicBezTo>
                <a:cubicBezTo>
                  <a:pt x="5539" y="9037"/>
                  <a:pt x="5573" y="8957"/>
                  <a:pt x="5573" y="8957"/>
                </a:cubicBezTo>
                <a:cubicBezTo>
                  <a:pt x="5573" y="8957"/>
                  <a:pt x="5580" y="8925"/>
                  <a:pt x="5580" y="8925"/>
                </a:cubicBezTo>
                <a:cubicBezTo>
                  <a:pt x="5580" y="8925"/>
                  <a:pt x="5625" y="8529"/>
                  <a:pt x="5625" y="8529"/>
                </a:cubicBezTo>
                <a:cubicBezTo>
                  <a:pt x="5625" y="8529"/>
                  <a:pt x="5632" y="8446"/>
                  <a:pt x="5632" y="8446"/>
                </a:cubicBezTo>
                <a:cubicBezTo>
                  <a:pt x="5632" y="8446"/>
                  <a:pt x="5681" y="7256"/>
                  <a:pt x="5681" y="7256"/>
                </a:cubicBezTo>
                <a:cubicBezTo>
                  <a:pt x="5681" y="7256"/>
                  <a:pt x="5687" y="6953"/>
                  <a:pt x="5687" y="6953"/>
                </a:cubicBezTo>
                <a:cubicBezTo>
                  <a:pt x="5687" y="6953"/>
                  <a:pt x="5725" y="5155"/>
                  <a:pt x="5725" y="5155"/>
                </a:cubicBezTo>
                <a:cubicBezTo>
                  <a:pt x="5725" y="5155"/>
                  <a:pt x="5746" y="5986"/>
                  <a:pt x="5746" y="5986"/>
                </a:cubicBezTo>
                <a:cubicBezTo>
                  <a:pt x="5746" y="5986"/>
                  <a:pt x="5791" y="8104"/>
                  <a:pt x="5791" y="8104"/>
                </a:cubicBezTo>
                <a:cubicBezTo>
                  <a:pt x="5791" y="8104"/>
                  <a:pt x="5798" y="8246"/>
                  <a:pt x="5798" y="8246"/>
                </a:cubicBezTo>
                <a:cubicBezTo>
                  <a:pt x="5798" y="8246"/>
                  <a:pt x="5846" y="8728"/>
                  <a:pt x="5846" y="8728"/>
                </a:cubicBezTo>
                <a:cubicBezTo>
                  <a:pt x="5846" y="8728"/>
                  <a:pt x="5853" y="8760"/>
                  <a:pt x="5853" y="8760"/>
                </a:cubicBezTo>
                <a:cubicBezTo>
                  <a:pt x="5853" y="8760"/>
                  <a:pt x="5898" y="8906"/>
                  <a:pt x="5898" y="8906"/>
                </a:cubicBezTo>
                <a:cubicBezTo>
                  <a:pt x="5898" y="8906"/>
                  <a:pt x="5905" y="8919"/>
                  <a:pt x="5905" y="8919"/>
                </a:cubicBezTo>
                <a:cubicBezTo>
                  <a:pt x="5905" y="8919"/>
                  <a:pt x="5960" y="9009"/>
                  <a:pt x="5960" y="9009"/>
                </a:cubicBezTo>
                <a:cubicBezTo>
                  <a:pt x="5960" y="9009"/>
                  <a:pt x="5981" y="9028"/>
                  <a:pt x="5981" y="9028"/>
                </a:cubicBezTo>
                <a:cubicBezTo>
                  <a:pt x="5981" y="9028"/>
                  <a:pt x="6012" y="8992"/>
                  <a:pt x="6012" y="8992"/>
                </a:cubicBezTo>
                <a:cubicBezTo>
                  <a:pt x="6012" y="8992"/>
                  <a:pt x="6019" y="8973"/>
                  <a:pt x="6019" y="8973"/>
                </a:cubicBezTo>
                <a:cubicBezTo>
                  <a:pt x="6019" y="8973"/>
                  <a:pt x="6067" y="8754"/>
                  <a:pt x="6067" y="8754"/>
                </a:cubicBezTo>
                <a:cubicBezTo>
                  <a:pt x="6067" y="8754"/>
                  <a:pt x="6074" y="8707"/>
                  <a:pt x="6074" y="8707"/>
                </a:cubicBezTo>
                <a:cubicBezTo>
                  <a:pt x="6074" y="8707"/>
                  <a:pt x="6119" y="8050"/>
                  <a:pt x="6119" y="8050"/>
                </a:cubicBezTo>
                <a:cubicBezTo>
                  <a:pt x="6119" y="8050"/>
                  <a:pt x="6126" y="7886"/>
                  <a:pt x="6126" y="7886"/>
                </a:cubicBezTo>
                <a:cubicBezTo>
                  <a:pt x="6126" y="7886"/>
                  <a:pt x="6168" y="7007"/>
                  <a:pt x="6168" y="7007"/>
                </a:cubicBezTo>
                <a:cubicBezTo>
                  <a:pt x="6168" y="7007"/>
                  <a:pt x="6188" y="7479"/>
                  <a:pt x="6188" y="7479"/>
                </a:cubicBezTo>
                <a:cubicBezTo>
                  <a:pt x="6188" y="7479"/>
                  <a:pt x="6233" y="8614"/>
                  <a:pt x="6233" y="8614"/>
                </a:cubicBezTo>
                <a:cubicBezTo>
                  <a:pt x="6233" y="8614"/>
                  <a:pt x="6240" y="8691"/>
                  <a:pt x="6240" y="8691"/>
                </a:cubicBezTo>
                <a:cubicBezTo>
                  <a:pt x="6240" y="8691"/>
                  <a:pt x="6289" y="8957"/>
                  <a:pt x="6289" y="8957"/>
                </a:cubicBezTo>
                <a:cubicBezTo>
                  <a:pt x="6289" y="8957"/>
                  <a:pt x="6296" y="8975"/>
                  <a:pt x="6296" y="8975"/>
                </a:cubicBezTo>
                <a:cubicBezTo>
                  <a:pt x="6296" y="8975"/>
                  <a:pt x="6347" y="9077"/>
                  <a:pt x="6347" y="9077"/>
                </a:cubicBezTo>
                <a:cubicBezTo>
                  <a:pt x="6347" y="9077"/>
                  <a:pt x="6354" y="9085"/>
                  <a:pt x="6354" y="9085"/>
                </a:cubicBezTo>
                <a:cubicBezTo>
                  <a:pt x="6354" y="9085"/>
                  <a:pt x="6403" y="9128"/>
                  <a:pt x="6403" y="9128"/>
                </a:cubicBezTo>
                <a:cubicBezTo>
                  <a:pt x="6403" y="9128"/>
                  <a:pt x="6406" y="9134"/>
                  <a:pt x="6406" y="9134"/>
                </a:cubicBezTo>
                <a:cubicBezTo>
                  <a:pt x="6406" y="9134"/>
                  <a:pt x="6461" y="9161"/>
                  <a:pt x="6461" y="9161"/>
                </a:cubicBezTo>
                <a:cubicBezTo>
                  <a:pt x="6461" y="9161"/>
                  <a:pt x="6641" y="9185"/>
                  <a:pt x="6641" y="9185"/>
                </a:cubicBezTo>
                <a:cubicBezTo>
                  <a:pt x="6641" y="9185"/>
                  <a:pt x="6707" y="9189"/>
                  <a:pt x="6707" y="9189"/>
                </a:cubicBezTo>
              </a:path>
            </a:pathLst>
          </a:custGeom>
          <a:noFill/>
          <a:ln w="12700" cap="flat">
            <a:solidFill>
              <a:srgbClr val="14151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66" name="Achse">
            <a:extLst>
              <a:ext uri="{FF2B5EF4-FFF2-40B4-BE49-F238E27FC236}">
                <a16:creationId xmlns:a16="http://schemas.microsoft.com/office/drawing/2014/main" id="{A95BCB9F-CA56-28E7-FE22-14F97ABDA7BD}"/>
              </a:ext>
            </a:extLst>
          </p:cNvPr>
          <p:cNvGrpSpPr/>
          <p:nvPr/>
        </p:nvGrpSpPr>
        <p:grpSpPr>
          <a:xfrm>
            <a:off x="188913" y="6270625"/>
            <a:ext cx="11814175" cy="563020"/>
            <a:chOff x="188913" y="6270625"/>
            <a:chExt cx="11814175" cy="563020"/>
          </a:xfrm>
        </p:grpSpPr>
        <p:sp>
          <p:nvSpPr>
            <p:cNvPr id="57" name="Skalenticks">
              <a:extLst>
                <a:ext uri="{FF2B5EF4-FFF2-40B4-BE49-F238E27FC236}">
                  <a16:creationId xmlns:a16="http://schemas.microsoft.com/office/drawing/2014/main" id="{DBD34A7D-2353-2475-3A7D-7ACD7659E0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65" name="Achsenbeschriftung">
              <a:extLst>
                <a:ext uri="{FF2B5EF4-FFF2-40B4-BE49-F238E27FC236}">
                  <a16:creationId xmlns:a16="http://schemas.microsoft.com/office/drawing/2014/main" id="{7E9F799C-8C77-0BDC-BCC1-6592FC6C06F2}"/>
                </a:ext>
              </a:extLst>
            </p:cNvPr>
            <p:cNvGrpSpPr/>
            <p:nvPr/>
          </p:nvGrpSpPr>
          <p:grpSpPr>
            <a:xfrm>
              <a:off x="1625599" y="6333624"/>
              <a:ext cx="10265337" cy="500021"/>
              <a:chOff x="1625599" y="6333624"/>
              <a:chExt cx="10265337" cy="500021"/>
            </a:xfrm>
          </p:grpSpPr>
          <p:sp>
            <p:nvSpPr>
              <p:cNvPr id="256" name="Textfeld 255">
                <a:extLst>
                  <a:ext uri="{FF2B5EF4-FFF2-40B4-BE49-F238E27FC236}">
                    <a16:creationId xmlns:a16="http://schemas.microsoft.com/office/drawing/2014/main" id="{9B2B2ADE-9CEC-8909-F23C-18ECB3BDE78F}"/>
                  </a:ext>
                </a:extLst>
              </p:cNvPr>
              <p:cNvSpPr txBox="1"/>
              <p:nvPr/>
            </p:nvSpPr>
            <p:spPr>
              <a:xfrm>
                <a:off x="1625599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257" name="Textfeld 256">
                <a:extLst>
                  <a:ext uri="{FF2B5EF4-FFF2-40B4-BE49-F238E27FC236}">
                    <a16:creationId xmlns:a16="http://schemas.microsoft.com/office/drawing/2014/main" id="{5A2329F0-67C3-800F-9AA0-FAACA0EE87F6}"/>
                  </a:ext>
                </a:extLst>
              </p:cNvPr>
              <p:cNvSpPr txBox="1"/>
              <p:nvPr/>
            </p:nvSpPr>
            <p:spPr>
              <a:xfrm>
                <a:off x="3313680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258" name="Textfeld 257">
                <a:extLst>
                  <a:ext uri="{FF2B5EF4-FFF2-40B4-BE49-F238E27FC236}">
                    <a16:creationId xmlns:a16="http://schemas.microsoft.com/office/drawing/2014/main" id="{2B275576-6356-3887-F491-24262F919FE0}"/>
                  </a:ext>
                </a:extLst>
              </p:cNvPr>
              <p:cNvSpPr txBox="1"/>
              <p:nvPr/>
            </p:nvSpPr>
            <p:spPr>
              <a:xfrm>
                <a:off x="5001761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259" name="Textfeld 258">
                <a:extLst>
                  <a:ext uri="{FF2B5EF4-FFF2-40B4-BE49-F238E27FC236}">
                    <a16:creationId xmlns:a16="http://schemas.microsoft.com/office/drawing/2014/main" id="{1957B480-8B65-DAFA-75D4-B7394CC31A57}"/>
                  </a:ext>
                </a:extLst>
              </p:cNvPr>
              <p:cNvSpPr txBox="1"/>
              <p:nvPr/>
            </p:nvSpPr>
            <p:spPr>
              <a:xfrm>
                <a:off x="6689842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260" name="Textfeld 259">
                <a:extLst>
                  <a:ext uri="{FF2B5EF4-FFF2-40B4-BE49-F238E27FC236}">
                    <a16:creationId xmlns:a16="http://schemas.microsoft.com/office/drawing/2014/main" id="{B0980918-4B17-FEC2-66D9-FE856646E9CE}"/>
                  </a:ext>
                </a:extLst>
              </p:cNvPr>
              <p:cNvSpPr txBox="1"/>
              <p:nvPr/>
            </p:nvSpPr>
            <p:spPr>
              <a:xfrm>
                <a:off x="8377923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261" name="Textfeld 260">
                <a:extLst>
                  <a:ext uri="{FF2B5EF4-FFF2-40B4-BE49-F238E27FC236}">
                    <a16:creationId xmlns:a16="http://schemas.microsoft.com/office/drawing/2014/main" id="{CC528BAD-A945-8E15-BCBA-FE2237F28D48}"/>
                  </a:ext>
                </a:extLst>
              </p:cNvPr>
              <p:cNvSpPr txBox="1"/>
              <p:nvPr/>
            </p:nvSpPr>
            <p:spPr>
              <a:xfrm>
                <a:off x="10066005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262" name="Textfeld 261">
                <a:extLst>
                  <a:ext uri="{FF2B5EF4-FFF2-40B4-BE49-F238E27FC236}">
                    <a16:creationId xmlns:a16="http://schemas.microsoft.com/office/drawing/2014/main" id="{4F76C81F-AFD7-686D-74AF-B59B87D44A54}"/>
                  </a:ext>
                </a:extLst>
              </p:cNvPr>
              <p:cNvSpPr txBox="1"/>
              <p:nvPr/>
            </p:nvSpPr>
            <p:spPr>
              <a:xfrm>
                <a:off x="11218957" y="6333624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264" name="Textfeld 263">
                <a:extLst>
                  <a:ext uri="{FF2B5EF4-FFF2-40B4-BE49-F238E27FC236}">
                    <a16:creationId xmlns:a16="http://schemas.microsoft.com/office/drawing/2014/main" id="{959692DB-0CE1-FE5D-DBB5-016283428737}"/>
                  </a:ext>
                </a:extLst>
              </p:cNvPr>
              <p:cNvSpPr txBox="1"/>
              <p:nvPr/>
            </p:nvSpPr>
            <p:spPr>
              <a:xfrm>
                <a:off x="5844702" y="637198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271" name="Ausschnitt 4.4 ppm">
            <a:extLst>
              <a:ext uri="{FF2B5EF4-FFF2-40B4-BE49-F238E27FC236}">
                <a16:creationId xmlns:a16="http://schemas.microsoft.com/office/drawing/2014/main" id="{AAEFE39D-BD63-9558-D5C4-EC143B3F9E2C}"/>
              </a:ext>
            </a:extLst>
          </p:cNvPr>
          <p:cNvGrpSpPr/>
          <p:nvPr/>
        </p:nvGrpSpPr>
        <p:grpSpPr>
          <a:xfrm>
            <a:off x="252199" y="1346234"/>
            <a:ext cx="1053449" cy="4148104"/>
            <a:chOff x="252199" y="1346234"/>
            <a:chExt cx="1053449" cy="4148104"/>
          </a:xfrm>
        </p:grpSpPr>
        <p:sp>
          <p:nvSpPr>
            <p:cNvPr id="237" name="Freeform 186">
              <a:extLst>
                <a:ext uri="{FF2B5EF4-FFF2-40B4-BE49-F238E27FC236}">
                  <a16:creationId xmlns:a16="http://schemas.microsoft.com/office/drawing/2014/main" id="{F1B6B973-156C-A01C-4528-CDEB31EDB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3" y="2406650"/>
              <a:ext cx="684213" cy="3087688"/>
            </a:xfrm>
            <a:custGeom>
              <a:avLst/>
              <a:gdLst>
                <a:gd name="T0" fmla="*/ 0 w 2101"/>
                <a:gd name="T1" fmla="*/ 9472 h 9488"/>
                <a:gd name="T2" fmla="*/ 22 w 2101"/>
                <a:gd name="T3" fmla="*/ 9473 h 9488"/>
                <a:gd name="T4" fmla="*/ 29 w 2101"/>
                <a:gd name="T5" fmla="*/ 9469 h 9488"/>
                <a:gd name="T6" fmla="*/ 77 w 2101"/>
                <a:gd name="T7" fmla="*/ 9406 h 9488"/>
                <a:gd name="T8" fmla="*/ 84 w 2101"/>
                <a:gd name="T9" fmla="*/ 9391 h 9488"/>
                <a:gd name="T10" fmla="*/ 135 w 2101"/>
                <a:gd name="T11" fmla="*/ 9315 h 9488"/>
                <a:gd name="T12" fmla="*/ 149 w 2101"/>
                <a:gd name="T13" fmla="*/ 9310 h 9488"/>
                <a:gd name="T14" fmla="*/ 204 w 2101"/>
                <a:gd name="T15" fmla="*/ 9331 h 9488"/>
                <a:gd name="T16" fmla="*/ 245 w 2101"/>
                <a:gd name="T17" fmla="*/ 9225 h 9488"/>
                <a:gd name="T18" fmla="*/ 252 w 2101"/>
                <a:gd name="T19" fmla="*/ 9179 h 9488"/>
                <a:gd name="T20" fmla="*/ 299 w 2101"/>
                <a:gd name="T21" fmla="*/ 8562 h 9488"/>
                <a:gd name="T22" fmla="*/ 306 w 2101"/>
                <a:gd name="T23" fmla="*/ 8429 h 9488"/>
                <a:gd name="T24" fmla="*/ 354 w 2101"/>
                <a:gd name="T25" fmla="*/ 6514 h 9488"/>
                <a:gd name="T26" fmla="*/ 361 w 2101"/>
                <a:gd name="T27" fmla="*/ 5990 h 9488"/>
                <a:gd name="T28" fmla="*/ 409 w 2101"/>
                <a:gd name="T29" fmla="*/ 842 h 9488"/>
                <a:gd name="T30" fmla="*/ 423 w 2101"/>
                <a:gd name="T31" fmla="*/ 290 h 9488"/>
                <a:gd name="T32" fmla="*/ 464 w 2101"/>
                <a:gd name="T33" fmla="*/ 3765 h 9488"/>
                <a:gd name="T34" fmla="*/ 471 w 2101"/>
                <a:gd name="T35" fmla="*/ 4643 h 9488"/>
                <a:gd name="T36" fmla="*/ 518 w 2101"/>
                <a:gd name="T37" fmla="*/ 8028 h 9488"/>
                <a:gd name="T38" fmla="*/ 525 w 2101"/>
                <a:gd name="T39" fmla="*/ 8217 h 9488"/>
                <a:gd name="T40" fmla="*/ 573 w 2101"/>
                <a:gd name="T41" fmla="*/ 8877 h 9488"/>
                <a:gd name="T42" fmla="*/ 580 w 2101"/>
                <a:gd name="T43" fmla="*/ 8925 h 9488"/>
                <a:gd name="T44" fmla="*/ 628 w 2101"/>
                <a:gd name="T45" fmla="*/ 9124 h 9488"/>
                <a:gd name="T46" fmla="*/ 635 w 2101"/>
                <a:gd name="T47" fmla="*/ 9146 h 9488"/>
                <a:gd name="T48" fmla="*/ 683 w 2101"/>
                <a:gd name="T49" fmla="*/ 9281 h 9488"/>
                <a:gd name="T50" fmla="*/ 690 w 2101"/>
                <a:gd name="T51" fmla="*/ 9297 h 9488"/>
                <a:gd name="T52" fmla="*/ 731 w 2101"/>
                <a:gd name="T53" fmla="*/ 9365 h 9488"/>
                <a:gd name="T54" fmla="*/ 738 w 2101"/>
                <a:gd name="T55" fmla="*/ 9372 h 9488"/>
                <a:gd name="T56" fmla="*/ 785 w 2101"/>
                <a:gd name="T57" fmla="*/ 9408 h 9488"/>
                <a:gd name="T58" fmla="*/ 792 w 2101"/>
                <a:gd name="T59" fmla="*/ 9413 h 9488"/>
                <a:gd name="T60" fmla="*/ 851 w 2101"/>
                <a:gd name="T61" fmla="*/ 9437 h 9488"/>
                <a:gd name="T62" fmla="*/ 1172 w 2101"/>
                <a:gd name="T63" fmla="*/ 9427 h 9488"/>
                <a:gd name="T64" fmla="*/ 1179 w 2101"/>
                <a:gd name="T65" fmla="*/ 9423 h 9488"/>
                <a:gd name="T66" fmla="*/ 1227 w 2101"/>
                <a:gd name="T67" fmla="*/ 9355 h 9488"/>
                <a:gd name="T68" fmla="*/ 1234 w 2101"/>
                <a:gd name="T69" fmla="*/ 9343 h 9488"/>
                <a:gd name="T70" fmla="*/ 1282 w 2101"/>
                <a:gd name="T71" fmla="*/ 9273 h 9488"/>
                <a:gd name="T72" fmla="*/ 1295 w 2101"/>
                <a:gd name="T73" fmla="*/ 9266 h 9488"/>
                <a:gd name="T74" fmla="*/ 1350 w 2101"/>
                <a:gd name="T75" fmla="*/ 9291 h 9488"/>
                <a:gd name="T76" fmla="*/ 1391 w 2101"/>
                <a:gd name="T77" fmla="*/ 9168 h 9488"/>
                <a:gd name="T78" fmla="*/ 1398 w 2101"/>
                <a:gd name="T79" fmla="*/ 9115 h 9488"/>
                <a:gd name="T80" fmla="*/ 1446 w 2101"/>
                <a:gd name="T81" fmla="*/ 8436 h 9488"/>
                <a:gd name="T82" fmla="*/ 1453 w 2101"/>
                <a:gd name="T83" fmla="*/ 8282 h 9488"/>
                <a:gd name="T84" fmla="*/ 1501 w 2101"/>
                <a:gd name="T85" fmla="*/ 6088 h 9488"/>
                <a:gd name="T86" fmla="*/ 1508 w 2101"/>
                <a:gd name="T87" fmla="*/ 5492 h 9488"/>
                <a:gd name="T88" fmla="*/ 1556 w 2101"/>
                <a:gd name="T89" fmla="*/ 271 h 9488"/>
                <a:gd name="T90" fmla="*/ 1569 w 2101"/>
                <a:gd name="T91" fmla="*/ 0 h 9488"/>
                <a:gd name="T92" fmla="*/ 1614 w 2101"/>
                <a:gd name="T93" fmla="*/ 4133 h 9488"/>
                <a:gd name="T94" fmla="*/ 1621 w 2101"/>
                <a:gd name="T95" fmla="*/ 4987 h 9488"/>
                <a:gd name="T96" fmla="*/ 1669 w 2101"/>
                <a:gd name="T97" fmla="*/ 8114 h 9488"/>
                <a:gd name="T98" fmla="*/ 1675 w 2101"/>
                <a:gd name="T99" fmla="*/ 8289 h 9488"/>
                <a:gd name="T100" fmla="*/ 1723 w 2101"/>
                <a:gd name="T101" fmla="*/ 8910 h 9488"/>
                <a:gd name="T102" fmla="*/ 1730 w 2101"/>
                <a:gd name="T103" fmla="*/ 8953 h 9488"/>
                <a:gd name="T104" fmla="*/ 1778 w 2101"/>
                <a:gd name="T105" fmla="*/ 9143 h 9488"/>
                <a:gd name="T106" fmla="*/ 1785 w 2101"/>
                <a:gd name="T107" fmla="*/ 9167 h 9488"/>
                <a:gd name="T108" fmla="*/ 1833 w 2101"/>
                <a:gd name="T109" fmla="*/ 9309 h 9488"/>
                <a:gd name="T110" fmla="*/ 1840 w 2101"/>
                <a:gd name="T111" fmla="*/ 9322 h 9488"/>
                <a:gd name="T112" fmla="*/ 1888 w 2101"/>
                <a:gd name="T113" fmla="*/ 9396 h 9488"/>
                <a:gd name="T114" fmla="*/ 1894 w 2101"/>
                <a:gd name="T115" fmla="*/ 9403 h 9488"/>
                <a:gd name="T116" fmla="*/ 1942 w 2101"/>
                <a:gd name="T117" fmla="*/ 9442 h 9488"/>
                <a:gd name="T118" fmla="*/ 1949 w 2101"/>
                <a:gd name="T119" fmla="*/ 9449 h 9488"/>
                <a:gd name="T120" fmla="*/ 2004 w 2101"/>
                <a:gd name="T121" fmla="*/ 9469 h 9488"/>
                <a:gd name="T122" fmla="*/ 2101 w 2101"/>
                <a:gd name="T123" fmla="*/ 9488 h 9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01" h="9488">
                  <a:moveTo>
                    <a:pt x="0" y="9472"/>
                  </a:moveTo>
                  <a:cubicBezTo>
                    <a:pt x="13" y="9472"/>
                    <a:pt x="22" y="9473"/>
                    <a:pt x="22" y="9473"/>
                  </a:cubicBezTo>
                  <a:cubicBezTo>
                    <a:pt x="22" y="9473"/>
                    <a:pt x="29" y="9469"/>
                    <a:pt x="29" y="9469"/>
                  </a:cubicBezTo>
                  <a:cubicBezTo>
                    <a:pt x="29" y="9469"/>
                    <a:pt x="77" y="9406"/>
                    <a:pt x="77" y="9406"/>
                  </a:cubicBezTo>
                  <a:cubicBezTo>
                    <a:pt x="77" y="9406"/>
                    <a:pt x="84" y="9391"/>
                    <a:pt x="84" y="9391"/>
                  </a:cubicBezTo>
                  <a:cubicBezTo>
                    <a:pt x="84" y="9391"/>
                    <a:pt x="135" y="9315"/>
                    <a:pt x="135" y="9315"/>
                  </a:cubicBezTo>
                  <a:cubicBezTo>
                    <a:pt x="135" y="9315"/>
                    <a:pt x="149" y="9310"/>
                    <a:pt x="149" y="9310"/>
                  </a:cubicBezTo>
                  <a:cubicBezTo>
                    <a:pt x="149" y="9310"/>
                    <a:pt x="204" y="9331"/>
                    <a:pt x="204" y="9331"/>
                  </a:cubicBezTo>
                  <a:cubicBezTo>
                    <a:pt x="204" y="9331"/>
                    <a:pt x="245" y="9225"/>
                    <a:pt x="245" y="9225"/>
                  </a:cubicBezTo>
                  <a:cubicBezTo>
                    <a:pt x="245" y="9225"/>
                    <a:pt x="252" y="9179"/>
                    <a:pt x="252" y="9179"/>
                  </a:cubicBezTo>
                  <a:cubicBezTo>
                    <a:pt x="252" y="9179"/>
                    <a:pt x="299" y="8562"/>
                    <a:pt x="299" y="8562"/>
                  </a:cubicBezTo>
                  <a:cubicBezTo>
                    <a:pt x="299" y="8562"/>
                    <a:pt x="306" y="8429"/>
                    <a:pt x="306" y="8429"/>
                  </a:cubicBezTo>
                  <a:cubicBezTo>
                    <a:pt x="306" y="8429"/>
                    <a:pt x="354" y="6514"/>
                    <a:pt x="354" y="6514"/>
                  </a:cubicBezTo>
                  <a:cubicBezTo>
                    <a:pt x="354" y="6514"/>
                    <a:pt x="361" y="5990"/>
                    <a:pt x="361" y="5990"/>
                  </a:cubicBezTo>
                  <a:cubicBezTo>
                    <a:pt x="361" y="5990"/>
                    <a:pt x="409" y="842"/>
                    <a:pt x="409" y="842"/>
                  </a:cubicBezTo>
                  <a:cubicBezTo>
                    <a:pt x="409" y="842"/>
                    <a:pt x="423" y="290"/>
                    <a:pt x="423" y="290"/>
                  </a:cubicBezTo>
                  <a:cubicBezTo>
                    <a:pt x="423" y="290"/>
                    <a:pt x="464" y="3765"/>
                    <a:pt x="464" y="3765"/>
                  </a:cubicBezTo>
                  <a:cubicBezTo>
                    <a:pt x="464" y="3765"/>
                    <a:pt x="471" y="4643"/>
                    <a:pt x="471" y="4643"/>
                  </a:cubicBezTo>
                  <a:cubicBezTo>
                    <a:pt x="471" y="4643"/>
                    <a:pt x="518" y="8028"/>
                    <a:pt x="518" y="8028"/>
                  </a:cubicBezTo>
                  <a:cubicBezTo>
                    <a:pt x="518" y="8028"/>
                    <a:pt x="525" y="8217"/>
                    <a:pt x="525" y="8217"/>
                  </a:cubicBezTo>
                  <a:cubicBezTo>
                    <a:pt x="525" y="8217"/>
                    <a:pt x="573" y="8877"/>
                    <a:pt x="573" y="8877"/>
                  </a:cubicBezTo>
                  <a:cubicBezTo>
                    <a:pt x="573" y="8877"/>
                    <a:pt x="580" y="8925"/>
                    <a:pt x="580" y="8925"/>
                  </a:cubicBezTo>
                  <a:cubicBezTo>
                    <a:pt x="580" y="8925"/>
                    <a:pt x="628" y="9124"/>
                    <a:pt x="628" y="9124"/>
                  </a:cubicBezTo>
                  <a:cubicBezTo>
                    <a:pt x="628" y="9124"/>
                    <a:pt x="635" y="9146"/>
                    <a:pt x="635" y="9146"/>
                  </a:cubicBezTo>
                  <a:cubicBezTo>
                    <a:pt x="635" y="9146"/>
                    <a:pt x="683" y="9281"/>
                    <a:pt x="683" y="9281"/>
                  </a:cubicBezTo>
                  <a:cubicBezTo>
                    <a:pt x="683" y="9281"/>
                    <a:pt x="690" y="9297"/>
                    <a:pt x="690" y="9297"/>
                  </a:cubicBezTo>
                  <a:cubicBezTo>
                    <a:pt x="690" y="9297"/>
                    <a:pt x="731" y="9365"/>
                    <a:pt x="731" y="9365"/>
                  </a:cubicBezTo>
                  <a:cubicBezTo>
                    <a:pt x="731" y="9365"/>
                    <a:pt x="738" y="9372"/>
                    <a:pt x="738" y="9372"/>
                  </a:cubicBezTo>
                  <a:cubicBezTo>
                    <a:pt x="738" y="9372"/>
                    <a:pt x="785" y="9408"/>
                    <a:pt x="785" y="9408"/>
                  </a:cubicBezTo>
                  <a:cubicBezTo>
                    <a:pt x="785" y="9408"/>
                    <a:pt x="792" y="9413"/>
                    <a:pt x="792" y="9413"/>
                  </a:cubicBezTo>
                  <a:cubicBezTo>
                    <a:pt x="792" y="9413"/>
                    <a:pt x="851" y="9437"/>
                    <a:pt x="851" y="9437"/>
                  </a:cubicBezTo>
                  <a:cubicBezTo>
                    <a:pt x="851" y="9437"/>
                    <a:pt x="1172" y="9427"/>
                    <a:pt x="1172" y="9427"/>
                  </a:cubicBezTo>
                  <a:cubicBezTo>
                    <a:pt x="1172" y="9427"/>
                    <a:pt x="1179" y="9423"/>
                    <a:pt x="1179" y="9423"/>
                  </a:cubicBezTo>
                  <a:cubicBezTo>
                    <a:pt x="1179" y="9423"/>
                    <a:pt x="1227" y="9355"/>
                    <a:pt x="1227" y="9355"/>
                  </a:cubicBezTo>
                  <a:cubicBezTo>
                    <a:pt x="1227" y="9355"/>
                    <a:pt x="1234" y="9343"/>
                    <a:pt x="1234" y="9343"/>
                  </a:cubicBezTo>
                  <a:cubicBezTo>
                    <a:pt x="1234" y="9343"/>
                    <a:pt x="1282" y="9273"/>
                    <a:pt x="1282" y="9273"/>
                  </a:cubicBezTo>
                  <a:cubicBezTo>
                    <a:pt x="1282" y="9273"/>
                    <a:pt x="1295" y="9266"/>
                    <a:pt x="1295" y="9266"/>
                  </a:cubicBezTo>
                  <a:cubicBezTo>
                    <a:pt x="1295" y="9266"/>
                    <a:pt x="1350" y="9291"/>
                    <a:pt x="1350" y="9291"/>
                  </a:cubicBezTo>
                  <a:cubicBezTo>
                    <a:pt x="1350" y="9291"/>
                    <a:pt x="1391" y="9168"/>
                    <a:pt x="1391" y="9168"/>
                  </a:cubicBezTo>
                  <a:cubicBezTo>
                    <a:pt x="1391" y="9168"/>
                    <a:pt x="1398" y="9115"/>
                    <a:pt x="1398" y="9115"/>
                  </a:cubicBezTo>
                  <a:cubicBezTo>
                    <a:pt x="1398" y="9115"/>
                    <a:pt x="1446" y="8436"/>
                    <a:pt x="1446" y="8436"/>
                  </a:cubicBezTo>
                  <a:cubicBezTo>
                    <a:pt x="1446" y="8436"/>
                    <a:pt x="1453" y="8282"/>
                    <a:pt x="1453" y="8282"/>
                  </a:cubicBezTo>
                  <a:cubicBezTo>
                    <a:pt x="1453" y="8282"/>
                    <a:pt x="1501" y="6088"/>
                    <a:pt x="1501" y="6088"/>
                  </a:cubicBezTo>
                  <a:cubicBezTo>
                    <a:pt x="1501" y="6088"/>
                    <a:pt x="1508" y="5492"/>
                    <a:pt x="1508" y="5492"/>
                  </a:cubicBezTo>
                  <a:cubicBezTo>
                    <a:pt x="1508" y="5492"/>
                    <a:pt x="1556" y="271"/>
                    <a:pt x="1556" y="271"/>
                  </a:cubicBezTo>
                  <a:cubicBezTo>
                    <a:pt x="1556" y="271"/>
                    <a:pt x="1569" y="0"/>
                    <a:pt x="1569" y="0"/>
                  </a:cubicBezTo>
                  <a:cubicBezTo>
                    <a:pt x="1569" y="0"/>
                    <a:pt x="1614" y="4133"/>
                    <a:pt x="1614" y="4133"/>
                  </a:cubicBezTo>
                  <a:cubicBezTo>
                    <a:pt x="1614" y="4133"/>
                    <a:pt x="1621" y="4987"/>
                    <a:pt x="1621" y="4987"/>
                  </a:cubicBezTo>
                  <a:cubicBezTo>
                    <a:pt x="1621" y="4987"/>
                    <a:pt x="1669" y="8114"/>
                    <a:pt x="1669" y="8114"/>
                  </a:cubicBezTo>
                  <a:cubicBezTo>
                    <a:pt x="1669" y="8114"/>
                    <a:pt x="1675" y="8289"/>
                    <a:pt x="1675" y="8289"/>
                  </a:cubicBezTo>
                  <a:cubicBezTo>
                    <a:pt x="1675" y="8289"/>
                    <a:pt x="1723" y="8910"/>
                    <a:pt x="1723" y="8910"/>
                  </a:cubicBezTo>
                  <a:cubicBezTo>
                    <a:pt x="1723" y="8910"/>
                    <a:pt x="1730" y="8953"/>
                    <a:pt x="1730" y="8953"/>
                  </a:cubicBezTo>
                  <a:cubicBezTo>
                    <a:pt x="1730" y="8953"/>
                    <a:pt x="1778" y="9143"/>
                    <a:pt x="1778" y="9143"/>
                  </a:cubicBezTo>
                  <a:cubicBezTo>
                    <a:pt x="1778" y="9143"/>
                    <a:pt x="1785" y="9167"/>
                    <a:pt x="1785" y="9167"/>
                  </a:cubicBezTo>
                  <a:cubicBezTo>
                    <a:pt x="1785" y="9167"/>
                    <a:pt x="1833" y="9309"/>
                    <a:pt x="1833" y="9309"/>
                  </a:cubicBezTo>
                  <a:cubicBezTo>
                    <a:pt x="1833" y="9309"/>
                    <a:pt x="1840" y="9322"/>
                    <a:pt x="1840" y="9322"/>
                  </a:cubicBezTo>
                  <a:cubicBezTo>
                    <a:pt x="1840" y="9322"/>
                    <a:pt x="1888" y="9396"/>
                    <a:pt x="1888" y="9396"/>
                  </a:cubicBezTo>
                  <a:cubicBezTo>
                    <a:pt x="1888" y="9396"/>
                    <a:pt x="1894" y="9403"/>
                    <a:pt x="1894" y="9403"/>
                  </a:cubicBezTo>
                  <a:cubicBezTo>
                    <a:pt x="1894" y="9403"/>
                    <a:pt x="1942" y="9442"/>
                    <a:pt x="1942" y="9442"/>
                  </a:cubicBezTo>
                  <a:cubicBezTo>
                    <a:pt x="1942" y="9442"/>
                    <a:pt x="1949" y="9449"/>
                    <a:pt x="1949" y="9449"/>
                  </a:cubicBezTo>
                  <a:cubicBezTo>
                    <a:pt x="1949" y="9449"/>
                    <a:pt x="2004" y="9469"/>
                    <a:pt x="2004" y="9469"/>
                  </a:cubicBezTo>
                  <a:cubicBezTo>
                    <a:pt x="2004" y="9469"/>
                    <a:pt x="2072" y="9482"/>
                    <a:pt x="2101" y="9488"/>
                  </a:cubicBez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70" name="Peaklabel 4.4 ppm">
              <a:extLst>
                <a:ext uri="{FF2B5EF4-FFF2-40B4-BE49-F238E27FC236}">
                  <a16:creationId xmlns:a16="http://schemas.microsoft.com/office/drawing/2014/main" id="{6D323BD2-8825-DC6B-17DF-5A3547E37DA8}"/>
                </a:ext>
              </a:extLst>
            </p:cNvPr>
            <p:cNvGrpSpPr/>
            <p:nvPr/>
          </p:nvGrpSpPr>
          <p:grpSpPr>
            <a:xfrm>
              <a:off x="252199" y="1346234"/>
              <a:ext cx="1053449" cy="1018227"/>
              <a:chOff x="252199" y="1346234"/>
              <a:chExt cx="1053449" cy="1018227"/>
            </a:xfrm>
          </p:grpSpPr>
          <p:sp>
            <p:nvSpPr>
              <p:cNvPr id="267" name="Textfeld 266">
                <a:extLst>
                  <a:ext uri="{FF2B5EF4-FFF2-40B4-BE49-F238E27FC236}">
                    <a16:creationId xmlns:a16="http://schemas.microsoft.com/office/drawing/2014/main" id="{9E226FFA-D197-336B-32CE-093AC7AEF8B2}"/>
                  </a:ext>
                </a:extLst>
              </p:cNvPr>
              <p:cNvSpPr txBox="1"/>
              <p:nvPr/>
            </p:nvSpPr>
            <p:spPr>
              <a:xfrm rot="16200000">
                <a:off x="230686" y="167068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2663.89</a:t>
                </a:r>
              </a:p>
            </p:txBody>
          </p:sp>
          <p:sp>
            <p:nvSpPr>
              <p:cNvPr id="268" name="Textfeld 267">
                <a:extLst>
                  <a:ext uri="{FF2B5EF4-FFF2-40B4-BE49-F238E27FC236}">
                    <a16:creationId xmlns:a16="http://schemas.microsoft.com/office/drawing/2014/main" id="{12AF9134-E2F3-C7A9-74EF-861FDED369D5}"/>
                  </a:ext>
                </a:extLst>
              </p:cNvPr>
              <p:cNvSpPr txBox="1"/>
              <p:nvPr/>
            </p:nvSpPr>
            <p:spPr>
              <a:xfrm rot="16200000">
                <a:off x="611868" y="167068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2653.99</a:t>
                </a:r>
              </a:p>
            </p:txBody>
          </p:sp>
          <p:sp>
            <p:nvSpPr>
              <p:cNvPr id="269" name="Textfeld 268">
                <a:extLst>
                  <a:ext uri="{FF2B5EF4-FFF2-40B4-BE49-F238E27FC236}">
                    <a16:creationId xmlns:a16="http://schemas.microsoft.com/office/drawing/2014/main" id="{F7F56BEB-B08D-57F8-9CBF-529366221AA5}"/>
                  </a:ext>
                </a:extLst>
              </p:cNvPr>
              <p:cNvSpPr txBox="1"/>
              <p:nvPr/>
            </p:nvSpPr>
            <p:spPr>
              <a:xfrm rot="16200000">
                <a:off x="203468" y="1670682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275" name="Ausschnitt 3.9 ppm">
            <a:extLst>
              <a:ext uri="{FF2B5EF4-FFF2-40B4-BE49-F238E27FC236}">
                <a16:creationId xmlns:a16="http://schemas.microsoft.com/office/drawing/2014/main" id="{E20EC4EB-544B-DA1A-1996-B6B788B975E6}"/>
              </a:ext>
            </a:extLst>
          </p:cNvPr>
          <p:cNvGrpSpPr/>
          <p:nvPr/>
        </p:nvGrpSpPr>
        <p:grpSpPr>
          <a:xfrm>
            <a:off x="1581824" y="2551813"/>
            <a:ext cx="611228" cy="2942525"/>
            <a:chOff x="1581824" y="2551813"/>
            <a:chExt cx="611228" cy="2942525"/>
          </a:xfrm>
        </p:grpSpPr>
        <p:sp>
          <p:nvSpPr>
            <p:cNvPr id="118" name="Freeform 67">
              <a:extLst>
                <a:ext uri="{FF2B5EF4-FFF2-40B4-BE49-F238E27FC236}">
                  <a16:creationId xmlns:a16="http://schemas.microsoft.com/office/drawing/2014/main" id="{D751751E-4173-03A3-92BE-D151FFFF5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9576" y="3622675"/>
              <a:ext cx="452438" cy="1871663"/>
            </a:xfrm>
            <a:custGeom>
              <a:avLst/>
              <a:gdLst>
                <a:gd name="T0" fmla="*/ 0 w 1388"/>
                <a:gd name="T1" fmla="*/ 5753 h 5755"/>
                <a:gd name="T2" fmla="*/ 8 w 1388"/>
                <a:gd name="T3" fmla="*/ 5752 h 5755"/>
                <a:gd name="T4" fmla="*/ 69 w 1388"/>
                <a:gd name="T5" fmla="*/ 5740 h 5755"/>
                <a:gd name="T6" fmla="*/ 76 w 1388"/>
                <a:gd name="T7" fmla="*/ 5733 h 5755"/>
                <a:gd name="T8" fmla="*/ 124 w 1388"/>
                <a:gd name="T9" fmla="*/ 5683 h 5755"/>
                <a:gd name="T10" fmla="*/ 131 w 1388"/>
                <a:gd name="T11" fmla="*/ 5673 h 5755"/>
                <a:gd name="T12" fmla="*/ 179 w 1388"/>
                <a:gd name="T13" fmla="*/ 5630 h 5755"/>
                <a:gd name="T14" fmla="*/ 186 w 1388"/>
                <a:gd name="T15" fmla="*/ 5629 h 5755"/>
                <a:gd name="T16" fmla="*/ 234 w 1388"/>
                <a:gd name="T17" fmla="*/ 5601 h 5755"/>
                <a:gd name="T18" fmla="*/ 241 w 1388"/>
                <a:gd name="T19" fmla="*/ 5593 h 5755"/>
                <a:gd name="T20" fmla="*/ 289 w 1388"/>
                <a:gd name="T21" fmla="*/ 5469 h 5755"/>
                <a:gd name="T22" fmla="*/ 295 w 1388"/>
                <a:gd name="T23" fmla="*/ 5432 h 5755"/>
                <a:gd name="T24" fmla="*/ 343 w 1388"/>
                <a:gd name="T25" fmla="*/ 4927 h 5755"/>
                <a:gd name="T26" fmla="*/ 350 w 1388"/>
                <a:gd name="T27" fmla="*/ 4797 h 5755"/>
                <a:gd name="T28" fmla="*/ 391 w 1388"/>
                <a:gd name="T29" fmla="*/ 3376 h 5755"/>
                <a:gd name="T30" fmla="*/ 398 w 1388"/>
                <a:gd name="T31" fmla="*/ 2991 h 5755"/>
                <a:gd name="T32" fmla="*/ 446 w 1388"/>
                <a:gd name="T33" fmla="*/ 741 h 5755"/>
                <a:gd name="T34" fmla="*/ 453 w 1388"/>
                <a:gd name="T35" fmla="*/ 541 h 5755"/>
                <a:gd name="T36" fmla="*/ 480 w 1388"/>
                <a:gd name="T37" fmla="*/ 217 h 5755"/>
                <a:gd name="T38" fmla="*/ 508 w 1388"/>
                <a:gd name="T39" fmla="*/ 354 h 5755"/>
                <a:gd name="T40" fmla="*/ 559 w 1388"/>
                <a:gd name="T41" fmla="*/ 1196 h 5755"/>
                <a:gd name="T42" fmla="*/ 566 w 1388"/>
                <a:gd name="T43" fmla="*/ 1439 h 5755"/>
                <a:gd name="T44" fmla="*/ 614 w 1388"/>
                <a:gd name="T45" fmla="*/ 3643 h 5755"/>
                <a:gd name="T46" fmla="*/ 621 w 1388"/>
                <a:gd name="T47" fmla="*/ 3904 h 5755"/>
                <a:gd name="T48" fmla="*/ 668 w 1388"/>
                <a:gd name="T49" fmla="*/ 4821 h 5755"/>
                <a:gd name="T50" fmla="*/ 696 w 1388"/>
                <a:gd name="T51" fmla="*/ 4912 h 5755"/>
                <a:gd name="T52" fmla="*/ 723 w 1388"/>
                <a:gd name="T53" fmla="*/ 4800 h 5755"/>
                <a:gd name="T54" fmla="*/ 730 w 1388"/>
                <a:gd name="T55" fmla="*/ 4737 h 5755"/>
                <a:gd name="T56" fmla="*/ 778 w 1388"/>
                <a:gd name="T57" fmla="*/ 3669 h 5755"/>
                <a:gd name="T58" fmla="*/ 785 w 1388"/>
                <a:gd name="T59" fmla="*/ 3380 h 5755"/>
                <a:gd name="T60" fmla="*/ 833 w 1388"/>
                <a:gd name="T61" fmla="*/ 946 h 5755"/>
                <a:gd name="T62" fmla="*/ 840 w 1388"/>
                <a:gd name="T63" fmla="*/ 703 h 5755"/>
                <a:gd name="T64" fmla="*/ 874 w 1388"/>
                <a:gd name="T65" fmla="*/ 0 h 5755"/>
                <a:gd name="T66" fmla="*/ 894 w 1388"/>
                <a:gd name="T67" fmla="*/ 142 h 5755"/>
                <a:gd name="T68" fmla="*/ 942 w 1388"/>
                <a:gd name="T69" fmla="*/ 755 h 5755"/>
                <a:gd name="T70" fmla="*/ 949 w 1388"/>
                <a:gd name="T71" fmla="*/ 972 h 5755"/>
                <a:gd name="T72" fmla="*/ 997 w 1388"/>
                <a:gd name="T73" fmla="*/ 3144 h 5755"/>
                <a:gd name="T74" fmla="*/ 1004 w 1388"/>
                <a:gd name="T75" fmla="*/ 3493 h 5755"/>
                <a:gd name="T76" fmla="*/ 1052 w 1388"/>
                <a:gd name="T77" fmla="*/ 4929 h 5755"/>
                <a:gd name="T78" fmla="*/ 1059 w 1388"/>
                <a:gd name="T79" fmla="*/ 5021 h 5755"/>
                <a:gd name="T80" fmla="*/ 1107 w 1388"/>
                <a:gd name="T81" fmla="*/ 5380 h 5755"/>
                <a:gd name="T82" fmla="*/ 1113 w 1388"/>
                <a:gd name="T83" fmla="*/ 5406 h 5755"/>
                <a:gd name="T84" fmla="*/ 1161 w 1388"/>
                <a:gd name="T85" fmla="*/ 5528 h 5755"/>
                <a:gd name="T86" fmla="*/ 1168 w 1388"/>
                <a:gd name="T87" fmla="*/ 5540 h 5755"/>
                <a:gd name="T88" fmla="*/ 1216 w 1388"/>
                <a:gd name="T89" fmla="*/ 5612 h 5755"/>
                <a:gd name="T90" fmla="*/ 1223 w 1388"/>
                <a:gd name="T91" fmla="*/ 5618 h 5755"/>
                <a:gd name="T92" fmla="*/ 1274 w 1388"/>
                <a:gd name="T93" fmla="*/ 5666 h 5755"/>
                <a:gd name="T94" fmla="*/ 1281 w 1388"/>
                <a:gd name="T95" fmla="*/ 5673 h 5755"/>
                <a:gd name="T96" fmla="*/ 1329 w 1388"/>
                <a:gd name="T97" fmla="*/ 5721 h 5755"/>
                <a:gd name="T98" fmla="*/ 1336 w 1388"/>
                <a:gd name="T99" fmla="*/ 5726 h 5755"/>
                <a:gd name="T100" fmla="*/ 1384 w 1388"/>
                <a:gd name="T101" fmla="*/ 5754 h 5755"/>
                <a:gd name="T102" fmla="*/ 1388 w 1388"/>
                <a:gd name="T103" fmla="*/ 5755 h 5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88" h="5755">
                  <a:moveTo>
                    <a:pt x="0" y="5753"/>
                  </a:moveTo>
                  <a:cubicBezTo>
                    <a:pt x="5" y="5752"/>
                    <a:pt x="8" y="5752"/>
                    <a:pt x="8" y="5752"/>
                  </a:cubicBezTo>
                  <a:cubicBezTo>
                    <a:pt x="8" y="5752"/>
                    <a:pt x="69" y="5740"/>
                    <a:pt x="69" y="5740"/>
                  </a:cubicBezTo>
                  <a:cubicBezTo>
                    <a:pt x="69" y="5740"/>
                    <a:pt x="76" y="5733"/>
                    <a:pt x="76" y="5733"/>
                  </a:cubicBezTo>
                  <a:cubicBezTo>
                    <a:pt x="76" y="5733"/>
                    <a:pt x="124" y="5683"/>
                    <a:pt x="124" y="5683"/>
                  </a:cubicBezTo>
                  <a:cubicBezTo>
                    <a:pt x="124" y="5683"/>
                    <a:pt x="131" y="5673"/>
                    <a:pt x="131" y="5673"/>
                  </a:cubicBezTo>
                  <a:cubicBezTo>
                    <a:pt x="131" y="5673"/>
                    <a:pt x="179" y="5630"/>
                    <a:pt x="179" y="5630"/>
                  </a:cubicBezTo>
                  <a:cubicBezTo>
                    <a:pt x="179" y="5630"/>
                    <a:pt x="186" y="5629"/>
                    <a:pt x="186" y="5629"/>
                  </a:cubicBezTo>
                  <a:cubicBezTo>
                    <a:pt x="186" y="5629"/>
                    <a:pt x="234" y="5601"/>
                    <a:pt x="234" y="5601"/>
                  </a:cubicBezTo>
                  <a:cubicBezTo>
                    <a:pt x="234" y="5601"/>
                    <a:pt x="241" y="5593"/>
                    <a:pt x="241" y="5593"/>
                  </a:cubicBezTo>
                  <a:cubicBezTo>
                    <a:pt x="241" y="5593"/>
                    <a:pt x="289" y="5469"/>
                    <a:pt x="289" y="5469"/>
                  </a:cubicBezTo>
                  <a:cubicBezTo>
                    <a:pt x="289" y="5469"/>
                    <a:pt x="295" y="5432"/>
                    <a:pt x="295" y="5432"/>
                  </a:cubicBezTo>
                  <a:cubicBezTo>
                    <a:pt x="295" y="5432"/>
                    <a:pt x="343" y="4927"/>
                    <a:pt x="343" y="4927"/>
                  </a:cubicBezTo>
                  <a:cubicBezTo>
                    <a:pt x="343" y="4927"/>
                    <a:pt x="350" y="4797"/>
                    <a:pt x="350" y="4797"/>
                  </a:cubicBezTo>
                  <a:cubicBezTo>
                    <a:pt x="350" y="4797"/>
                    <a:pt x="391" y="3376"/>
                    <a:pt x="391" y="3376"/>
                  </a:cubicBezTo>
                  <a:cubicBezTo>
                    <a:pt x="391" y="3376"/>
                    <a:pt x="398" y="2991"/>
                    <a:pt x="398" y="2991"/>
                  </a:cubicBezTo>
                  <a:cubicBezTo>
                    <a:pt x="398" y="2991"/>
                    <a:pt x="446" y="741"/>
                    <a:pt x="446" y="741"/>
                  </a:cubicBezTo>
                  <a:cubicBezTo>
                    <a:pt x="446" y="741"/>
                    <a:pt x="453" y="541"/>
                    <a:pt x="453" y="541"/>
                  </a:cubicBezTo>
                  <a:cubicBezTo>
                    <a:pt x="453" y="541"/>
                    <a:pt x="480" y="217"/>
                    <a:pt x="480" y="217"/>
                  </a:cubicBezTo>
                  <a:cubicBezTo>
                    <a:pt x="480" y="217"/>
                    <a:pt x="508" y="354"/>
                    <a:pt x="508" y="354"/>
                  </a:cubicBezTo>
                  <a:cubicBezTo>
                    <a:pt x="508" y="354"/>
                    <a:pt x="559" y="1196"/>
                    <a:pt x="559" y="1196"/>
                  </a:cubicBezTo>
                  <a:cubicBezTo>
                    <a:pt x="559" y="1196"/>
                    <a:pt x="566" y="1439"/>
                    <a:pt x="566" y="1439"/>
                  </a:cubicBezTo>
                  <a:cubicBezTo>
                    <a:pt x="566" y="1439"/>
                    <a:pt x="614" y="3643"/>
                    <a:pt x="614" y="3643"/>
                  </a:cubicBezTo>
                  <a:cubicBezTo>
                    <a:pt x="614" y="3643"/>
                    <a:pt x="621" y="3904"/>
                    <a:pt x="621" y="3904"/>
                  </a:cubicBezTo>
                  <a:cubicBezTo>
                    <a:pt x="621" y="3904"/>
                    <a:pt x="668" y="4821"/>
                    <a:pt x="668" y="4821"/>
                  </a:cubicBezTo>
                  <a:cubicBezTo>
                    <a:pt x="668" y="4821"/>
                    <a:pt x="696" y="4912"/>
                    <a:pt x="696" y="4912"/>
                  </a:cubicBezTo>
                  <a:cubicBezTo>
                    <a:pt x="696" y="4912"/>
                    <a:pt x="723" y="4800"/>
                    <a:pt x="723" y="4800"/>
                  </a:cubicBezTo>
                  <a:cubicBezTo>
                    <a:pt x="723" y="4800"/>
                    <a:pt x="730" y="4737"/>
                    <a:pt x="730" y="4737"/>
                  </a:cubicBezTo>
                  <a:cubicBezTo>
                    <a:pt x="730" y="4737"/>
                    <a:pt x="778" y="3669"/>
                    <a:pt x="778" y="3669"/>
                  </a:cubicBezTo>
                  <a:cubicBezTo>
                    <a:pt x="778" y="3669"/>
                    <a:pt x="785" y="3380"/>
                    <a:pt x="785" y="3380"/>
                  </a:cubicBezTo>
                  <a:cubicBezTo>
                    <a:pt x="785" y="3380"/>
                    <a:pt x="833" y="946"/>
                    <a:pt x="833" y="946"/>
                  </a:cubicBezTo>
                  <a:cubicBezTo>
                    <a:pt x="833" y="946"/>
                    <a:pt x="840" y="703"/>
                    <a:pt x="840" y="703"/>
                  </a:cubicBezTo>
                  <a:cubicBezTo>
                    <a:pt x="840" y="703"/>
                    <a:pt x="874" y="0"/>
                    <a:pt x="874" y="0"/>
                  </a:cubicBezTo>
                  <a:cubicBezTo>
                    <a:pt x="874" y="0"/>
                    <a:pt x="894" y="142"/>
                    <a:pt x="894" y="142"/>
                  </a:cubicBezTo>
                  <a:cubicBezTo>
                    <a:pt x="894" y="142"/>
                    <a:pt x="942" y="755"/>
                    <a:pt x="942" y="755"/>
                  </a:cubicBezTo>
                  <a:cubicBezTo>
                    <a:pt x="942" y="755"/>
                    <a:pt x="949" y="972"/>
                    <a:pt x="949" y="972"/>
                  </a:cubicBezTo>
                  <a:cubicBezTo>
                    <a:pt x="949" y="972"/>
                    <a:pt x="997" y="3144"/>
                    <a:pt x="997" y="3144"/>
                  </a:cubicBezTo>
                  <a:cubicBezTo>
                    <a:pt x="997" y="3144"/>
                    <a:pt x="1004" y="3493"/>
                    <a:pt x="1004" y="3493"/>
                  </a:cubicBezTo>
                  <a:cubicBezTo>
                    <a:pt x="1004" y="3493"/>
                    <a:pt x="1052" y="4929"/>
                    <a:pt x="1052" y="4929"/>
                  </a:cubicBezTo>
                  <a:cubicBezTo>
                    <a:pt x="1052" y="4929"/>
                    <a:pt x="1059" y="5021"/>
                    <a:pt x="1059" y="5021"/>
                  </a:cubicBezTo>
                  <a:cubicBezTo>
                    <a:pt x="1059" y="5021"/>
                    <a:pt x="1107" y="5380"/>
                    <a:pt x="1107" y="5380"/>
                  </a:cubicBezTo>
                  <a:cubicBezTo>
                    <a:pt x="1107" y="5380"/>
                    <a:pt x="1113" y="5406"/>
                    <a:pt x="1113" y="5406"/>
                  </a:cubicBezTo>
                  <a:cubicBezTo>
                    <a:pt x="1113" y="5406"/>
                    <a:pt x="1161" y="5528"/>
                    <a:pt x="1161" y="5528"/>
                  </a:cubicBezTo>
                  <a:cubicBezTo>
                    <a:pt x="1161" y="5528"/>
                    <a:pt x="1168" y="5540"/>
                    <a:pt x="1168" y="5540"/>
                  </a:cubicBezTo>
                  <a:cubicBezTo>
                    <a:pt x="1168" y="5540"/>
                    <a:pt x="1216" y="5612"/>
                    <a:pt x="1216" y="5612"/>
                  </a:cubicBezTo>
                  <a:cubicBezTo>
                    <a:pt x="1216" y="5612"/>
                    <a:pt x="1223" y="5618"/>
                    <a:pt x="1223" y="5618"/>
                  </a:cubicBezTo>
                  <a:cubicBezTo>
                    <a:pt x="1223" y="5618"/>
                    <a:pt x="1274" y="5666"/>
                    <a:pt x="1274" y="5666"/>
                  </a:cubicBezTo>
                  <a:cubicBezTo>
                    <a:pt x="1274" y="5666"/>
                    <a:pt x="1281" y="5673"/>
                    <a:pt x="1281" y="5673"/>
                  </a:cubicBezTo>
                  <a:cubicBezTo>
                    <a:pt x="1281" y="5673"/>
                    <a:pt x="1329" y="5721"/>
                    <a:pt x="1329" y="5721"/>
                  </a:cubicBezTo>
                  <a:cubicBezTo>
                    <a:pt x="1329" y="5721"/>
                    <a:pt x="1336" y="5726"/>
                    <a:pt x="1336" y="5726"/>
                  </a:cubicBezTo>
                  <a:cubicBezTo>
                    <a:pt x="1336" y="5726"/>
                    <a:pt x="1384" y="5754"/>
                    <a:pt x="1384" y="5754"/>
                  </a:cubicBezTo>
                  <a:cubicBezTo>
                    <a:pt x="1384" y="5754"/>
                    <a:pt x="1385" y="5754"/>
                    <a:pt x="1388" y="5755"/>
                  </a:cubicBez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74" name="Peaklabel 3.9 ppm">
              <a:extLst>
                <a:ext uri="{FF2B5EF4-FFF2-40B4-BE49-F238E27FC236}">
                  <a16:creationId xmlns:a16="http://schemas.microsoft.com/office/drawing/2014/main" id="{495FEEDA-B122-0225-F71B-B09EE8270037}"/>
                </a:ext>
              </a:extLst>
            </p:cNvPr>
            <p:cNvGrpSpPr/>
            <p:nvPr/>
          </p:nvGrpSpPr>
          <p:grpSpPr>
            <a:xfrm>
              <a:off x="1581824" y="2551813"/>
              <a:ext cx="611228" cy="1018227"/>
              <a:chOff x="1581824" y="2551813"/>
              <a:chExt cx="611228" cy="1018227"/>
            </a:xfrm>
          </p:grpSpPr>
          <p:sp>
            <p:nvSpPr>
              <p:cNvPr id="272" name="Textfeld 271">
                <a:extLst>
                  <a:ext uri="{FF2B5EF4-FFF2-40B4-BE49-F238E27FC236}">
                    <a16:creationId xmlns:a16="http://schemas.microsoft.com/office/drawing/2014/main" id="{019C14AC-72A2-AC8E-A920-A0BB672747B8}"/>
                  </a:ext>
                </a:extLst>
              </p:cNvPr>
              <p:cNvSpPr txBox="1"/>
              <p:nvPr/>
            </p:nvSpPr>
            <p:spPr>
              <a:xfrm rot="16200000">
                <a:off x="1257376" y="2876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2318.56</a:t>
                </a:r>
              </a:p>
            </p:txBody>
          </p:sp>
          <p:sp>
            <p:nvSpPr>
              <p:cNvPr id="273" name="Textfeld 272">
                <a:extLst>
                  <a:ext uri="{FF2B5EF4-FFF2-40B4-BE49-F238E27FC236}">
                    <a16:creationId xmlns:a16="http://schemas.microsoft.com/office/drawing/2014/main" id="{0CC1D84D-05E7-49A4-8A32-A0E3FCBAE5ED}"/>
                  </a:ext>
                </a:extLst>
              </p:cNvPr>
              <p:cNvSpPr txBox="1"/>
              <p:nvPr/>
            </p:nvSpPr>
            <p:spPr>
              <a:xfrm rot="16200000">
                <a:off x="1499272" y="2876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2315.12</a:t>
                </a:r>
              </a:p>
            </p:txBody>
          </p:sp>
        </p:grpSp>
      </p:grpSp>
      <p:grpSp>
        <p:nvGrpSpPr>
          <p:cNvPr id="282" name="Ausschnitt 3.5 ppm">
            <a:extLst>
              <a:ext uri="{FF2B5EF4-FFF2-40B4-BE49-F238E27FC236}">
                <a16:creationId xmlns:a16="http://schemas.microsoft.com/office/drawing/2014/main" id="{27FD00EA-8C21-2C9A-507E-E316A97C909A}"/>
              </a:ext>
            </a:extLst>
          </p:cNvPr>
          <p:cNvGrpSpPr/>
          <p:nvPr/>
        </p:nvGrpSpPr>
        <p:grpSpPr>
          <a:xfrm>
            <a:off x="4908606" y="2503911"/>
            <a:ext cx="1322147" cy="2990427"/>
            <a:chOff x="4908606" y="2503911"/>
            <a:chExt cx="1322147" cy="2990427"/>
          </a:xfrm>
        </p:grpSpPr>
        <p:sp>
          <p:nvSpPr>
            <p:cNvPr id="206" name="Freeform 155">
              <a:extLst>
                <a:ext uri="{FF2B5EF4-FFF2-40B4-BE49-F238E27FC236}">
                  <a16:creationId xmlns:a16="http://schemas.microsoft.com/office/drawing/2014/main" id="{4A48C180-7515-D5C3-EE5F-0B4BA0F2A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76" y="3525838"/>
              <a:ext cx="911225" cy="1968500"/>
            </a:xfrm>
            <a:custGeom>
              <a:avLst/>
              <a:gdLst>
                <a:gd name="T0" fmla="*/ 308 w 2802"/>
                <a:gd name="T1" fmla="*/ 6036 h 6048"/>
                <a:gd name="T2" fmla="*/ 415 w 2802"/>
                <a:gd name="T3" fmla="*/ 6017 h 6048"/>
                <a:gd name="T4" fmla="*/ 467 w 2802"/>
                <a:gd name="T5" fmla="*/ 5951 h 6048"/>
                <a:gd name="T6" fmla="*/ 529 w 2802"/>
                <a:gd name="T7" fmla="*/ 5942 h 6048"/>
                <a:gd name="T8" fmla="*/ 588 w 2802"/>
                <a:gd name="T9" fmla="*/ 5982 h 6048"/>
                <a:gd name="T10" fmla="*/ 643 w 2802"/>
                <a:gd name="T11" fmla="*/ 5735 h 6048"/>
                <a:gd name="T12" fmla="*/ 695 w 2802"/>
                <a:gd name="T13" fmla="*/ 5044 h 6048"/>
                <a:gd name="T14" fmla="*/ 750 w 2802"/>
                <a:gd name="T15" fmla="*/ 2534 h 6048"/>
                <a:gd name="T16" fmla="*/ 802 w 2802"/>
                <a:gd name="T17" fmla="*/ 2619 h 6048"/>
                <a:gd name="T18" fmla="*/ 864 w 2802"/>
                <a:gd name="T19" fmla="*/ 5201 h 6048"/>
                <a:gd name="T20" fmla="*/ 916 w 2802"/>
                <a:gd name="T21" fmla="*/ 5616 h 6048"/>
                <a:gd name="T22" fmla="*/ 982 w 2802"/>
                <a:gd name="T23" fmla="*/ 5813 h 6048"/>
                <a:gd name="T24" fmla="*/ 1030 w 2802"/>
                <a:gd name="T25" fmla="*/ 5624 h 6048"/>
                <a:gd name="T26" fmla="*/ 1082 w 2802"/>
                <a:gd name="T27" fmla="*/ 4954 h 6048"/>
                <a:gd name="T28" fmla="*/ 1137 w 2802"/>
                <a:gd name="T29" fmla="*/ 2620 h 6048"/>
                <a:gd name="T30" fmla="*/ 1189 w 2802"/>
                <a:gd name="T31" fmla="*/ 2945 h 6048"/>
                <a:gd name="T32" fmla="*/ 1251 w 2802"/>
                <a:gd name="T33" fmla="*/ 5317 h 6048"/>
                <a:gd name="T34" fmla="*/ 1303 w 2802"/>
                <a:gd name="T35" fmla="*/ 5725 h 6048"/>
                <a:gd name="T36" fmla="*/ 1358 w 2802"/>
                <a:gd name="T37" fmla="*/ 5859 h 6048"/>
                <a:gd name="T38" fmla="*/ 1410 w 2802"/>
                <a:gd name="T39" fmla="*/ 5927 h 6048"/>
                <a:gd name="T40" fmla="*/ 1517 w 2802"/>
                <a:gd name="T41" fmla="*/ 5868 h 6048"/>
                <a:gd name="T42" fmla="*/ 1566 w 2802"/>
                <a:gd name="T43" fmla="*/ 5827 h 6048"/>
                <a:gd name="T44" fmla="*/ 1631 w 2802"/>
                <a:gd name="T45" fmla="*/ 5911 h 6048"/>
                <a:gd name="T46" fmla="*/ 1683 w 2802"/>
                <a:gd name="T47" fmla="*/ 5818 h 6048"/>
                <a:gd name="T48" fmla="*/ 1739 w 2802"/>
                <a:gd name="T49" fmla="*/ 5208 h 6048"/>
                <a:gd name="T50" fmla="*/ 1790 w 2802"/>
                <a:gd name="T51" fmla="*/ 3380 h 6048"/>
                <a:gd name="T52" fmla="*/ 1839 w 2802"/>
                <a:gd name="T53" fmla="*/ 0 h 6048"/>
                <a:gd name="T54" fmla="*/ 1904 w 2802"/>
                <a:gd name="T55" fmla="*/ 4336 h 6048"/>
                <a:gd name="T56" fmla="*/ 1960 w 2802"/>
                <a:gd name="T57" fmla="*/ 5319 h 6048"/>
                <a:gd name="T58" fmla="*/ 2011 w 2802"/>
                <a:gd name="T59" fmla="*/ 5652 h 6048"/>
                <a:gd name="T60" fmla="*/ 2046 w 2802"/>
                <a:gd name="T61" fmla="*/ 5744 h 6048"/>
                <a:gd name="T62" fmla="*/ 2125 w 2802"/>
                <a:gd name="T63" fmla="*/ 5142 h 6048"/>
                <a:gd name="T64" fmla="*/ 2181 w 2802"/>
                <a:gd name="T65" fmla="*/ 3335 h 6048"/>
                <a:gd name="T66" fmla="*/ 2226 w 2802"/>
                <a:gd name="T67" fmla="*/ 71 h 6048"/>
                <a:gd name="T68" fmla="*/ 2295 w 2802"/>
                <a:gd name="T69" fmla="*/ 4521 h 6048"/>
                <a:gd name="T70" fmla="*/ 2347 w 2802"/>
                <a:gd name="T71" fmla="*/ 5531 h 6048"/>
                <a:gd name="T72" fmla="*/ 2398 w 2802"/>
                <a:gd name="T73" fmla="*/ 5801 h 6048"/>
                <a:gd name="T74" fmla="*/ 2461 w 2802"/>
                <a:gd name="T75" fmla="*/ 5923 h 6048"/>
                <a:gd name="T76" fmla="*/ 2512 w 2802"/>
                <a:gd name="T77" fmla="*/ 5979 h 6048"/>
                <a:gd name="T78" fmla="*/ 2575 w 2802"/>
                <a:gd name="T79" fmla="*/ 6008 h 6048"/>
                <a:gd name="T80" fmla="*/ 2740 w 2802"/>
                <a:gd name="T81" fmla="*/ 6042 h 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02" h="6048">
                  <a:moveTo>
                    <a:pt x="0" y="6039"/>
                  </a:moveTo>
                  <a:cubicBezTo>
                    <a:pt x="171" y="6037"/>
                    <a:pt x="308" y="6036"/>
                    <a:pt x="308" y="6036"/>
                  </a:cubicBezTo>
                  <a:cubicBezTo>
                    <a:pt x="308" y="6036"/>
                    <a:pt x="360" y="6048"/>
                    <a:pt x="360" y="6048"/>
                  </a:cubicBezTo>
                  <a:cubicBezTo>
                    <a:pt x="360" y="6048"/>
                    <a:pt x="415" y="6017"/>
                    <a:pt x="415" y="6017"/>
                  </a:cubicBezTo>
                  <a:cubicBezTo>
                    <a:pt x="415" y="6017"/>
                    <a:pt x="422" y="6010"/>
                    <a:pt x="422" y="6010"/>
                  </a:cubicBezTo>
                  <a:cubicBezTo>
                    <a:pt x="422" y="6010"/>
                    <a:pt x="467" y="5951"/>
                    <a:pt x="467" y="5951"/>
                  </a:cubicBezTo>
                  <a:cubicBezTo>
                    <a:pt x="467" y="5951"/>
                    <a:pt x="509" y="5928"/>
                    <a:pt x="509" y="5928"/>
                  </a:cubicBezTo>
                  <a:cubicBezTo>
                    <a:pt x="509" y="5928"/>
                    <a:pt x="529" y="5942"/>
                    <a:pt x="529" y="5942"/>
                  </a:cubicBezTo>
                  <a:cubicBezTo>
                    <a:pt x="529" y="5942"/>
                    <a:pt x="574" y="5979"/>
                    <a:pt x="574" y="5979"/>
                  </a:cubicBezTo>
                  <a:cubicBezTo>
                    <a:pt x="574" y="5979"/>
                    <a:pt x="588" y="5982"/>
                    <a:pt x="588" y="5982"/>
                  </a:cubicBezTo>
                  <a:cubicBezTo>
                    <a:pt x="588" y="5982"/>
                    <a:pt x="636" y="5790"/>
                    <a:pt x="636" y="5790"/>
                  </a:cubicBezTo>
                  <a:cubicBezTo>
                    <a:pt x="636" y="5790"/>
                    <a:pt x="643" y="5735"/>
                    <a:pt x="643" y="5735"/>
                  </a:cubicBezTo>
                  <a:cubicBezTo>
                    <a:pt x="643" y="5735"/>
                    <a:pt x="688" y="5184"/>
                    <a:pt x="688" y="5184"/>
                  </a:cubicBezTo>
                  <a:cubicBezTo>
                    <a:pt x="688" y="5184"/>
                    <a:pt x="695" y="5044"/>
                    <a:pt x="695" y="5044"/>
                  </a:cubicBezTo>
                  <a:cubicBezTo>
                    <a:pt x="695" y="5044"/>
                    <a:pt x="743" y="3026"/>
                    <a:pt x="743" y="3026"/>
                  </a:cubicBezTo>
                  <a:cubicBezTo>
                    <a:pt x="743" y="3026"/>
                    <a:pt x="750" y="2534"/>
                    <a:pt x="750" y="2534"/>
                  </a:cubicBezTo>
                  <a:cubicBezTo>
                    <a:pt x="750" y="2534"/>
                    <a:pt x="775" y="1211"/>
                    <a:pt x="775" y="1211"/>
                  </a:cubicBezTo>
                  <a:cubicBezTo>
                    <a:pt x="775" y="1211"/>
                    <a:pt x="802" y="2619"/>
                    <a:pt x="802" y="2619"/>
                  </a:cubicBezTo>
                  <a:cubicBezTo>
                    <a:pt x="802" y="2619"/>
                    <a:pt x="858" y="5099"/>
                    <a:pt x="858" y="5099"/>
                  </a:cubicBezTo>
                  <a:cubicBezTo>
                    <a:pt x="858" y="5099"/>
                    <a:pt x="864" y="5201"/>
                    <a:pt x="864" y="5201"/>
                  </a:cubicBezTo>
                  <a:cubicBezTo>
                    <a:pt x="864" y="5201"/>
                    <a:pt x="909" y="5586"/>
                    <a:pt x="909" y="5586"/>
                  </a:cubicBezTo>
                  <a:cubicBezTo>
                    <a:pt x="909" y="5586"/>
                    <a:pt x="916" y="5616"/>
                    <a:pt x="916" y="5616"/>
                  </a:cubicBezTo>
                  <a:cubicBezTo>
                    <a:pt x="916" y="5616"/>
                    <a:pt x="965" y="5778"/>
                    <a:pt x="965" y="5778"/>
                  </a:cubicBezTo>
                  <a:cubicBezTo>
                    <a:pt x="965" y="5778"/>
                    <a:pt x="982" y="5813"/>
                    <a:pt x="982" y="5813"/>
                  </a:cubicBezTo>
                  <a:cubicBezTo>
                    <a:pt x="982" y="5813"/>
                    <a:pt x="1023" y="5671"/>
                    <a:pt x="1023" y="5671"/>
                  </a:cubicBezTo>
                  <a:cubicBezTo>
                    <a:pt x="1023" y="5671"/>
                    <a:pt x="1030" y="5624"/>
                    <a:pt x="1030" y="5624"/>
                  </a:cubicBezTo>
                  <a:cubicBezTo>
                    <a:pt x="1030" y="5624"/>
                    <a:pt x="1075" y="5096"/>
                    <a:pt x="1075" y="5096"/>
                  </a:cubicBezTo>
                  <a:cubicBezTo>
                    <a:pt x="1075" y="5096"/>
                    <a:pt x="1082" y="4954"/>
                    <a:pt x="1082" y="4954"/>
                  </a:cubicBezTo>
                  <a:cubicBezTo>
                    <a:pt x="1082" y="4954"/>
                    <a:pt x="1130" y="3059"/>
                    <a:pt x="1130" y="3059"/>
                  </a:cubicBezTo>
                  <a:cubicBezTo>
                    <a:pt x="1130" y="3059"/>
                    <a:pt x="1137" y="2620"/>
                    <a:pt x="1137" y="2620"/>
                  </a:cubicBezTo>
                  <a:cubicBezTo>
                    <a:pt x="1137" y="2620"/>
                    <a:pt x="1165" y="1599"/>
                    <a:pt x="1165" y="1599"/>
                  </a:cubicBezTo>
                  <a:cubicBezTo>
                    <a:pt x="1165" y="1599"/>
                    <a:pt x="1189" y="2945"/>
                    <a:pt x="1189" y="2945"/>
                  </a:cubicBezTo>
                  <a:cubicBezTo>
                    <a:pt x="1189" y="2945"/>
                    <a:pt x="1244" y="5213"/>
                    <a:pt x="1244" y="5213"/>
                  </a:cubicBezTo>
                  <a:cubicBezTo>
                    <a:pt x="1244" y="5213"/>
                    <a:pt x="1251" y="5317"/>
                    <a:pt x="1251" y="5317"/>
                  </a:cubicBezTo>
                  <a:cubicBezTo>
                    <a:pt x="1251" y="5317"/>
                    <a:pt x="1296" y="5694"/>
                    <a:pt x="1296" y="5694"/>
                  </a:cubicBezTo>
                  <a:cubicBezTo>
                    <a:pt x="1296" y="5694"/>
                    <a:pt x="1303" y="5725"/>
                    <a:pt x="1303" y="5725"/>
                  </a:cubicBezTo>
                  <a:cubicBezTo>
                    <a:pt x="1303" y="5725"/>
                    <a:pt x="1352" y="5846"/>
                    <a:pt x="1352" y="5846"/>
                  </a:cubicBezTo>
                  <a:cubicBezTo>
                    <a:pt x="1352" y="5846"/>
                    <a:pt x="1358" y="5859"/>
                    <a:pt x="1358" y="5859"/>
                  </a:cubicBezTo>
                  <a:cubicBezTo>
                    <a:pt x="1358" y="5859"/>
                    <a:pt x="1403" y="5922"/>
                    <a:pt x="1403" y="5922"/>
                  </a:cubicBezTo>
                  <a:cubicBezTo>
                    <a:pt x="1403" y="5922"/>
                    <a:pt x="1410" y="5927"/>
                    <a:pt x="1410" y="5927"/>
                  </a:cubicBezTo>
                  <a:cubicBezTo>
                    <a:pt x="1410" y="5927"/>
                    <a:pt x="1472" y="5934"/>
                    <a:pt x="1472" y="5934"/>
                  </a:cubicBezTo>
                  <a:cubicBezTo>
                    <a:pt x="1472" y="5934"/>
                    <a:pt x="1517" y="5868"/>
                    <a:pt x="1517" y="5868"/>
                  </a:cubicBezTo>
                  <a:cubicBezTo>
                    <a:pt x="1517" y="5868"/>
                    <a:pt x="1524" y="5856"/>
                    <a:pt x="1524" y="5856"/>
                  </a:cubicBezTo>
                  <a:cubicBezTo>
                    <a:pt x="1524" y="5856"/>
                    <a:pt x="1566" y="5827"/>
                    <a:pt x="1566" y="5827"/>
                  </a:cubicBezTo>
                  <a:cubicBezTo>
                    <a:pt x="1566" y="5827"/>
                    <a:pt x="1580" y="5835"/>
                    <a:pt x="1580" y="5835"/>
                  </a:cubicBezTo>
                  <a:cubicBezTo>
                    <a:pt x="1580" y="5835"/>
                    <a:pt x="1631" y="5911"/>
                    <a:pt x="1631" y="5911"/>
                  </a:cubicBezTo>
                  <a:cubicBezTo>
                    <a:pt x="1631" y="5911"/>
                    <a:pt x="1652" y="5928"/>
                    <a:pt x="1652" y="5928"/>
                  </a:cubicBezTo>
                  <a:cubicBezTo>
                    <a:pt x="1652" y="5928"/>
                    <a:pt x="1683" y="5818"/>
                    <a:pt x="1683" y="5818"/>
                  </a:cubicBezTo>
                  <a:cubicBezTo>
                    <a:pt x="1683" y="5818"/>
                    <a:pt x="1690" y="5768"/>
                    <a:pt x="1690" y="5768"/>
                  </a:cubicBezTo>
                  <a:cubicBezTo>
                    <a:pt x="1690" y="5768"/>
                    <a:pt x="1739" y="5208"/>
                    <a:pt x="1739" y="5208"/>
                  </a:cubicBezTo>
                  <a:cubicBezTo>
                    <a:pt x="1739" y="5208"/>
                    <a:pt x="1745" y="5094"/>
                    <a:pt x="1745" y="5094"/>
                  </a:cubicBezTo>
                  <a:cubicBezTo>
                    <a:pt x="1745" y="5094"/>
                    <a:pt x="1790" y="3380"/>
                    <a:pt x="1790" y="3380"/>
                  </a:cubicBezTo>
                  <a:cubicBezTo>
                    <a:pt x="1790" y="3380"/>
                    <a:pt x="1797" y="2930"/>
                    <a:pt x="1797" y="2930"/>
                  </a:cubicBezTo>
                  <a:cubicBezTo>
                    <a:pt x="1797" y="2930"/>
                    <a:pt x="1839" y="0"/>
                    <a:pt x="1839" y="0"/>
                  </a:cubicBezTo>
                  <a:cubicBezTo>
                    <a:pt x="1839" y="0"/>
                    <a:pt x="1859" y="848"/>
                    <a:pt x="1859" y="848"/>
                  </a:cubicBezTo>
                  <a:cubicBezTo>
                    <a:pt x="1859" y="848"/>
                    <a:pt x="1904" y="4336"/>
                    <a:pt x="1904" y="4336"/>
                  </a:cubicBezTo>
                  <a:cubicBezTo>
                    <a:pt x="1904" y="4336"/>
                    <a:pt x="1911" y="4564"/>
                    <a:pt x="1911" y="4564"/>
                  </a:cubicBezTo>
                  <a:cubicBezTo>
                    <a:pt x="1911" y="4564"/>
                    <a:pt x="1960" y="5319"/>
                    <a:pt x="1960" y="5319"/>
                  </a:cubicBezTo>
                  <a:cubicBezTo>
                    <a:pt x="1960" y="5319"/>
                    <a:pt x="1967" y="5379"/>
                    <a:pt x="1967" y="5379"/>
                  </a:cubicBezTo>
                  <a:cubicBezTo>
                    <a:pt x="1967" y="5379"/>
                    <a:pt x="2011" y="5652"/>
                    <a:pt x="2011" y="5652"/>
                  </a:cubicBezTo>
                  <a:cubicBezTo>
                    <a:pt x="2011" y="5652"/>
                    <a:pt x="2018" y="5676"/>
                    <a:pt x="2018" y="5676"/>
                  </a:cubicBezTo>
                  <a:cubicBezTo>
                    <a:pt x="2018" y="5676"/>
                    <a:pt x="2046" y="5744"/>
                    <a:pt x="2046" y="5744"/>
                  </a:cubicBezTo>
                  <a:cubicBezTo>
                    <a:pt x="2046" y="5744"/>
                    <a:pt x="2081" y="5643"/>
                    <a:pt x="2081" y="5643"/>
                  </a:cubicBezTo>
                  <a:cubicBezTo>
                    <a:pt x="2081" y="5643"/>
                    <a:pt x="2125" y="5142"/>
                    <a:pt x="2125" y="5142"/>
                  </a:cubicBezTo>
                  <a:cubicBezTo>
                    <a:pt x="2125" y="5142"/>
                    <a:pt x="2132" y="5028"/>
                    <a:pt x="2132" y="5028"/>
                  </a:cubicBezTo>
                  <a:cubicBezTo>
                    <a:pt x="2132" y="5028"/>
                    <a:pt x="2181" y="3335"/>
                    <a:pt x="2181" y="3335"/>
                  </a:cubicBezTo>
                  <a:cubicBezTo>
                    <a:pt x="2181" y="3335"/>
                    <a:pt x="2188" y="2876"/>
                    <a:pt x="2188" y="2876"/>
                  </a:cubicBezTo>
                  <a:cubicBezTo>
                    <a:pt x="2188" y="2876"/>
                    <a:pt x="2226" y="71"/>
                    <a:pt x="2226" y="71"/>
                  </a:cubicBezTo>
                  <a:cubicBezTo>
                    <a:pt x="2226" y="71"/>
                    <a:pt x="2246" y="1067"/>
                    <a:pt x="2246" y="1067"/>
                  </a:cubicBezTo>
                  <a:cubicBezTo>
                    <a:pt x="2246" y="1067"/>
                    <a:pt x="2295" y="4521"/>
                    <a:pt x="2295" y="4521"/>
                  </a:cubicBezTo>
                  <a:cubicBezTo>
                    <a:pt x="2295" y="4521"/>
                    <a:pt x="2298" y="4752"/>
                    <a:pt x="2298" y="4752"/>
                  </a:cubicBezTo>
                  <a:cubicBezTo>
                    <a:pt x="2298" y="4752"/>
                    <a:pt x="2347" y="5531"/>
                    <a:pt x="2347" y="5531"/>
                  </a:cubicBezTo>
                  <a:cubicBezTo>
                    <a:pt x="2347" y="5531"/>
                    <a:pt x="2354" y="5585"/>
                    <a:pt x="2354" y="5585"/>
                  </a:cubicBezTo>
                  <a:cubicBezTo>
                    <a:pt x="2354" y="5585"/>
                    <a:pt x="2398" y="5801"/>
                    <a:pt x="2398" y="5801"/>
                  </a:cubicBezTo>
                  <a:cubicBezTo>
                    <a:pt x="2398" y="5801"/>
                    <a:pt x="2405" y="5818"/>
                    <a:pt x="2405" y="5818"/>
                  </a:cubicBezTo>
                  <a:cubicBezTo>
                    <a:pt x="2405" y="5818"/>
                    <a:pt x="2461" y="5923"/>
                    <a:pt x="2461" y="5923"/>
                  </a:cubicBezTo>
                  <a:cubicBezTo>
                    <a:pt x="2461" y="5923"/>
                    <a:pt x="2468" y="5932"/>
                    <a:pt x="2468" y="5932"/>
                  </a:cubicBezTo>
                  <a:cubicBezTo>
                    <a:pt x="2468" y="5932"/>
                    <a:pt x="2512" y="5979"/>
                    <a:pt x="2512" y="5979"/>
                  </a:cubicBezTo>
                  <a:cubicBezTo>
                    <a:pt x="2512" y="5979"/>
                    <a:pt x="2519" y="5980"/>
                    <a:pt x="2519" y="5980"/>
                  </a:cubicBezTo>
                  <a:cubicBezTo>
                    <a:pt x="2519" y="5980"/>
                    <a:pt x="2575" y="6008"/>
                    <a:pt x="2575" y="6008"/>
                  </a:cubicBezTo>
                  <a:cubicBezTo>
                    <a:pt x="2575" y="6008"/>
                    <a:pt x="2689" y="6036"/>
                    <a:pt x="2689" y="6036"/>
                  </a:cubicBezTo>
                  <a:cubicBezTo>
                    <a:pt x="2689" y="6036"/>
                    <a:pt x="2740" y="6042"/>
                    <a:pt x="2740" y="6042"/>
                  </a:cubicBezTo>
                  <a:cubicBezTo>
                    <a:pt x="2740" y="6042"/>
                    <a:pt x="2763" y="6043"/>
                    <a:pt x="2802" y="6044"/>
                  </a:cubicBezTo>
                </a:path>
              </a:pathLst>
            </a:custGeom>
            <a:noFill/>
            <a:ln w="1270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81" name="Peaklabel 3.5 ppm">
              <a:extLst>
                <a:ext uri="{FF2B5EF4-FFF2-40B4-BE49-F238E27FC236}">
                  <a16:creationId xmlns:a16="http://schemas.microsoft.com/office/drawing/2014/main" id="{82A79C03-9954-CB1D-A639-A58CF9898130}"/>
                </a:ext>
              </a:extLst>
            </p:cNvPr>
            <p:cNvGrpSpPr/>
            <p:nvPr/>
          </p:nvGrpSpPr>
          <p:grpSpPr>
            <a:xfrm>
              <a:off x="4908606" y="2503911"/>
              <a:ext cx="1322147" cy="1387033"/>
              <a:chOff x="4908606" y="2503911"/>
              <a:chExt cx="1322147" cy="1387033"/>
            </a:xfrm>
          </p:grpSpPr>
          <p:sp>
            <p:nvSpPr>
              <p:cNvPr id="276" name="Textfeld 275">
                <a:extLst>
                  <a:ext uri="{FF2B5EF4-FFF2-40B4-BE49-F238E27FC236}">
                    <a16:creationId xmlns:a16="http://schemas.microsoft.com/office/drawing/2014/main" id="{AFCEFAFA-CDED-2E35-3CA4-26816209ED5C}"/>
                  </a:ext>
                </a:extLst>
              </p:cNvPr>
              <p:cNvSpPr txBox="1"/>
              <p:nvPr/>
            </p:nvSpPr>
            <p:spPr>
              <a:xfrm rot="16200000">
                <a:off x="4878281" y="312174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2127.68</a:t>
                </a:r>
              </a:p>
            </p:txBody>
          </p:sp>
          <p:sp>
            <p:nvSpPr>
              <p:cNvPr id="277" name="Textfeld 276">
                <a:extLst>
                  <a:ext uri="{FF2B5EF4-FFF2-40B4-BE49-F238E27FC236}">
                    <a16:creationId xmlns:a16="http://schemas.microsoft.com/office/drawing/2014/main" id="{9ED00C39-0201-D87F-C0AE-1DD9B95EE3B7}"/>
                  </a:ext>
                </a:extLst>
              </p:cNvPr>
              <p:cNvSpPr txBox="1"/>
              <p:nvPr/>
            </p:nvSpPr>
            <p:spPr>
              <a:xfrm rot="16200000">
                <a:off x="5104573" y="319716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2124.25</a:t>
                </a:r>
              </a:p>
            </p:txBody>
          </p:sp>
          <p:sp>
            <p:nvSpPr>
              <p:cNvPr id="278" name="Textfeld 277">
                <a:extLst>
                  <a:ext uri="{FF2B5EF4-FFF2-40B4-BE49-F238E27FC236}">
                    <a16:creationId xmlns:a16="http://schemas.microsoft.com/office/drawing/2014/main" id="{8EB0F25C-D304-7312-313A-4A3342735179}"/>
                  </a:ext>
                </a:extLst>
              </p:cNvPr>
              <p:cNvSpPr txBox="1"/>
              <p:nvPr/>
            </p:nvSpPr>
            <p:spPr>
              <a:xfrm rot="16200000">
                <a:off x="5317568" y="2840550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2118.23</a:t>
                </a:r>
              </a:p>
            </p:txBody>
          </p:sp>
          <p:sp>
            <p:nvSpPr>
              <p:cNvPr id="279" name="Textfeld 278">
                <a:extLst>
                  <a:ext uri="{FF2B5EF4-FFF2-40B4-BE49-F238E27FC236}">
                    <a16:creationId xmlns:a16="http://schemas.microsoft.com/office/drawing/2014/main" id="{BDC07C8C-378E-1253-8B90-BBE6C66B426A}"/>
                  </a:ext>
                </a:extLst>
              </p:cNvPr>
              <p:cNvSpPr txBox="1"/>
              <p:nvPr/>
            </p:nvSpPr>
            <p:spPr>
              <a:xfrm rot="16200000">
                <a:off x="5545533" y="281979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2114.79</a:t>
                </a:r>
              </a:p>
            </p:txBody>
          </p:sp>
          <p:sp>
            <p:nvSpPr>
              <p:cNvPr id="280" name="Textfeld 279">
                <a:extLst>
                  <a:ext uri="{FF2B5EF4-FFF2-40B4-BE49-F238E27FC236}">
                    <a16:creationId xmlns:a16="http://schemas.microsoft.com/office/drawing/2014/main" id="{82A08FC8-C826-EED6-52A9-A33D09FF179E}"/>
                  </a:ext>
                </a:extLst>
              </p:cNvPr>
              <p:cNvSpPr txBox="1"/>
              <p:nvPr/>
            </p:nvSpPr>
            <p:spPr>
              <a:xfrm rot="16200000">
                <a:off x="4859875" y="310618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289" name="Ausschnitt 3.4 ppm">
            <a:extLst>
              <a:ext uri="{FF2B5EF4-FFF2-40B4-BE49-F238E27FC236}">
                <a16:creationId xmlns:a16="http://schemas.microsoft.com/office/drawing/2014/main" id="{54CAAED5-F50C-E6A6-D078-B8F74F7BE878}"/>
              </a:ext>
            </a:extLst>
          </p:cNvPr>
          <p:cNvGrpSpPr/>
          <p:nvPr/>
        </p:nvGrpSpPr>
        <p:grpSpPr>
          <a:xfrm>
            <a:off x="6543836" y="1824813"/>
            <a:ext cx="1058545" cy="3669525"/>
            <a:chOff x="6543836" y="1824813"/>
            <a:chExt cx="1058545" cy="3669525"/>
          </a:xfrm>
        </p:grpSpPr>
        <p:sp>
          <p:nvSpPr>
            <p:cNvPr id="183" name="Freeform 132">
              <a:extLst>
                <a:ext uri="{FF2B5EF4-FFF2-40B4-BE49-F238E27FC236}">
                  <a16:creationId xmlns:a16="http://schemas.microsoft.com/office/drawing/2014/main" id="{D064DF95-3E21-8E14-FD04-C0205F93C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6" y="2846388"/>
              <a:ext cx="1033463" cy="2647950"/>
            </a:xfrm>
            <a:custGeom>
              <a:avLst/>
              <a:gdLst>
                <a:gd name="T0" fmla="*/ 27 w 3178"/>
                <a:gd name="T1" fmla="*/ 8130 h 8137"/>
                <a:gd name="T2" fmla="*/ 135 w 3178"/>
                <a:gd name="T3" fmla="*/ 8099 h 8137"/>
                <a:gd name="T4" fmla="*/ 190 w 3178"/>
                <a:gd name="T5" fmla="*/ 8036 h 8137"/>
                <a:gd name="T6" fmla="*/ 256 w 3178"/>
                <a:gd name="T7" fmla="*/ 8050 h 8137"/>
                <a:gd name="T8" fmla="*/ 307 w 3178"/>
                <a:gd name="T9" fmla="*/ 8061 h 8137"/>
                <a:gd name="T10" fmla="*/ 363 w 3178"/>
                <a:gd name="T11" fmla="*/ 7670 h 8137"/>
                <a:gd name="T12" fmla="*/ 414 w 3178"/>
                <a:gd name="T13" fmla="*/ 6423 h 8137"/>
                <a:gd name="T14" fmla="*/ 484 w 3178"/>
                <a:gd name="T15" fmla="*/ 3137 h 8137"/>
                <a:gd name="T16" fmla="*/ 528 w 3178"/>
                <a:gd name="T17" fmla="*/ 5117 h 8137"/>
                <a:gd name="T18" fmla="*/ 584 w 3178"/>
                <a:gd name="T19" fmla="*/ 7333 h 8137"/>
                <a:gd name="T20" fmla="*/ 636 w 3178"/>
                <a:gd name="T21" fmla="*/ 7795 h 8137"/>
                <a:gd name="T22" fmla="*/ 698 w 3178"/>
                <a:gd name="T23" fmla="*/ 7940 h 8137"/>
                <a:gd name="T24" fmla="*/ 805 w 3178"/>
                <a:gd name="T25" fmla="*/ 8002 h 8137"/>
                <a:gd name="T26" fmla="*/ 915 w 3178"/>
                <a:gd name="T27" fmla="*/ 8036 h 8137"/>
                <a:gd name="T28" fmla="*/ 1137 w 3178"/>
                <a:gd name="T29" fmla="*/ 8061 h 8137"/>
                <a:gd name="T30" fmla="*/ 1237 w 3178"/>
                <a:gd name="T31" fmla="*/ 7988 h 8137"/>
                <a:gd name="T32" fmla="*/ 1299 w 3178"/>
                <a:gd name="T33" fmla="*/ 7909 h 8137"/>
                <a:gd name="T34" fmla="*/ 1351 w 3178"/>
                <a:gd name="T35" fmla="*/ 7960 h 8137"/>
                <a:gd name="T36" fmla="*/ 1406 w 3178"/>
                <a:gd name="T37" fmla="*/ 7852 h 8137"/>
                <a:gd name="T38" fmla="*/ 1465 w 3178"/>
                <a:gd name="T39" fmla="*/ 6824 h 8137"/>
                <a:gd name="T40" fmla="*/ 1520 w 3178"/>
                <a:gd name="T41" fmla="*/ 3666 h 8137"/>
                <a:gd name="T42" fmla="*/ 1572 w 3178"/>
                <a:gd name="T43" fmla="*/ 0 h 8137"/>
                <a:gd name="T44" fmla="*/ 1627 w 3178"/>
                <a:gd name="T45" fmla="*/ 3153 h 8137"/>
                <a:gd name="T46" fmla="*/ 1686 w 3178"/>
                <a:gd name="T47" fmla="*/ 6938 h 8137"/>
                <a:gd name="T48" fmla="*/ 1738 w 3178"/>
                <a:gd name="T49" fmla="*/ 7634 h 8137"/>
                <a:gd name="T50" fmla="*/ 1793 w 3178"/>
                <a:gd name="T51" fmla="*/ 7833 h 8137"/>
                <a:gd name="T52" fmla="*/ 1845 w 3178"/>
                <a:gd name="T53" fmla="*/ 7915 h 8137"/>
                <a:gd name="T54" fmla="*/ 1907 w 3178"/>
                <a:gd name="T55" fmla="*/ 7981 h 8137"/>
                <a:gd name="T56" fmla="*/ 1959 w 3178"/>
                <a:gd name="T57" fmla="*/ 8042 h 8137"/>
                <a:gd name="T58" fmla="*/ 2021 w 3178"/>
                <a:gd name="T59" fmla="*/ 8076 h 8137"/>
                <a:gd name="T60" fmla="*/ 2301 w 3178"/>
                <a:gd name="T61" fmla="*/ 8092 h 8137"/>
                <a:gd name="T62" fmla="*/ 2380 w 3178"/>
                <a:gd name="T63" fmla="*/ 8024 h 8137"/>
                <a:gd name="T64" fmla="*/ 2453 w 3178"/>
                <a:gd name="T65" fmla="*/ 8073 h 8137"/>
                <a:gd name="T66" fmla="*/ 2515 w 3178"/>
                <a:gd name="T67" fmla="*/ 7924 h 8137"/>
                <a:gd name="T68" fmla="*/ 2567 w 3178"/>
                <a:gd name="T69" fmla="*/ 7354 h 8137"/>
                <a:gd name="T70" fmla="*/ 2622 w 3178"/>
                <a:gd name="T71" fmla="*/ 5538 h 8137"/>
                <a:gd name="T72" fmla="*/ 2660 w 3178"/>
                <a:gd name="T73" fmla="*/ 4371 h 8137"/>
                <a:gd name="T74" fmla="*/ 2736 w 3178"/>
                <a:gd name="T75" fmla="*/ 7121 h 8137"/>
                <a:gd name="T76" fmla="*/ 2788 w 3178"/>
                <a:gd name="T77" fmla="*/ 7827 h 8137"/>
                <a:gd name="T78" fmla="*/ 2843 w 3178"/>
                <a:gd name="T79" fmla="*/ 7986 h 8137"/>
                <a:gd name="T80" fmla="*/ 2902 w 3178"/>
                <a:gd name="T81" fmla="*/ 8047 h 8137"/>
                <a:gd name="T82" fmla="*/ 2961 w 3178"/>
                <a:gd name="T83" fmla="*/ 8073 h 8137"/>
                <a:gd name="T84" fmla="*/ 3068 w 3178"/>
                <a:gd name="T85" fmla="*/ 8126 h 8137"/>
                <a:gd name="T86" fmla="*/ 3178 w 3178"/>
                <a:gd name="T87" fmla="*/ 8137 h 8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178" h="8137">
                  <a:moveTo>
                    <a:pt x="0" y="8121"/>
                  </a:moveTo>
                  <a:cubicBezTo>
                    <a:pt x="0" y="8121"/>
                    <a:pt x="27" y="8130"/>
                    <a:pt x="27" y="8130"/>
                  </a:cubicBezTo>
                  <a:cubicBezTo>
                    <a:pt x="27" y="8130"/>
                    <a:pt x="90" y="8131"/>
                    <a:pt x="90" y="8131"/>
                  </a:cubicBezTo>
                  <a:cubicBezTo>
                    <a:pt x="90" y="8131"/>
                    <a:pt x="135" y="8099"/>
                    <a:pt x="135" y="8099"/>
                  </a:cubicBezTo>
                  <a:cubicBezTo>
                    <a:pt x="135" y="8099"/>
                    <a:pt x="141" y="8093"/>
                    <a:pt x="141" y="8093"/>
                  </a:cubicBezTo>
                  <a:cubicBezTo>
                    <a:pt x="141" y="8093"/>
                    <a:pt x="190" y="8036"/>
                    <a:pt x="190" y="8036"/>
                  </a:cubicBezTo>
                  <a:cubicBezTo>
                    <a:pt x="190" y="8036"/>
                    <a:pt x="207" y="8016"/>
                    <a:pt x="207" y="8016"/>
                  </a:cubicBezTo>
                  <a:cubicBezTo>
                    <a:pt x="207" y="8016"/>
                    <a:pt x="256" y="8050"/>
                    <a:pt x="256" y="8050"/>
                  </a:cubicBezTo>
                  <a:cubicBezTo>
                    <a:pt x="256" y="8050"/>
                    <a:pt x="276" y="8090"/>
                    <a:pt x="276" y="8090"/>
                  </a:cubicBezTo>
                  <a:cubicBezTo>
                    <a:pt x="276" y="8090"/>
                    <a:pt x="307" y="8061"/>
                    <a:pt x="307" y="8061"/>
                  </a:cubicBezTo>
                  <a:cubicBezTo>
                    <a:pt x="307" y="8061"/>
                    <a:pt x="356" y="7743"/>
                    <a:pt x="356" y="7743"/>
                  </a:cubicBezTo>
                  <a:cubicBezTo>
                    <a:pt x="356" y="7743"/>
                    <a:pt x="363" y="7670"/>
                    <a:pt x="363" y="7670"/>
                  </a:cubicBezTo>
                  <a:cubicBezTo>
                    <a:pt x="363" y="7670"/>
                    <a:pt x="408" y="6672"/>
                    <a:pt x="408" y="6672"/>
                  </a:cubicBezTo>
                  <a:cubicBezTo>
                    <a:pt x="408" y="6672"/>
                    <a:pt x="414" y="6423"/>
                    <a:pt x="414" y="6423"/>
                  </a:cubicBezTo>
                  <a:cubicBezTo>
                    <a:pt x="414" y="6423"/>
                    <a:pt x="470" y="3308"/>
                    <a:pt x="470" y="3308"/>
                  </a:cubicBezTo>
                  <a:cubicBezTo>
                    <a:pt x="470" y="3308"/>
                    <a:pt x="484" y="3137"/>
                    <a:pt x="484" y="3137"/>
                  </a:cubicBezTo>
                  <a:cubicBezTo>
                    <a:pt x="484" y="3137"/>
                    <a:pt x="522" y="4621"/>
                    <a:pt x="522" y="4621"/>
                  </a:cubicBezTo>
                  <a:cubicBezTo>
                    <a:pt x="522" y="4621"/>
                    <a:pt x="528" y="5117"/>
                    <a:pt x="528" y="5117"/>
                  </a:cubicBezTo>
                  <a:cubicBezTo>
                    <a:pt x="528" y="5117"/>
                    <a:pt x="577" y="7209"/>
                    <a:pt x="577" y="7209"/>
                  </a:cubicBezTo>
                  <a:cubicBezTo>
                    <a:pt x="577" y="7209"/>
                    <a:pt x="584" y="7333"/>
                    <a:pt x="584" y="7333"/>
                  </a:cubicBezTo>
                  <a:cubicBezTo>
                    <a:pt x="584" y="7333"/>
                    <a:pt x="629" y="7763"/>
                    <a:pt x="629" y="7763"/>
                  </a:cubicBezTo>
                  <a:cubicBezTo>
                    <a:pt x="629" y="7763"/>
                    <a:pt x="636" y="7795"/>
                    <a:pt x="636" y="7795"/>
                  </a:cubicBezTo>
                  <a:cubicBezTo>
                    <a:pt x="636" y="7795"/>
                    <a:pt x="691" y="7933"/>
                    <a:pt x="691" y="7933"/>
                  </a:cubicBezTo>
                  <a:cubicBezTo>
                    <a:pt x="691" y="7933"/>
                    <a:pt x="698" y="7940"/>
                    <a:pt x="698" y="7940"/>
                  </a:cubicBezTo>
                  <a:cubicBezTo>
                    <a:pt x="698" y="7940"/>
                    <a:pt x="743" y="7981"/>
                    <a:pt x="743" y="7981"/>
                  </a:cubicBezTo>
                  <a:cubicBezTo>
                    <a:pt x="743" y="7981"/>
                    <a:pt x="805" y="8002"/>
                    <a:pt x="805" y="8002"/>
                  </a:cubicBezTo>
                  <a:cubicBezTo>
                    <a:pt x="805" y="8002"/>
                    <a:pt x="864" y="8012"/>
                    <a:pt x="864" y="8012"/>
                  </a:cubicBezTo>
                  <a:cubicBezTo>
                    <a:pt x="864" y="8012"/>
                    <a:pt x="915" y="8036"/>
                    <a:pt x="915" y="8036"/>
                  </a:cubicBezTo>
                  <a:cubicBezTo>
                    <a:pt x="915" y="8036"/>
                    <a:pt x="971" y="8055"/>
                    <a:pt x="971" y="8055"/>
                  </a:cubicBezTo>
                  <a:cubicBezTo>
                    <a:pt x="971" y="8055"/>
                    <a:pt x="1137" y="8061"/>
                    <a:pt x="1137" y="8061"/>
                  </a:cubicBezTo>
                  <a:cubicBezTo>
                    <a:pt x="1137" y="8061"/>
                    <a:pt x="1192" y="8061"/>
                    <a:pt x="1192" y="8061"/>
                  </a:cubicBezTo>
                  <a:cubicBezTo>
                    <a:pt x="1192" y="8061"/>
                    <a:pt x="1237" y="7988"/>
                    <a:pt x="1237" y="7988"/>
                  </a:cubicBezTo>
                  <a:cubicBezTo>
                    <a:pt x="1237" y="7988"/>
                    <a:pt x="1244" y="7976"/>
                    <a:pt x="1244" y="7976"/>
                  </a:cubicBezTo>
                  <a:cubicBezTo>
                    <a:pt x="1244" y="7976"/>
                    <a:pt x="1299" y="7909"/>
                    <a:pt x="1299" y="7909"/>
                  </a:cubicBezTo>
                  <a:cubicBezTo>
                    <a:pt x="1299" y="7909"/>
                    <a:pt x="1313" y="7905"/>
                    <a:pt x="1313" y="7905"/>
                  </a:cubicBezTo>
                  <a:cubicBezTo>
                    <a:pt x="1313" y="7905"/>
                    <a:pt x="1351" y="7960"/>
                    <a:pt x="1351" y="7960"/>
                  </a:cubicBezTo>
                  <a:cubicBezTo>
                    <a:pt x="1351" y="7960"/>
                    <a:pt x="1378" y="7971"/>
                    <a:pt x="1378" y="7971"/>
                  </a:cubicBezTo>
                  <a:cubicBezTo>
                    <a:pt x="1378" y="7971"/>
                    <a:pt x="1406" y="7852"/>
                    <a:pt x="1406" y="7852"/>
                  </a:cubicBezTo>
                  <a:cubicBezTo>
                    <a:pt x="1406" y="7852"/>
                    <a:pt x="1413" y="7800"/>
                    <a:pt x="1413" y="7800"/>
                  </a:cubicBezTo>
                  <a:cubicBezTo>
                    <a:pt x="1413" y="7800"/>
                    <a:pt x="1465" y="6824"/>
                    <a:pt x="1465" y="6824"/>
                  </a:cubicBezTo>
                  <a:cubicBezTo>
                    <a:pt x="1465" y="6824"/>
                    <a:pt x="1472" y="6609"/>
                    <a:pt x="1472" y="6609"/>
                  </a:cubicBezTo>
                  <a:cubicBezTo>
                    <a:pt x="1472" y="6609"/>
                    <a:pt x="1520" y="3666"/>
                    <a:pt x="1520" y="3666"/>
                  </a:cubicBezTo>
                  <a:cubicBezTo>
                    <a:pt x="1520" y="3666"/>
                    <a:pt x="1523" y="3139"/>
                    <a:pt x="1523" y="3139"/>
                  </a:cubicBezTo>
                  <a:cubicBezTo>
                    <a:pt x="1523" y="3139"/>
                    <a:pt x="1572" y="0"/>
                    <a:pt x="1572" y="0"/>
                  </a:cubicBezTo>
                  <a:cubicBezTo>
                    <a:pt x="1572" y="0"/>
                    <a:pt x="1579" y="42"/>
                    <a:pt x="1579" y="42"/>
                  </a:cubicBezTo>
                  <a:cubicBezTo>
                    <a:pt x="1579" y="42"/>
                    <a:pt x="1627" y="3153"/>
                    <a:pt x="1627" y="3153"/>
                  </a:cubicBezTo>
                  <a:cubicBezTo>
                    <a:pt x="1627" y="3153"/>
                    <a:pt x="1631" y="3756"/>
                    <a:pt x="1631" y="3756"/>
                  </a:cubicBezTo>
                  <a:cubicBezTo>
                    <a:pt x="1631" y="3756"/>
                    <a:pt x="1686" y="6938"/>
                    <a:pt x="1686" y="6938"/>
                  </a:cubicBezTo>
                  <a:cubicBezTo>
                    <a:pt x="1686" y="6938"/>
                    <a:pt x="1693" y="7091"/>
                    <a:pt x="1693" y="7091"/>
                  </a:cubicBezTo>
                  <a:cubicBezTo>
                    <a:pt x="1693" y="7091"/>
                    <a:pt x="1738" y="7634"/>
                    <a:pt x="1738" y="7634"/>
                  </a:cubicBezTo>
                  <a:cubicBezTo>
                    <a:pt x="1738" y="7634"/>
                    <a:pt x="1745" y="7672"/>
                    <a:pt x="1745" y="7672"/>
                  </a:cubicBezTo>
                  <a:cubicBezTo>
                    <a:pt x="1745" y="7672"/>
                    <a:pt x="1793" y="7833"/>
                    <a:pt x="1793" y="7833"/>
                  </a:cubicBezTo>
                  <a:cubicBezTo>
                    <a:pt x="1793" y="7833"/>
                    <a:pt x="1800" y="7848"/>
                    <a:pt x="1800" y="7848"/>
                  </a:cubicBezTo>
                  <a:cubicBezTo>
                    <a:pt x="1800" y="7848"/>
                    <a:pt x="1845" y="7915"/>
                    <a:pt x="1845" y="7915"/>
                  </a:cubicBezTo>
                  <a:cubicBezTo>
                    <a:pt x="1845" y="7915"/>
                    <a:pt x="1852" y="7921"/>
                    <a:pt x="1852" y="7921"/>
                  </a:cubicBezTo>
                  <a:cubicBezTo>
                    <a:pt x="1852" y="7921"/>
                    <a:pt x="1907" y="7981"/>
                    <a:pt x="1907" y="7981"/>
                  </a:cubicBezTo>
                  <a:cubicBezTo>
                    <a:pt x="1907" y="7981"/>
                    <a:pt x="1914" y="7990"/>
                    <a:pt x="1914" y="7990"/>
                  </a:cubicBezTo>
                  <a:cubicBezTo>
                    <a:pt x="1914" y="7990"/>
                    <a:pt x="1959" y="8042"/>
                    <a:pt x="1959" y="8042"/>
                  </a:cubicBezTo>
                  <a:cubicBezTo>
                    <a:pt x="1959" y="8042"/>
                    <a:pt x="1966" y="8050"/>
                    <a:pt x="1966" y="8050"/>
                  </a:cubicBezTo>
                  <a:cubicBezTo>
                    <a:pt x="1966" y="8050"/>
                    <a:pt x="2021" y="8076"/>
                    <a:pt x="2021" y="8076"/>
                  </a:cubicBezTo>
                  <a:cubicBezTo>
                    <a:pt x="2021" y="8076"/>
                    <a:pt x="2294" y="8095"/>
                    <a:pt x="2294" y="8095"/>
                  </a:cubicBezTo>
                  <a:cubicBezTo>
                    <a:pt x="2294" y="8095"/>
                    <a:pt x="2301" y="8092"/>
                    <a:pt x="2301" y="8092"/>
                  </a:cubicBezTo>
                  <a:cubicBezTo>
                    <a:pt x="2301" y="8092"/>
                    <a:pt x="2346" y="8048"/>
                    <a:pt x="2346" y="8048"/>
                  </a:cubicBezTo>
                  <a:cubicBezTo>
                    <a:pt x="2346" y="8048"/>
                    <a:pt x="2380" y="8024"/>
                    <a:pt x="2380" y="8024"/>
                  </a:cubicBezTo>
                  <a:cubicBezTo>
                    <a:pt x="2380" y="8024"/>
                    <a:pt x="2408" y="8031"/>
                    <a:pt x="2408" y="8031"/>
                  </a:cubicBezTo>
                  <a:cubicBezTo>
                    <a:pt x="2408" y="8031"/>
                    <a:pt x="2453" y="8073"/>
                    <a:pt x="2453" y="8073"/>
                  </a:cubicBezTo>
                  <a:cubicBezTo>
                    <a:pt x="2453" y="8073"/>
                    <a:pt x="2460" y="8073"/>
                    <a:pt x="2460" y="8073"/>
                  </a:cubicBezTo>
                  <a:cubicBezTo>
                    <a:pt x="2460" y="8073"/>
                    <a:pt x="2515" y="7924"/>
                    <a:pt x="2515" y="7924"/>
                  </a:cubicBezTo>
                  <a:cubicBezTo>
                    <a:pt x="2515" y="7924"/>
                    <a:pt x="2522" y="7879"/>
                    <a:pt x="2522" y="7879"/>
                  </a:cubicBezTo>
                  <a:cubicBezTo>
                    <a:pt x="2522" y="7879"/>
                    <a:pt x="2567" y="7354"/>
                    <a:pt x="2567" y="7354"/>
                  </a:cubicBezTo>
                  <a:cubicBezTo>
                    <a:pt x="2567" y="7354"/>
                    <a:pt x="2574" y="7233"/>
                    <a:pt x="2574" y="7233"/>
                  </a:cubicBezTo>
                  <a:cubicBezTo>
                    <a:pt x="2574" y="7233"/>
                    <a:pt x="2622" y="5538"/>
                    <a:pt x="2622" y="5538"/>
                  </a:cubicBezTo>
                  <a:cubicBezTo>
                    <a:pt x="2622" y="5538"/>
                    <a:pt x="2629" y="5188"/>
                    <a:pt x="2629" y="5188"/>
                  </a:cubicBezTo>
                  <a:cubicBezTo>
                    <a:pt x="2629" y="5188"/>
                    <a:pt x="2660" y="4371"/>
                    <a:pt x="2660" y="4371"/>
                  </a:cubicBezTo>
                  <a:cubicBezTo>
                    <a:pt x="2660" y="4371"/>
                    <a:pt x="2681" y="4633"/>
                    <a:pt x="2681" y="4633"/>
                  </a:cubicBezTo>
                  <a:cubicBezTo>
                    <a:pt x="2681" y="4633"/>
                    <a:pt x="2736" y="7121"/>
                    <a:pt x="2736" y="7121"/>
                  </a:cubicBezTo>
                  <a:cubicBezTo>
                    <a:pt x="2736" y="7121"/>
                    <a:pt x="2743" y="7288"/>
                    <a:pt x="2743" y="7288"/>
                  </a:cubicBezTo>
                  <a:cubicBezTo>
                    <a:pt x="2743" y="7288"/>
                    <a:pt x="2788" y="7827"/>
                    <a:pt x="2788" y="7827"/>
                  </a:cubicBezTo>
                  <a:cubicBezTo>
                    <a:pt x="2788" y="7827"/>
                    <a:pt x="2795" y="7860"/>
                    <a:pt x="2795" y="7860"/>
                  </a:cubicBezTo>
                  <a:cubicBezTo>
                    <a:pt x="2795" y="7860"/>
                    <a:pt x="2843" y="7986"/>
                    <a:pt x="2843" y="7986"/>
                  </a:cubicBezTo>
                  <a:cubicBezTo>
                    <a:pt x="2843" y="7986"/>
                    <a:pt x="2850" y="7998"/>
                    <a:pt x="2850" y="7998"/>
                  </a:cubicBezTo>
                  <a:cubicBezTo>
                    <a:pt x="2850" y="7998"/>
                    <a:pt x="2902" y="8047"/>
                    <a:pt x="2902" y="8047"/>
                  </a:cubicBezTo>
                  <a:cubicBezTo>
                    <a:pt x="2902" y="8047"/>
                    <a:pt x="2909" y="8048"/>
                    <a:pt x="2909" y="8048"/>
                  </a:cubicBezTo>
                  <a:cubicBezTo>
                    <a:pt x="2909" y="8048"/>
                    <a:pt x="2961" y="8073"/>
                    <a:pt x="2961" y="8073"/>
                  </a:cubicBezTo>
                  <a:cubicBezTo>
                    <a:pt x="2961" y="8073"/>
                    <a:pt x="3009" y="8104"/>
                    <a:pt x="3009" y="8104"/>
                  </a:cubicBezTo>
                  <a:cubicBezTo>
                    <a:pt x="3009" y="8104"/>
                    <a:pt x="3068" y="8126"/>
                    <a:pt x="3068" y="8126"/>
                  </a:cubicBezTo>
                  <a:cubicBezTo>
                    <a:pt x="3068" y="8126"/>
                    <a:pt x="3154" y="8137"/>
                    <a:pt x="3154" y="8137"/>
                  </a:cubicBezTo>
                  <a:cubicBezTo>
                    <a:pt x="3154" y="8137"/>
                    <a:pt x="3163" y="8137"/>
                    <a:pt x="3178" y="8137"/>
                  </a:cubicBezTo>
                </a:path>
              </a:pathLst>
            </a:custGeom>
            <a:noFill/>
            <a:ln w="1270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88" name="Peaklabel 3.4 ppm">
              <a:extLst>
                <a:ext uri="{FF2B5EF4-FFF2-40B4-BE49-F238E27FC236}">
                  <a16:creationId xmlns:a16="http://schemas.microsoft.com/office/drawing/2014/main" id="{424309CB-1B34-9E75-F9AB-475E2EF30EDE}"/>
                </a:ext>
              </a:extLst>
            </p:cNvPr>
            <p:cNvGrpSpPr/>
            <p:nvPr/>
          </p:nvGrpSpPr>
          <p:grpSpPr>
            <a:xfrm>
              <a:off x="6543836" y="1824813"/>
              <a:ext cx="1058545" cy="2416636"/>
              <a:chOff x="6543836" y="1824813"/>
              <a:chExt cx="1058545" cy="2416636"/>
            </a:xfrm>
          </p:grpSpPr>
          <p:sp>
            <p:nvSpPr>
              <p:cNvPr id="284" name="Textfeld 283">
                <a:extLst>
                  <a:ext uri="{FF2B5EF4-FFF2-40B4-BE49-F238E27FC236}">
                    <a16:creationId xmlns:a16="http://schemas.microsoft.com/office/drawing/2014/main" id="{D51ED040-9639-2D1A-5EF7-2E285BCFCA84}"/>
                  </a:ext>
                </a:extLst>
              </p:cNvPr>
              <p:cNvSpPr txBox="1"/>
              <p:nvPr/>
            </p:nvSpPr>
            <p:spPr>
              <a:xfrm rot="16200000">
                <a:off x="6219388" y="307811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2054.60</a:t>
                </a:r>
              </a:p>
            </p:txBody>
          </p:sp>
          <p:sp>
            <p:nvSpPr>
              <p:cNvPr id="286" name="Textfeld 285">
                <a:extLst>
                  <a:ext uri="{FF2B5EF4-FFF2-40B4-BE49-F238E27FC236}">
                    <a16:creationId xmlns:a16="http://schemas.microsoft.com/office/drawing/2014/main" id="{D298E609-2233-5732-0BA8-A086E2854189}"/>
                  </a:ext>
                </a:extLst>
              </p:cNvPr>
              <p:cNvSpPr txBox="1"/>
              <p:nvPr/>
            </p:nvSpPr>
            <p:spPr>
              <a:xfrm rot="16200000">
                <a:off x="6543396" y="2149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2044.90</a:t>
                </a:r>
              </a:p>
            </p:txBody>
          </p:sp>
          <p:sp>
            <p:nvSpPr>
              <p:cNvPr id="287" name="Textfeld 286">
                <a:extLst>
                  <a:ext uri="{FF2B5EF4-FFF2-40B4-BE49-F238E27FC236}">
                    <a16:creationId xmlns:a16="http://schemas.microsoft.com/office/drawing/2014/main" id="{7ED116B8-BE22-CAEB-FED4-D128D1AFBE4E}"/>
                  </a:ext>
                </a:extLst>
              </p:cNvPr>
              <p:cNvSpPr txBox="1"/>
              <p:nvPr/>
            </p:nvSpPr>
            <p:spPr>
              <a:xfrm rot="16200000">
                <a:off x="6908601" y="3547670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2035.25</a:t>
                </a:r>
              </a:p>
            </p:txBody>
          </p:sp>
        </p:grpSp>
      </p:grpSp>
      <p:grpSp>
        <p:nvGrpSpPr>
          <p:cNvPr id="298" name="Ausschnitt 3.1 ppm">
            <a:extLst>
              <a:ext uri="{FF2B5EF4-FFF2-40B4-BE49-F238E27FC236}">
                <a16:creationId xmlns:a16="http://schemas.microsoft.com/office/drawing/2014/main" id="{A16F5202-B3F2-8B3D-526E-031605C30E70}"/>
              </a:ext>
            </a:extLst>
          </p:cNvPr>
          <p:cNvGrpSpPr/>
          <p:nvPr/>
        </p:nvGrpSpPr>
        <p:grpSpPr>
          <a:xfrm>
            <a:off x="7915277" y="2951924"/>
            <a:ext cx="1862591" cy="2542414"/>
            <a:chOff x="7915277" y="2951924"/>
            <a:chExt cx="1862591" cy="2542414"/>
          </a:xfrm>
        </p:grpSpPr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AF216870-8842-44A9-ABB2-7BC1562B2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9888" y="3910013"/>
              <a:ext cx="1720850" cy="1584325"/>
            </a:xfrm>
            <a:custGeom>
              <a:avLst/>
              <a:gdLst>
                <a:gd name="T0" fmla="*/ 173 w 5294"/>
                <a:gd name="T1" fmla="*/ 4854 h 4872"/>
                <a:gd name="T2" fmla="*/ 276 w 5294"/>
                <a:gd name="T3" fmla="*/ 4750 h 4872"/>
                <a:gd name="T4" fmla="*/ 339 w 5294"/>
                <a:gd name="T5" fmla="*/ 4669 h 4872"/>
                <a:gd name="T6" fmla="*/ 446 w 5294"/>
                <a:gd name="T7" fmla="*/ 4821 h 4872"/>
                <a:gd name="T8" fmla="*/ 940 w 5294"/>
                <a:gd name="T9" fmla="*/ 4740 h 4872"/>
                <a:gd name="T10" fmla="*/ 999 w 5294"/>
                <a:gd name="T11" fmla="*/ 4486 h 4872"/>
                <a:gd name="T12" fmla="*/ 1092 w 5294"/>
                <a:gd name="T13" fmla="*/ 3539 h 4872"/>
                <a:gd name="T14" fmla="*/ 1168 w 5294"/>
                <a:gd name="T15" fmla="*/ 4351 h 4872"/>
                <a:gd name="T16" fmla="*/ 1275 w 5294"/>
                <a:gd name="T17" fmla="*/ 4716 h 4872"/>
                <a:gd name="T18" fmla="*/ 1334 w 5294"/>
                <a:gd name="T19" fmla="*/ 4756 h 4872"/>
                <a:gd name="T20" fmla="*/ 1500 w 5294"/>
                <a:gd name="T21" fmla="*/ 4780 h 4872"/>
                <a:gd name="T22" fmla="*/ 1607 w 5294"/>
                <a:gd name="T23" fmla="*/ 4721 h 4872"/>
                <a:gd name="T24" fmla="*/ 1714 w 5294"/>
                <a:gd name="T25" fmla="*/ 4436 h 4872"/>
                <a:gd name="T26" fmla="*/ 1776 w 5294"/>
                <a:gd name="T27" fmla="*/ 3608 h 4872"/>
                <a:gd name="T28" fmla="*/ 1883 w 5294"/>
                <a:gd name="T29" fmla="*/ 1931 h 4872"/>
                <a:gd name="T30" fmla="*/ 1942 w 5294"/>
                <a:gd name="T31" fmla="*/ 3899 h 4872"/>
                <a:gd name="T32" fmla="*/ 2049 w 5294"/>
                <a:gd name="T33" fmla="*/ 4552 h 4872"/>
                <a:gd name="T34" fmla="*/ 2111 w 5294"/>
                <a:gd name="T35" fmla="*/ 4647 h 4872"/>
                <a:gd name="T36" fmla="*/ 2211 w 5294"/>
                <a:gd name="T37" fmla="*/ 4733 h 4872"/>
                <a:gd name="T38" fmla="*/ 2322 w 5294"/>
                <a:gd name="T39" fmla="*/ 4654 h 4872"/>
                <a:gd name="T40" fmla="*/ 2429 w 5294"/>
                <a:gd name="T41" fmla="*/ 4578 h 4872"/>
                <a:gd name="T42" fmla="*/ 2498 w 5294"/>
                <a:gd name="T43" fmla="*/ 4001 h 4872"/>
                <a:gd name="T44" fmla="*/ 2598 w 5294"/>
                <a:gd name="T45" fmla="*/ 323 h 4872"/>
                <a:gd name="T46" fmla="*/ 2657 w 5294"/>
                <a:gd name="T47" fmla="*/ 1684 h 4872"/>
                <a:gd name="T48" fmla="*/ 2764 w 5294"/>
                <a:gd name="T49" fmla="*/ 4325 h 4872"/>
                <a:gd name="T50" fmla="*/ 2823 w 5294"/>
                <a:gd name="T51" fmla="*/ 4514 h 4872"/>
                <a:gd name="T52" fmla="*/ 2930 w 5294"/>
                <a:gd name="T53" fmla="*/ 4695 h 4872"/>
                <a:gd name="T54" fmla="*/ 3099 w 5294"/>
                <a:gd name="T55" fmla="*/ 4669 h 4872"/>
                <a:gd name="T56" fmla="*/ 3206 w 5294"/>
                <a:gd name="T57" fmla="*/ 4574 h 4872"/>
                <a:gd name="T58" fmla="*/ 3265 w 5294"/>
                <a:gd name="T59" fmla="*/ 4085 h 4872"/>
                <a:gd name="T60" fmla="*/ 3372 w 5294"/>
                <a:gd name="T61" fmla="*/ 1242 h 4872"/>
                <a:gd name="T62" fmla="*/ 3434 w 5294"/>
                <a:gd name="T63" fmla="*/ 3078 h 4872"/>
                <a:gd name="T64" fmla="*/ 3538 w 5294"/>
                <a:gd name="T65" fmla="*/ 4524 h 4872"/>
                <a:gd name="T66" fmla="*/ 3600 w 5294"/>
                <a:gd name="T67" fmla="*/ 4642 h 4872"/>
                <a:gd name="T68" fmla="*/ 3707 w 5294"/>
                <a:gd name="T69" fmla="*/ 4769 h 4872"/>
                <a:gd name="T70" fmla="*/ 3980 w 5294"/>
                <a:gd name="T71" fmla="*/ 4704 h 4872"/>
                <a:gd name="T72" fmla="*/ 4042 w 5294"/>
                <a:gd name="T73" fmla="*/ 4446 h 4872"/>
                <a:gd name="T74" fmla="*/ 4136 w 5294"/>
                <a:gd name="T75" fmla="*/ 3479 h 4872"/>
                <a:gd name="T76" fmla="*/ 4208 w 5294"/>
                <a:gd name="T77" fmla="*/ 4331 h 4872"/>
                <a:gd name="T78" fmla="*/ 4315 w 5294"/>
                <a:gd name="T79" fmla="*/ 4749 h 4872"/>
                <a:gd name="T80" fmla="*/ 4374 w 5294"/>
                <a:gd name="T81" fmla="*/ 4797 h 4872"/>
                <a:gd name="T82" fmla="*/ 4761 w 5294"/>
                <a:gd name="T83" fmla="*/ 4833 h 4872"/>
                <a:gd name="T84" fmla="*/ 4861 w 5294"/>
                <a:gd name="T85" fmla="*/ 4699 h 4872"/>
                <a:gd name="T86" fmla="*/ 4930 w 5294"/>
                <a:gd name="T87" fmla="*/ 4697 h 4872"/>
                <a:gd name="T88" fmla="*/ 5031 w 5294"/>
                <a:gd name="T89" fmla="*/ 4844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94" h="4872">
                  <a:moveTo>
                    <a:pt x="0" y="4856"/>
                  </a:moveTo>
                  <a:cubicBezTo>
                    <a:pt x="107" y="4856"/>
                    <a:pt x="166" y="4856"/>
                    <a:pt x="166" y="4856"/>
                  </a:cubicBezTo>
                  <a:cubicBezTo>
                    <a:pt x="166" y="4856"/>
                    <a:pt x="173" y="4854"/>
                    <a:pt x="173" y="4854"/>
                  </a:cubicBezTo>
                  <a:cubicBezTo>
                    <a:pt x="173" y="4854"/>
                    <a:pt x="225" y="4825"/>
                    <a:pt x="225" y="4825"/>
                  </a:cubicBezTo>
                  <a:cubicBezTo>
                    <a:pt x="225" y="4825"/>
                    <a:pt x="232" y="4818"/>
                    <a:pt x="232" y="4818"/>
                  </a:cubicBezTo>
                  <a:cubicBezTo>
                    <a:pt x="232" y="4818"/>
                    <a:pt x="276" y="4750"/>
                    <a:pt x="276" y="4750"/>
                  </a:cubicBezTo>
                  <a:cubicBezTo>
                    <a:pt x="276" y="4750"/>
                    <a:pt x="283" y="4737"/>
                    <a:pt x="283" y="4737"/>
                  </a:cubicBezTo>
                  <a:cubicBezTo>
                    <a:pt x="283" y="4737"/>
                    <a:pt x="332" y="4671"/>
                    <a:pt x="332" y="4671"/>
                  </a:cubicBezTo>
                  <a:cubicBezTo>
                    <a:pt x="332" y="4671"/>
                    <a:pt x="339" y="4669"/>
                    <a:pt x="339" y="4669"/>
                  </a:cubicBezTo>
                  <a:cubicBezTo>
                    <a:pt x="339" y="4669"/>
                    <a:pt x="384" y="4747"/>
                    <a:pt x="384" y="4747"/>
                  </a:cubicBezTo>
                  <a:cubicBezTo>
                    <a:pt x="384" y="4747"/>
                    <a:pt x="390" y="4761"/>
                    <a:pt x="390" y="4761"/>
                  </a:cubicBezTo>
                  <a:cubicBezTo>
                    <a:pt x="390" y="4761"/>
                    <a:pt x="446" y="4821"/>
                    <a:pt x="446" y="4821"/>
                  </a:cubicBezTo>
                  <a:cubicBezTo>
                    <a:pt x="446" y="4821"/>
                    <a:pt x="888" y="4809"/>
                    <a:pt x="888" y="4809"/>
                  </a:cubicBezTo>
                  <a:cubicBezTo>
                    <a:pt x="888" y="4809"/>
                    <a:pt x="891" y="4807"/>
                    <a:pt x="891" y="4807"/>
                  </a:cubicBezTo>
                  <a:cubicBezTo>
                    <a:pt x="891" y="4807"/>
                    <a:pt x="940" y="4740"/>
                    <a:pt x="940" y="4740"/>
                  </a:cubicBezTo>
                  <a:cubicBezTo>
                    <a:pt x="940" y="4740"/>
                    <a:pt x="947" y="4719"/>
                    <a:pt x="947" y="4719"/>
                  </a:cubicBezTo>
                  <a:cubicBezTo>
                    <a:pt x="947" y="4719"/>
                    <a:pt x="992" y="4526"/>
                    <a:pt x="992" y="4526"/>
                  </a:cubicBezTo>
                  <a:cubicBezTo>
                    <a:pt x="992" y="4526"/>
                    <a:pt x="999" y="4486"/>
                    <a:pt x="999" y="4486"/>
                  </a:cubicBezTo>
                  <a:cubicBezTo>
                    <a:pt x="999" y="4486"/>
                    <a:pt x="1054" y="3894"/>
                    <a:pt x="1054" y="3894"/>
                  </a:cubicBezTo>
                  <a:cubicBezTo>
                    <a:pt x="1054" y="3894"/>
                    <a:pt x="1061" y="3797"/>
                    <a:pt x="1061" y="3797"/>
                  </a:cubicBezTo>
                  <a:cubicBezTo>
                    <a:pt x="1061" y="3797"/>
                    <a:pt x="1092" y="3539"/>
                    <a:pt x="1092" y="3539"/>
                  </a:cubicBezTo>
                  <a:cubicBezTo>
                    <a:pt x="1092" y="3539"/>
                    <a:pt x="1113" y="3660"/>
                    <a:pt x="1113" y="3660"/>
                  </a:cubicBezTo>
                  <a:cubicBezTo>
                    <a:pt x="1113" y="3660"/>
                    <a:pt x="1161" y="4284"/>
                    <a:pt x="1161" y="4284"/>
                  </a:cubicBezTo>
                  <a:cubicBezTo>
                    <a:pt x="1161" y="4284"/>
                    <a:pt x="1168" y="4351"/>
                    <a:pt x="1168" y="4351"/>
                  </a:cubicBezTo>
                  <a:cubicBezTo>
                    <a:pt x="1168" y="4351"/>
                    <a:pt x="1213" y="4617"/>
                    <a:pt x="1213" y="4617"/>
                  </a:cubicBezTo>
                  <a:cubicBezTo>
                    <a:pt x="1213" y="4617"/>
                    <a:pt x="1220" y="4636"/>
                    <a:pt x="1220" y="4636"/>
                  </a:cubicBezTo>
                  <a:cubicBezTo>
                    <a:pt x="1220" y="4636"/>
                    <a:pt x="1275" y="4716"/>
                    <a:pt x="1275" y="4716"/>
                  </a:cubicBezTo>
                  <a:cubicBezTo>
                    <a:pt x="1275" y="4716"/>
                    <a:pt x="1282" y="4721"/>
                    <a:pt x="1282" y="4721"/>
                  </a:cubicBezTo>
                  <a:cubicBezTo>
                    <a:pt x="1282" y="4721"/>
                    <a:pt x="1327" y="4752"/>
                    <a:pt x="1327" y="4752"/>
                  </a:cubicBezTo>
                  <a:cubicBezTo>
                    <a:pt x="1327" y="4752"/>
                    <a:pt x="1334" y="4756"/>
                    <a:pt x="1334" y="4756"/>
                  </a:cubicBezTo>
                  <a:cubicBezTo>
                    <a:pt x="1334" y="4756"/>
                    <a:pt x="1389" y="4780"/>
                    <a:pt x="1389" y="4780"/>
                  </a:cubicBezTo>
                  <a:cubicBezTo>
                    <a:pt x="1389" y="4780"/>
                    <a:pt x="1496" y="4785"/>
                    <a:pt x="1496" y="4785"/>
                  </a:cubicBezTo>
                  <a:cubicBezTo>
                    <a:pt x="1496" y="4785"/>
                    <a:pt x="1500" y="4780"/>
                    <a:pt x="1500" y="4780"/>
                  </a:cubicBezTo>
                  <a:cubicBezTo>
                    <a:pt x="1500" y="4780"/>
                    <a:pt x="1548" y="4742"/>
                    <a:pt x="1548" y="4742"/>
                  </a:cubicBezTo>
                  <a:cubicBezTo>
                    <a:pt x="1548" y="4742"/>
                    <a:pt x="1596" y="4719"/>
                    <a:pt x="1596" y="4719"/>
                  </a:cubicBezTo>
                  <a:cubicBezTo>
                    <a:pt x="1596" y="4719"/>
                    <a:pt x="1607" y="4721"/>
                    <a:pt x="1607" y="4721"/>
                  </a:cubicBezTo>
                  <a:cubicBezTo>
                    <a:pt x="1607" y="4721"/>
                    <a:pt x="1662" y="4690"/>
                    <a:pt x="1662" y="4690"/>
                  </a:cubicBezTo>
                  <a:cubicBezTo>
                    <a:pt x="1662" y="4690"/>
                    <a:pt x="1669" y="4674"/>
                    <a:pt x="1669" y="4674"/>
                  </a:cubicBezTo>
                  <a:cubicBezTo>
                    <a:pt x="1669" y="4674"/>
                    <a:pt x="1714" y="4436"/>
                    <a:pt x="1714" y="4436"/>
                  </a:cubicBezTo>
                  <a:cubicBezTo>
                    <a:pt x="1714" y="4436"/>
                    <a:pt x="1721" y="4379"/>
                    <a:pt x="1721" y="4379"/>
                  </a:cubicBezTo>
                  <a:cubicBezTo>
                    <a:pt x="1721" y="4379"/>
                    <a:pt x="1769" y="3754"/>
                    <a:pt x="1769" y="3754"/>
                  </a:cubicBezTo>
                  <a:cubicBezTo>
                    <a:pt x="1769" y="3754"/>
                    <a:pt x="1776" y="3608"/>
                    <a:pt x="1776" y="3608"/>
                  </a:cubicBezTo>
                  <a:cubicBezTo>
                    <a:pt x="1776" y="3608"/>
                    <a:pt x="1821" y="2024"/>
                    <a:pt x="1821" y="2024"/>
                  </a:cubicBezTo>
                  <a:cubicBezTo>
                    <a:pt x="1821" y="2024"/>
                    <a:pt x="1855" y="1320"/>
                    <a:pt x="1855" y="1320"/>
                  </a:cubicBezTo>
                  <a:cubicBezTo>
                    <a:pt x="1855" y="1320"/>
                    <a:pt x="1883" y="1931"/>
                    <a:pt x="1883" y="1931"/>
                  </a:cubicBezTo>
                  <a:cubicBezTo>
                    <a:pt x="1883" y="1931"/>
                    <a:pt x="1890" y="2201"/>
                    <a:pt x="1890" y="2201"/>
                  </a:cubicBezTo>
                  <a:cubicBezTo>
                    <a:pt x="1890" y="2201"/>
                    <a:pt x="1935" y="3771"/>
                    <a:pt x="1935" y="3771"/>
                  </a:cubicBezTo>
                  <a:cubicBezTo>
                    <a:pt x="1935" y="3771"/>
                    <a:pt x="1942" y="3899"/>
                    <a:pt x="1942" y="3899"/>
                  </a:cubicBezTo>
                  <a:cubicBezTo>
                    <a:pt x="1942" y="3899"/>
                    <a:pt x="1990" y="4372"/>
                    <a:pt x="1990" y="4372"/>
                  </a:cubicBezTo>
                  <a:cubicBezTo>
                    <a:pt x="1990" y="4372"/>
                    <a:pt x="1997" y="4403"/>
                    <a:pt x="1997" y="4403"/>
                  </a:cubicBezTo>
                  <a:cubicBezTo>
                    <a:pt x="1997" y="4403"/>
                    <a:pt x="2049" y="4552"/>
                    <a:pt x="2049" y="4552"/>
                  </a:cubicBezTo>
                  <a:cubicBezTo>
                    <a:pt x="2049" y="4552"/>
                    <a:pt x="2056" y="4564"/>
                    <a:pt x="2056" y="4564"/>
                  </a:cubicBezTo>
                  <a:cubicBezTo>
                    <a:pt x="2056" y="4564"/>
                    <a:pt x="2104" y="4638"/>
                    <a:pt x="2104" y="4638"/>
                  </a:cubicBezTo>
                  <a:cubicBezTo>
                    <a:pt x="2104" y="4638"/>
                    <a:pt x="2111" y="4647"/>
                    <a:pt x="2111" y="4647"/>
                  </a:cubicBezTo>
                  <a:cubicBezTo>
                    <a:pt x="2111" y="4647"/>
                    <a:pt x="2156" y="4699"/>
                    <a:pt x="2156" y="4699"/>
                  </a:cubicBezTo>
                  <a:cubicBezTo>
                    <a:pt x="2156" y="4699"/>
                    <a:pt x="2163" y="4705"/>
                    <a:pt x="2163" y="4705"/>
                  </a:cubicBezTo>
                  <a:cubicBezTo>
                    <a:pt x="2163" y="4705"/>
                    <a:pt x="2211" y="4733"/>
                    <a:pt x="2211" y="4733"/>
                  </a:cubicBezTo>
                  <a:cubicBezTo>
                    <a:pt x="2211" y="4733"/>
                    <a:pt x="2270" y="4707"/>
                    <a:pt x="2270" y="4707"/>
                  </a:cubicBezTo>
                  <a:cubicBezTo>
                    <a:pt x="2270" y="4707"/>
                    <a:pt x="2277" y="4700"/>
                    <a:pt x="2277" y="4700"/>
                  </a:cubicBezTo>
                  <a:cubicBezTo>
                    <a:pt x="2277" y="4700"/>
                    <a:pt x="2322" y="4654"/>
                    <a:pt x="2322" y="4654"/>
                  </a:cubicBezTo>
                  <a:cubicBezTo>
                    <a:pt x="2322" y="4654"/>
                    <a:pt x="2343" y="4640"/>
                    <a:pt x="2343" y="4640"/>
                  </a:cubicBezTo>
                  <a:cubicBezTo>
                    <a:pt x="2343" y="4640"/>
                    <a:pt x="2398" y="4640"/>
                    <a:pt x="2398" y="4640"/>
                  </a:cubicBezTo>
                  <a:cubicBezTo>
                    <a:pt x="2398" y="4640"/>
                    <a:pt x="2429" y="4578"/>
                    <a:pt x="2429" y="4578"/>
                  </a:cubicBezTo>
                  <a:cubicBezTo>
                    <a:pt x="2429" y="4578"/>
                    <a:pt x="2436" y="4553"/>
                    <a:pt x="2436" y="4553"/>
                  </a:cubicBezTo>
                  <a:cubicBezTo>
                    <a:pt x="2436" y="4553"/>
                    <a:pt x="2491" y="4096"/>
                    <a:pt x="2491" y="4096"/>
                  </a:cubicBezTo>
                  <a:cubicBezTo>
                    <a:pt x="2491" y="4096"/>
                    <a:pt x="2498" y="4001"/>
                    <a:pt x="2498" y="4001"/>
                  </a:cubicBezTo>
                  <a:cubicBezTo>
                    <a:pt x="2498" y="4001"/>
                    <a:pt x="2543" y="2897"/>
                    <a:pt x="2543" y="2897"/>
                  </a:cubicBezTo>
                  <a:cubicBezTo>
                    <a:pt x="2543" y="2897"/>
                    <a:pt x="2550" y="2638"/>
                    <a:pt x="2550" y="2638"/>
                  </a:cubicBezTo>
                  <a:cubicBezTo>
                    <a:pt x="2550" y="2638"/>
                    <a:pt x="2598" y="323"/>
                    <a:pt x="2598" y="323"/>
                  </a:cubicBezTo>
                  <a:cubicBezTo>
                    <a:pt x="2598" y="323"/>
                    <a:pt x="2619" y="0"/>
                    <a:pt x="2619" y="0"/>
                  </a:cubicBezTo>
                  <a:cubicBezTo>
                    <a:pt x="2619" y="0"/>
                    <a:pt x="2650" y="1287"/>
                    <a:pt x="2650" y="1287"/>
                  </a:cubicBezTo>
                  <a:cubicBezTo>
                    <a:pt x="2650" y="1287"/>
                    <a:pt x="2657" y="1684"/>
                    <a:pt x="2657" y="1684"/>
                  </a:cubicBezTo>
                  <a:cubicBezTo>
                    <a:pt x="2657" y="1684"/>
                    <a:pt x="2712" y="3774"/>
                    <a:pt x="2712" y="3774"/>
                  </a:cubicBezTo>
                  <a:cubicBezTo>
                    <a:pt x="2712" y="3774"/>
                    <a:pt x="2719" y="3890"/>
                    <a:pt x="2719" y="3890"/>
                  </a:cubicBezTo>
                  <a:cubicBezTo>
                    <a:pt x="2719" y="3890"/>
                    <a:pt x="2764" y="4325"/>
                    <a:pt x="2764" y="4325"/>
                  </a:cubicBezTo>
                  <a:cubicBezTo>
                    <a:pt x="2764" y="4325"/>
                    <a:pt x="2771" y="4357"/>
                    <a:pt x="2771" y="4357"/>
                  </a:cubicBezTo>
                  <a:cubicBezTo>
                    <a:pt x="2771" y="4357"/>
                    <a:pt x="2819" y="4498"/>
                    <a:pt x="2819" y="4498"/>
                  </a:cubicBezTo>
                  <a:cubicBezTo>
                    <a:pt x="2819" y="4498"/>
                    <a:pt x="2823" y="4514"/>
                    <a:pt x="2823" y="4514"/>
                  </a:cubicBezTo>
                  <a:cubicBezTo>
                    <a:pt x="2823" y="4514"/>
                    <a:pt x="2878" y="4628"/>
                    <a:pt x="2878" y="4628"/>
                  </a:cubicBezTo>
                  <a:cubicBezTo>
                    <a:pt x="2878" y="4628"/>
                    <a:pt x="2885" y="4640"/>
                    <a:pt x="2885" y="4640"/>
                  </a:cubicBezTo>
                  <a:cubicBezTo>
                    <a:pt x="2885" y="4640"/>
                    <a:pt x="2930" y="4695"/>
                    <a:pt x="2930" y="4695"/>
                  </a:cubicBezTo>
                  <a:cubicBezTo>
                    <a:pt x="2930" y="4695"/>
                    <a:pt x="3037" y="4707"/>
                    <a:pt x="3037" y="4707"/>
                  </a:cubicBezTo>
                  <a:cubicBezTo>
                    <a:pt x="3037" y="4707"/>
                    <a:pt x="3044" y="4704"/>
                    <a:pt x="3044" y="4704"/>
                  </a:cubicBezTo>
                  <a:cubicBezTo>
                    <a:pt x="3044" y="4704"/>
                    <a:pt x="3099" y="4669"/>
                    <a:pt x="3099" y="4669"/>
                  </a:cubicBezTo>
                  <a:cubicBezTo>
                    <a:pt x="3099" y="4669"/>
                    <a:pt x="3106" y="4667"/>
                    <a:pt x="3106" y="4667"/>
                  </a:cubicBezTo>
                  <a:cubicBezTo>
                    <a:pt x="3106" y="4667"/>
                    <a:pt x="3158" y="4667"/>
                    <a:pt x="3158" y="4667"/>
                  </a:cubicBezTo>
                  <a:cubicBezTo>
                    <a:pt x="3158" y="4667"/>
                    <a:pt x="3206" y="4574"/>
                    <a:pt x="3206" y="4574"/>
                  </a:cubicBezTo>
                  <a:cubicBezTo>
                    <a:pt x="3206" y="4574"/>
                    <a:pt x="3213" y="4545"/>
                    <a:pt x="3213" y="4545"/>
                  </a:cubicBezTo>
                  <a:cubicBezTo>
                    <a:pt x="3213" y="4545"/>
                    <a:pt x="3258" y="4165"/>
                    <a:pt x="3258" y="4165"/>
                  </a:cubicBezTo>
                  <a:cubicBezTo>
                    <a:pt x="3258" y="4165"/>
                    <a:pt x="3265" y="4085"/>
                    <a:pt x="3265" y="4085"/>
                  </a:cubicBezTo>
                  <a:cubicBezTo>
                    <a:pt x="3265" y="4085"/>
                    <a:pt x="3320" y="2905"/>
                    <a:pt x="3320" y="2905"/>
                  </a:cubicBezTo>
                  <a:cubicBezTo>
                    <a:pt x="3320" y="2905"/>
                    <a:pt x="3327" y="2662"/>
                    <a:pt x="3327" y="2662"/>
                  </a:cubicBezTo>
                  <a:cubicBezTo>
                    <a:pt x="3327" y="2662"/>
                    <a:pt x="3372" y="1242"/>
                    <a:pt x="3372" y="1242"/>
                  </a:cubicBezTo>
                  <a:cubicBezTo>
                    <a:pt x="3372" y="1242"/>
                    <a:pt x="3379" y="1249"/>
                    <a:pt x="3379" y="1249"/>
                  </a:cubicBezTo>
                  <a:cubicBezTo>
                    <a:pt x="3379" y="1249"/>
                    <a:pt x="3427" y="2817"/>
                    <a:pt x="3427" y="2817"/>
                  </a:cubicBezTo>
                  <a:cubicBezTo>
                    <a:pt x="3427" y="2817"/>
                    <a:pt x="3434" y="3078"/>
                    <a:pt x="3434" y="3078"/>
                  </a:cubicBezTo>
                  <a:cubicBezTo>
                    <a:pt x="3434" y="3078"/>
                    <a:pt x="3486" y="4223"/>
                    <a:pt x="3486" y="4223"/>
                  </a:cubicBezTo>
                  <a:cubicBezTo>
                    <a:pt x="3486" y="4223"/>
                    <a:pt x="3493" y="4286"/>
                    <a:pt x="3493" y="4286"/>
                  </a:cubicBezTo>
                  <a:cubicBezTo>
                    <a:pt x="3493" y="4286"/>
                    <a:pt x="3538" y="4524"/>
                    <a:pt x="3538" y="4524"/>
                  </a:cubicBezTo>
                  <a:cubicBezTo>
                    <a:pt x="3538" y="4524"/>
                    <a:pt x="3545" y="4541"/>
                    <a:pt x="3545" y="4541"/>
                  </a:cubicBezTo>
                  <a:cubicBezTo>
                    <a:pt x="3545" y="4541"/>
                    <a:pt x="3593" y="4633"/>
                    <a:pt x="3593" y="4633"/>
                  </a:cubicBezTo>
                  <a:cubicBezTo>
                    <a:pt x="3593" y="4633"/>
                    <a:pt x="3600" y="4642"/>
                    <a:pt x="3600" y="4642"/>
                  </a:cubicBezTo>
                  <a:cubicBezTo>
                    <a:pt x="3600" y="4642"/>
                    <a:pt x="3645" y="4718"/>
                    <a:pt x="3645" y="4718"/>
                  </a:cubicBezTo>
                  <a:cubicBezTo>
                    <a:pt x="3645" y="4718"/>
                    <a:pt x="3652" y="4726"/>
                    <a:pt x="3652" y="4726"/>
                  </a:cubicBezTo>
                  <a:cubicBezTo>
                    <a:pt x="3652" y="4726"/>
                    <a:pt x="3707" y="4769"/>
                    <a:pt x="3707" y="4769"/>
                  </a:cubicBezTo>
                  <a:cubicBezTo>
                    <a:pt x="3707" y="4769"/>
                    <a:pt x="3928" y="4769"/>
                    <a:pt x="3928" y="4769"/>
                  </a:cubicBezTo>
                  <a:cubicBezTo>
                    <a:pt x="3928" y="4769"/>
                    <a:pt x="3935" y="4766"/>
                    <a:pt x="3935" y="4766"/>
                  </a:cubicBezTo>
                  <a:cubicBezTo>
                    <a:pt x="3935" y="4766"/>
                    <a:pt x="3980" y="4704"/>
                    <a:pt x="3980" y="4704"/>
                  </a:cubicBezTo>
                  <a:cubicBezTo>
                    <a:pt x="3980" y="4704"/>
                    <a:pt x="3987" y="4686"/>
                    <a:pt x="3987" y="4686"/>
                  </a:cubicBezTo>
                  <a:cubicBezTo>
                    <a:pt x="3987" y="4686"/>
                    <a:pt x="4036" y="4491"/>
                    <a:pt x="4036" y="4491"/>
                  </a:cubicBezTo>
                  <a:cubicBezTo>
                    <a:pt x="4036" y="4491"/>
                    <a:pt x="4042" y="4446"/>
                    <a:pt x="4042" y="4446"/>
                  </a:cubicBezTo>
                  <a:cubicBezTo>
                    <a:pt x="4042" y="4446"/>
                    <a:pt x="4094" y="3873"/>
                    <a:pt x="4094" y="3873"/>
                  </a:cubicBezTo>
                  <a:cubicBezTo>
                    <a:pt x="4094" y="3873"/>
                    <a:pt x="4101" y="3776"/>
                    <a:pt x="4101" y="3776"/>
                  </a:cubicBezTo>
                  <a:cubicBezTo>
                    <a:pt x="4101" y="3776"/>
                    <a:pt x="4136" y="3479"/>
                    <a:pt x="4136" y="3479"/>
                  </a:cubicBezTo>
                  <a:cubicBezTo>
                    <a:pt x="4136" y="3479"/>
                    <a:pt x="4153" y="3577"/>
                    <a:pt x="4153" y="3577"/>
                  </a:cubicBezTo>
                  <a:cubicBezTo>
                    <a:pt x="4153" y="3577"/>
                    <a:pt x="4201" y="4253"/>
                    <a:pt x="4201" y="4253"/>
                  </a:cubicBezTo>
                  <a:cubicBezTo>
                    <a:pt x="4201" y="4253"/>
                    <a:pt x="4208" y="4331"/>
                    <a:pt x="4208" y="4331"/>
                  </a:cubicBezTo>
                  <a:cubicBezTo>
                    <a:pt x="4208" y="4331"/>
                    <a:pt x="4253" y="4636"/>
                    <a:pt x="4253" y="4636"/>
                  </a:cubicBezTo>
                  <a:cubicBezTo>
                    <a:pt x="4253" y="4636"/>
                    <a:pt x="4260" y="4657"/>
                    <a:pt x="4260" y="4657"/>
                  </a:cubicBezTo>
                  <a:cubicBezTo>
                    <a:pt x="4260" y="4657"/>
                    <a:pt x="4315" y="4749"/>
                    <a:pt x="4315" y="4749"/>
                  </a:cubicBezTo>
                  <a:cubicBezTo>
                    <a:pt x="4315" y="4749"/>
                    <a:pt x="4322" y="4754"/>
                    <a:pt x="4322" y="4754"/>
                  </a:cubicBezTo>
                  <a:cubicBezTo>
                    <a:pt x="4322" y="4754"/>
                    <a:pt x="4367" y="4790"/>
                    <a:pt x="4367" y="4790"/>
                  </a:cubicBezTo>
                  <a:cubicBezTo>
                    <a:pt x="4367" y="4790"/>
                    <a:pt x="4374" y="4797"/>
                    <a:pt x="4374" y="4797"/>
                  </a:cubicBezTo>
                  <a:cubicBezTo>
                    <a:pt x="4374" y="4797"/>
                    <a:pt x="4422" y="4828"/>
                    <a:pt x="4422" y="4828"/>
                  </a:cubicBezTo>
                  <a:cubicBezTo>
                    <a:pt x="4422" y="4828"/>
                    <a:pt x="4758" y="4835"/>
                    <a:pt x="4758" y="4835"/>
                  </a:cubicBezTo>
                  <a:cubicBezTo>
                    <a:pt x="4758" y="4835"/>
                    <a:pt x="4761" y="4833"/>
                    <a:pt x="4761" y="4833"/>
                  </a:cubicBezTo>
                  <a:cubicBezTo>
                    <a:pt x="4761" y="4833"/>
                    <a:pt x="4809" y="4794"/>
                    <a:pt x="4809" y="4794"/>
                  </a:cubicBezTo>
                  <a:cubicBezTo>
                    <a:pt x="4809" y="4794"/>
                    <a:pt x="4816" y="4785"/>
                    <a:pt x="4816" y="4785"/>
                  </a:cubicBezTo>
                  <a:cubicBezTo>
                    <a:pt x="4816" y="4785"/>
                    <a:pt x="4861" y="4699"/>
                    <a:pt x="4861" y="4699"/>
                  </a:cubicBezTo>
                  <a:cubicBezTo>
                    <a:pt x="4861" y="4699"/>
                    <a:pt x="4868" y="4685"/>
                    <a:pt x="4868" y="4685"/>
                  </a:cubicBezTo>
                  <a:cubicBezTo>
                    <a:pt x="4868" y="4685"/>
                    <a:pt x="4896" y="4655"/>
                    <a:pt x="4896" y="4655"/>
                  </a:cubicBezTo>
                  <a:cubicBezTo>
                    <a:pt x="4896" y="4655"/>
                    <a:pt x="4930" y="4697"/>
                    <a:pt x="4930" y="4697"/>
                  </a:cubicBezTo>
                  <a:cubicBezTo>
                    <a:pt x="4930" y="4697"/>
                    <a:pt x="4975" y="4795"/>
                    <a:pt x="4975" y="4795"/>
                  </a:cubicBezTo>
                  <a:cubicBezTo>
                    <a:pt x="4975" y="4795"/>
                    <a:pt x="4982" y="4806"/>
                    <a:pt x="4982" y="4806"/>
                  </a:cubicBezTo>
                  <a:cubicBezTo>
                    <a:pt x="4982" y="4806"/>
                    <a:pt x="5031" y="4844"/>
                    <a:pt x="5031" y="4844"/>
                  </a:cubicBezTo>
                  <a:cubicBezTo>
                    <a:pt x="5031" y="4844"/>
                    <a:pt x="5259" y="4870"/>
                    <a:pt x="5259" y="4870"/>
                  </a:cubicBezTo>
                  <a:cubicBezTo>
                    <a:pt x="5259" y="4870"/>
                    <a:pt x="5277" y="4871"/>
                    <a:pt x="5294" y="4872"/>
                  </a:cubicBez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97" name="Peaklabel 3.1 ppm">
              <a:extLst>
                <a:ext uri="{FF2B5EF4-FFF2-40B4-BE49-F238E27FC236}">
                  <a16:creationId xmlns:a16="http://schemas.microsoft.com/office/drawing/2014/main" id="{17918086-CE7B-F263-1848-18893F1E3137}"/>
                </a:ext>
              </a:extLst>
            </p:cNvPr>
            <p:cNvGrpSpPr/>
            <p:nvPr/>
          </p:nvGrpSpPr>
          <p:grpSpPr>
            <a:xfrm>
              <a:off x="7915277" y="2951924"/>
              <a:ext cx="1862591" cy="2467729"/>
              <a:chOff x="7915277" y="2951924"/>
              <a:chExt cx="1862591" cy="2467729"/>
            </a:xfrm>
          </p:grpSpPr>
          <p:sp>
            <p:nvSpPr>
              <p:cNvPr id="290" name="Textfeld 289">
                <a:extLst>
                  <a:ext uri="{FF2B5EF4-FFF2-40B4-BE49-F238E27FC236}">
                    <a16:creationId xmlns:a16="http://schemas.microsoft.com/office/drawing/2014/main" id="{79BBD93A-C989-DDA6-823B-06E7E63D3B7F}"/>
                  </a:ext>
                </a:extLst>
              </p:cNvPr>
              <p:cNvSpPr txBox="1"/>
              <p:nvPr/>
            </p:nvSpPr>
            <p:spPr>
              <a:xfrm rot="16200000">
                <a:off x="7590829" y="4725874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1910.74</a:t>
                </a:r>
              </a:p>
            </p:txBody>
          </p:sp>
          <p:sp>
            <p:nvSpPr>
              <p:cNvPr id="291" name="Textfeld 290">
                <a:extLst>
                  <a:ext uri="{FF2B5EF4-FFF2-40B4-BE49-F238E27FC236}">
                    <a16:creationId xmlns:a16="http://schemas.microsoft.com/office/drawing/2014/main" id="{855139F5-0DA1-0A0E-8609-9DAD25EFDFCD}"/>
                  </a:ext>
                </a:extLst>
              </p:cNvPr>
              <p:cNvSpPr txBox="1"/>
              <p:nvPr/>
            </p:nvSpPr>
            <p:spPr>
              <a:xfrm rot="16200000">
                <a:off x="7839705" y="430266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1903.98</a:t>
                </a:r>
              </a:p>
            </p:txBody>
          </p:sp>
          <p:sp>
            <p:nvSpPr>
              <p:cNvPr id="292" name="Textfeld 291">
                <a:extLst>
                  <a:ext uri="{FF2B5EF4-FFF2-40B4-BE49-F238E27FC236}">
                    <a16:creationId xmlns:a16="http://schemas.microsoft.com/office/drawing/2014/main" id="{F9E11302-F969-DB52-2BA2-7F3655C2C34C}"/>
                  </a:ext>
                </a:extLst>
              </p:cNvPr>
              <p:cNvSpPr txBox="1"/>
              <p:nvPr/>
            </p:nvSpPr>
            <p:spPr>
              <a:xfrm rot="16200000">
                <a:off x="8088581" y="361581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1897.22</a:t>
                </a:r>
              </a:p>
            </p:txBody>
          </p:sp>
          <p:sp>
            <p:nvSpPr>
              <p:cNvPr id="293" name="Textfeld 292">
                <a:extLst>
                  <a:ext uri="{FF2B5EF4-FFF2-40B4-BE49-F238E27FC236}">
                    <a16:creationId xmlns:a16="http://schemas.microsoft.com/office/drawing/2014/main" id="{76612CAE-5518-42D5-7F6C-3E1AAD5D4FDE}"/>
                  </a:ext>
                </a:extLst>
              </p:cNvPr>
              <p:cNvSpPr txBox="1"/>
              <p:nvPr/>
            </p:nvSpPr>
            <p:spPr>
              <a:xfrm rot="16200000">
                <a:off x="8337457" y="327637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1890.45</a:t>
                </a:r>
              </a:p>
            </p:txBody>
          </p:sp>
          <p:sp>
            <p:nvSpPr>
              <p:cNvPr id="294" name="Textfeld 293">
                <a:extLst>
                  <a:ext uri="{FF2B5EF4-FFF2-40B4-BE49-F238E27FC236}">
                    <a16:creationId xmlns:a16="http://schemas.microsoft.com/office/drawing/2014/main" id="{25933BD6-1E9E-90C2-0B52-9F9830BF32FA}"/>
                  </a:ext>
                </a:extLst>
              </p:cNvPr>
              <p:cNvSpPr txBox="1"/>
              <p:nvPr/>
            </p:nvSpPr>
            <p:spPr>
              <a:xfrm rot="16200000">
                <a:off x="8586333" y="352844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1883.69</a:t>
                </a:r>
              </a:p>
            </p:txBody>
          </p:sp>
          <p:sp>
            <p:nvSpPr>
              <p:cNvPr id="295" name="Textfeld 294">
                <a:extLst>
                  <a:ext uri="{FF2B5EF4-FFF2-40B4-BE49-F238E27FC236}">
                    <a16:creationId xmlns:a16="http://schemas.microsoft.com/office/drawing/2014/main" id="{20D6B357-0806-E300-F130-659B4E438A18}"/>
                  </a:ext>
                </a:extLst>
              </p:cNvPr>
              <p:cNvSpPr txBox="1"/>
              <p:nvPr/>
            </p:nvSpPr>
            <p:spPr>
              <a:xfrm rot="16200000">
                <a:off x="8835209" y="4356986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1876.93</a:t>
                </a:r>
              </a:p>
            </p:txBody>
          </p:sp>
          <p:sp>
            <p:nvSpPr>
              <p:cNvPr id="296" name="Textfeld 295">
                <a:extLst>
                  <a:ext uri="{FF2B5EF4-FFF2-40B4-BE49-F238E27FC236}">
                    <a16:creationId xmlns:a16="http://schemas.microsoft.com/office/drawing/2014/main" id="{FEAE8275-FA99-DE33-1C10-1F504D4D5D52}"/>
                  </a:ext>
                </a:extLst>
              </p:cNvPr>
              <p:cNvSpPr txBox="1"/>
              <p:nvPr/>
            </p:nvSpPr>
            <p:spPr>
              <a:xfrm rot="16200000">
                <a:off x="9084088" y="460593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1870.17</a:t>
                </a:r>
              </a:p>
            </p:txBody>
          </p:sp>
        </p:grpSp>
      </p:grpSp>
      <p:grpSp>
        <p:nvGrpSpPr>
          <p:cNvPr id="306" name="Ausschnitt 1.2 ppm">
            <a:extLst>
              <a:ext uri="{FF2B5EF4-FFF2-40B4-BE49-F238E27FC236}">
                <a16:creationId xmlns:a16="http://schemas.microsoft.com/office/drawing/2014/main" id="{B3C45806-88BC-BC73-9434-0EFDF7F46B86}"/>
              </a:ext>
            </a:extLst>
          </p:cNvPr>
          <p:cNvGrpSpPr/>
          <p:nvPr/>
        </p:nvGrpSpPr>
        <p:grpSpPr>
          <a:xfrm>
            <a:off x="9700150" y="965613"/>
            <a:ext cx="1298272" cy="4528725"/>
            <a:chOff x="9700150" y="965613"/>
            <a:chExt cx="1298272" cy="4528725"/>
          </a:xfrm>
        </p:grpSpPr>
        <p:sp>
          <p:nvSpPr>
            <p:cNvPr id="254" name="Freeform 203">
              <a:extLst>
                <a:ext uri="{FF2B5EF4-FFF2-40B4-BE49-F238E27FC236}">
                  <a16:creationId xmlns:a16="http://schemas.microsoft.com/office/drawing/2014/main" id="{EF820D84-F0E7-27B8-CA97-C96C6594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6176" y="1817688"/>
              <a:ext cx="946150" cy="3676650"/>
            </a:xfrm>
            <a:custGeom>
              <a:avLst/>
              <a:gdLst>
                <a:gd name="T0" fmla="*/ 215 w 2908"/>
                <a:gd name="T1" fmla="*/ 11280 h 11299"/>
                <a:gd name="T2" fmla="*/ 325 w 2908"/>
                <a:gd name="T3" fmla="*/ 11241 h 11299"/>
                <a:gd name="T4" fmla="*/ 493 w 2908"/>
                <a:gd name="T5" fmla="*/ 11198 h 11299"/>
                <a:gd name="T6" fmla="*/ 548 w 2908"/>
                <a:gd name="T7" fmla="*/ 11083 h 11299"/>
                <a:gd name="T8" fmla="*/ 603 w 2908"/>
                <a:gd name="T9" fmla="*/ 10939 h 11299"/>
                <a:gd name="T10" fmla="*/ 664 w 2908"/>
                <a:gd name="T11" fmla="*/ 10949 h 11299"/>
                <a:gd name="T12" fmla="*/ 719 w 2908"/>
                <a:gd name="T13" fmla="*/ 10755 h 11299"/>
                <a:gd name="T14" fmla="*/ 774 w 2908"/>
                <a:gd name="T15" fmla="*/ 9645 h 11299"/>
                <a:gd name="T16" fmla="*/ 829 w 2908"/>
                <a:gd name="T17" fmla="*/ 6360 h 11299"/>
                <a:gd name="T18" fmla="*/ 891 w 2908"/>
                <a:gd name="T19" fmla="*/ 395 h 11299"/>
                <a:gd name="T20" fmla="*/ 932 w 2908"/>
                <a:gd name="T21" fmla="*/ 4752 h 11299"/>
                <a:gd name="T22" fmla="*/ 987 w 2908"/>
                <a:gd name="T23" fmla="*/ 9193 h 11299"/>
                <a:gd name="T24" fmla="*/ 1042 w 2908"/>
                <a:gd name="T25" fmla="*/ 10189 h 11299"/>
                <a:gd name="T26" fmla="*/ 1097 w 2908"/>
                <a:gd name="T27" fmla="*/ 10396 h 11299"/>
                <a:gd name="T28" fmla="*/ 1169 w 2908"/>
                <a:gd name="T29" fmla="*/ 10553 h 11299"/>
                <a:gd name="T30" fmla="*/ 1210 w 2908"/>
                <a:gd name="T31" fmla="*/ 10420 h 11299"/>
                <a:gd name="T32" fmla="*/ 1265 w 2908"/>
                <a:gd name="T33" fmla="*/ 9374 h 11299"/>
                <a:gd name="T34" fmla="*/ 1320 w 2908"/>
                <a:gd name="T35" fmla="*/ 6043 h 11299"/>
                <a:gd name="T36" fmla="*/ 1382 w 2908"/>
                <a:gd name="T37" fmla="*/ 68 h 11299"/>
                <a:gd name="T38" fmla="*/ 1430 w 2908"/>
                <a:gd name="T39" fmla="*/ 5378 h 11299"/>
                <a:gd name="T40" fmla="*/ 1485 w 2908"/>
                <a:gd name="T41" fmla="*/ 9104 h 11299"/>
                <a:gd name="T42" fmla="*/ 1540 w 2908"/>
                <a:gd name="T43" fmla="*/ 9168 h 11299"/>
                <a:gd name="T44" fmla="*/ 1595 w 2908"/>
                <a:gd name="T45" fmla="*/ 6894 h 11299"/>
                <a:gd name="T46" fmla="*/ 1663 w 2908"/>
                <a:gd name="T47" fmla="*/ 0 h 11299"/>
                <a:gd name="T48" fmla="*/ 1704 w 2908"/>
                <a:gd name="T49" fmla="*/ 3839 h 11299"/>
                <a:gd name="T50" fmla="*/ 1759 w 2908"/>
                <a:gd name="T51" fmla="*/ 8909 h 11299"/>
                <a:gd name="T52" fmla="*/ 1814 w 2908"/>
                <a:gd name="T53" fmla="*/ 10144 h 11299"/>
                <a:gd name="T54" fmla="*/ 1869 w 2908"/>
                <a:gd name="T55" fmla="*/ 10407 h 11299"/>
                <a:gd name="T56" fmla="*/ 1928 w 2908"/>
                <a:gd name="T57" fmla="*/ 10559 h 11299"/>
                <a:gd name="T58" fmla="*/ 1983 w 2908"/>
                <a:gd name="T59" fmla="*/ 10614 h 11299"/>
                <a:gd name="T60" fmla="*/ 2037 w 2908"/>
                <a:gd name="T61" fmla="*/ 10053 h 11299"/>
                <a:gd name="T62" fmla="*/ 2092 w 2908"/>
                <a:gd name="T63" fmla="*/ 7977 h 11299"/>
                <a:gd name="T64" fmla="*/ 2147 w 2908"/>
                <a:gd name="T65" fmla="*/ 2150 h 11299"/>
                <a:gd name="T66" fmla="*/ 2202 w 2908"/>
                <a:gd name="T67" fmla="*/ 2833 h 11299"/>
                <a:gd name="T68" fmla="*/ 2257 w 2908"/>
                <a:gd name="T69" fmla="*/ 8672 h 11299"/>
                <a:gd name="T70" fmla="*/ 2312 w 2908"/>
                <a:gd name="T71" fmla="*/ 10283 h 11299"/>
                <a:gd name="T72" fmla="*/ 2360 w 2908"/>
                <a:gd name="T73" fmla="*/ 10704 h 11299"/>
                <a:gd name="T74" fmla="*/ 2415 w 2908"/>
                <a:gd name="T75" fmla="*/ 10906 h 11299"/>
                <a:gd name="T76" fmla="*/ 2470 w 2908"/>
                <a:gd name="T77" fmla="*/ 10983 h 11299"/>
                <a:gd name="T78" fmla="*/ 2525 w 2908"/>
                <a:gd name="T79" fmla="*/ 11102 h 11299"/>
                <a:gd name="T80" fmla="*/ 2580 w 2908"/>
                <a:gd name="T81" fmla="*/ 11184 h 11299"/>
                <a:gd name="T82" fmla="*/ 2638 w 2908"/>
                <a:gd name="T83" fmla="*/ 11224 h 11299"/>
                <a:gd name="T84" fmla="*/ 2748 w 2908"/>
                <a:gd name="T85" fmla="*/ 11268 h 11299"/>
                <a:gd name="T86" fmla="*/ 2908 w 2908"/>
                <a:gd name="T87" fmla="*/ 11295 h 1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08" h="11299">
                  <a:moveTo>
                    <a:pt x="0" y="11299"/>
                  </a:moveTo>
                  <a:cubicBezTo>
                    <a:pt x="83" y="11292"/>
                    <a:pt x="215" y="11280"/>
                    <a:pt x="215" y="11280"/>
                  </a:cubicBezTo>
                  <a:cubicBezTo>
                    <a:pt x="215" y="11280"/>
                    <a:pt x="270" y="11268"/>
                    <a:pt x="270" y="11268"/>
                  </a:cubicBezTo>
                  <a:cubicBezTo>
                    <a:pt x="270" y="11268"/>
                    <a:pt x="325" y="11241"/>
                    <a:pt x="325" y="11241"/>
                  </a:cubicBezTo>
                  <a:cubicBezTo>
                    <a:pt x="325" y="11241"/>
                    <a:pt x="380" y="11218"/>
                    <a:pt x="380" y="11218"/>
                  </a:cubicBezTo>
                  <a:cubicBezTo>
                    <a:pt x="380" y="11218"/>
                    <a:pt x="493" y="11198"/>
                    <a:pt x="493" y="11198"/>
                  </a:cubicBezTo>
                  <a:cubicBezTo>
                    <a:pt x="493" y="11198"/>
                    <a:pt x="500" y="11189"/>
                    <a:pt x="500" y="11189"/>
                  </a:cubicBezTo>
                  <a:cubicBezTo>
                    <a:pt x="500" y="11189"/>
                    <a:pt x="548" y="11083"/>
                    <a:pt x="548" y="11083"/>
                  </a:cubicBezTo>
                  <a:cubicBezTo>
                    <a:pt x="548" y="11083"/>
                    <a:pt x="555" y="11062"/>
                    <a:pt x="555" y="11062"/>
                  </a:cubicBezTo>
                  <a:cubicBezTo>
                    <a:pt x="555" y="11062"/>
                    <a:pt x="603" y="10939"/>
                    <a:pt x="603" y="10939"/>
                  </a:cubicBezTo>
                  <a:cubicBezTo>
                    <a:pt x="603" y="10939"/>
                    <a:pt x="623" y="10928"/>
                    <a:pt x="623" y="10928"/>
                  </a:cubicBezTo>
                  <a:cubicBezTo>
                    <a:pt x="623" y="10928"/>
                    <a:pt x="664" y="10949"/>
                    <a:pt x="664" y="10949"/>
                  </a:cubicBezTo>
                  <a:cubicBezTo>
                    <a:pt x="664" y="10949"/>
                    <a:pt x="713" y="10813"/>
                    <a:pt x="713" y="10813"/>
                  </a:cubicBezTo>
                  <a:cubicBezTo>
                    <a:pt x="713" y="10813"/>
                    <a:pt x="719" y="10755"/>
                    <a:pt x="719" y="10755"/>
                  </a:cubicBezTo>
                  <a:cubicBezTo>
                    <a:pt x="719" y="10755"/>
                    <a:pt x="767" y="9854"/>
                    <a:pt x="767" y="9854"/>
                  </a:cubicBezTo>
                  <a:cubicBezTo>
                    <a:pt x="767" y="9854"/>
                    <a:pt x="774" y="9645"/>
                    <a:pt x="774" y="9645"/>
                  </a:cubicBezTo>
                  <a:cubicBezTo>
                    <a:pt x="774" y="9645"/>
                    <a:pt x="822" y="6998"/>
                    <a:pt x="822" y="6998"/>
                  </a:cubicBezTo>
                  <a:cubicBezTo>
                    <a:pt x="822" y="6998"/>
                    <a:pt x="829" y="6360"/>
                    <a:pt x="829" y="6360"/>
                  </a:cubicBezTo>
                  <a:cubicBezTo>
                    <a:pt x="829" y="6360"/>
                    <a:pt x="870" y="1405"/>
                    <a:pt x="870" y="1405"/>
                  </a:cubicBezTo>
                  <a:cubicBezTo>
                    <a:pt x="870" y="1405"/>
                    <a:pt x="891" y="395"/>
                    <a:pt x="891" y="395"/>
                  </a:cubicBezTo>
                  <a:cubicBezTo>
                    <a:pt x="891" y="395"/>
                    <a:pt x="925" y="3811"/>
                    <a:pt x="925" y="3811"/>
                  </a:cubicBezTo>
                  <a:cubicBezTo>
                    <a:pt x="925" y="3811"/>
                    <a:pt x="932" y="4752"/>
                    <a:pt x="932" y="4752"/>
                  </a:cubicBezTo>
                  <a:cubicBezTo>
                    <a:pt x="932" y="4752"/>
                    <a:pt x="980" y="8917"/>
                    <a:pt x="980" y="8917"/>
                  </a:cubicBezTo>
                  <a:cubicBezTo>
                    <a:pt x="980" y="8917"/>
                    <a:pt x="987" y="9193"/>
                    <a:pt x="987" y="9193"/>
                  </a:cubicBezTo>
                  <a:cubicBezTo>
                    <a:pt x="987" y="9193"/>
                    <a:pt x="1035" y="10136"/>
                    <a:pt x="1035" y="10136"/>
                  </a:cubicBezTo>
                  <a:cubicBezTo>
                    <a:pt x="1035" y="10136"/>
                    <a:pt x="1042" y="10189"/>
                    <a:pt x="1042" y="10189"/>
                  </a:cubicBezTo>
                  <a:cubicBezTo>
                    <a:pt x="1042" y="10189"/>
                    <a:pt x="1090" y="10378"/>
                    <a:pt x="1090" y="10378"/>
                  </a:cubicBezTo>
                  <a:cubicBezTo>
                    <a:pt x="1090" y="10378"/>
                    <a:pt x="1097" y="10396"/>
                    <a:pt x="1097" y="10396"/>
                  </a:cubicBezTo>
                  <a:cubicBezTo>
                    <a:pt x="1097" y="10396"/>
                    <a:pt x="1145" y="10532"/>
                    <a:pt x="1145" y="10532"/>
                  </a:cubicBezTo>
                  <a:cubicBezTo>
                    <a:pt x="1145" y="10532"/>
                    <a:pt x="1169" y="10553"/>
                    <a:pt x="1169" y="10553"/>
                  </a:cubicBezTo>
                  <a:cubicBezTo>
                    <a:pt x="1169" y="10553"/>
                    <a:pt x="1203" y="10467"/>
                    <a:pt x="1203" y="10467"/>
                  </a:cubicBezTo>
                  <a:cubicBezTo>
                    <a:pt x="1203" y="10467"/>
                    <a:pt x="1210" y="10420"/>
                    <a:pt x="1210" y="10420"/>
                  </a:cubicBezTo>
                  <a:cubicBezTo>
                    <a:pt x="1210" y="10420"/>
                    <a:pt x="1258" y="9585"/>
                    <a:pt x="1258" y="9585"/>
                  </a:cubicBezTo>
                  <a:cubicBezTo>
                    <a:pt x="1258" y="9585"/>
                    <a:pt x="1265" y="9374"/>
                    <a:pt x="1265" y="9374"/>
                  </a:cubicBezTo>
                  <a:cubicBezTo>
                    <a:pt x="1265" y="9374"/>
                    <a:pt x="1313" y="6690"/>
                    <a:pt x="1313" y="6690"/>
                  </a:cubicBezTo>
                  <a:cubicBezTo>
                    <a:pt x="1313" y="6690"/>
                    <a:pt x="1320" y="6043"/>
                    <a:pt x="1320" y="6043"/>
                  </a:cubicBezTo>
                  <a:cubicBezTo>
                    <a:pt x="1320" y="6043"/>
                    <a:pt x="1368" y="477"/>
                    <a:pt x="1368" y="477"/>
                  </a:cubicBezTo>
                  <a:cubicBezTo>
                    <a:pt x="1368" y="477"/>
                    <a:pt x="1382" y="68"/>
                    <a:pt x="1382" y="68"/>
                  </a:cubicBezTo>
                  <a:cubicBezTo>
                    <a:pt x="1382" y="68"/>
                    <a:pt x="1423" y="4491"/>
                    <a:pt x="1423" y="4491"/>
                  </a:cubicBezTo>
                  <a:cubicBezTo>
                    <a:pt x="1423" y="4491"/>
                    <a:pt x="1430" y="5378"/>
                    <a:pt x="1430" y="5378"/>
                  </a:cubicBezTo>
                  <a:cubicBezTo>
                    <a:pt x="1430" y="5378"/>
                    <a:pt x="1478" y="8909"/>
                    <a:pt x="1478" y="8909"/>
                  </a:cubicBezTo>
                  <a:cubicBezTo>
                    <a:pt x="1478" y="8909"/>
                    <a:pt x="1485" y="9104"/>
                    <a:pt x="1485" y="9104"/>
                  </a:cubicBezTo>
                  <a:cubicBezTo>
                    <a:pt x="1485" y="9104"/>
                    <a:pt x="1512" y="9425"/>
                    <a:pt x="1512" y="9425"/>
                  </a:cubicBezTo>
                  <a:cubicBezTo>
                    <a:pt x="1512" y="9425"/>
                    <a:pt x="1540" y="9168"/>
                    <a:pt x="1540" y="9168"/>
                  </a:cubicBezTo>
                  <a:cubicBezTo>
                    <a:pt x="1540" y="9168"/>
                    <a:pt x="1588" y="7374"/>
                    <a:pt x="1588" y="7374"/>
                  </a:cubicBezTo>
                  <a:cubicBezTo>
                    <a:pt x="1588" y="7374"/>
                    <a:pt x="1595" y="6894"/>
                    <a:pt x="1595" y="6894"/>
                  </a:cubicBezTo>
                  <a:cubicBezTo>
                    <a:pt x="1595" y="6894"/>
                    <a:pt x="1643" y="1496"/>
                    <a:pt x="1643" y="1496"/>
                  </a:cubicBezTo>
                  <a:cubicBezTo>
                    <a:pt x="1643" y="1496"/>
                    <a:pt x="1663" y="0"/>
                    <a:pt x="1663" y="0"/>
                  </a:cubicBezTo>
                  <a:cubicBezTo>
                    <a:pt x="1663" y="0"/>
                    <a:pt x="1698" y="2861"/>
                    <a:pt x="1698" y="2861"/>
                  </a:cubicBezTo>
                  <a:cubicBezTo>
                    <a:pt x="1698" y="2861"/>
                    <a:pt x="1704" y="3839"/>
                    <a:pt x="1704" y="3839"/>
                  </a:cubicBezTo>
                  <a:cubicBezTo>
                    <a:pt x="1704" y="3839"/>
                    <a:pt x="1753" y="8574"/>
                    <a:pt x="1753" y="8574"/>
                  </a:cubicBezTo>
                  <a:cubicBezTo>
                    <a:pt x="1753" y="8574"/>
                    <a:pt x="1759" y="8909"/>
                    <a:pt x="1759" y="8909"/>
                  </a:cubicBezTo>
                  <a:cubicBezTo>
                    <a:pt x="1759" y="8909"/>
                    <a:pt x="1807" y="10072"/>
                    <a:pt x="1807" y="10072"/>
                  </a:cubicBezTo>
                  <a:cubicBezTo>
                    <a:pt x="1807" y="10072"/>
                    <a:pt x="1814" y="10144"/>
                    <a:pt x="1814" y="10144"/>
                  </a:cubicBezTo>
                  <a:cubicBezTo>
                    <a:pt x="1814" y="10144"/>
                    <a:pt x="1862" y="10390"/>
                    <a:pt x="1862" y="10390"/>
                  </a:cubicBezTo>
                  <a:cubicBezTo>
                    <a:pt x="1862" y="10390"/>
                    <a:pt x="1869" y="10407"/>
                    <a:pt x="1869" y="10407"/>
                  </a:cubicBezTo>
                  <a:cubicBezTo>
                    <a:pt x="1869" y="10407"/>
                    <a:pt x="1921" y="10541"/>
                    <a:pt x="1921" y="10541"/>
                  </a:cubicBezTo>
                  <a:cubicBezTo>
                    <a:pt x="1921" y="10541"/>
                    <a:pt x="1928" y="10559"/>
                    <a:pt x="1928" y="10559"/>
                  </a:cubicBezTo>
                  <a:cubicBezTo>
                    <a:pt x="1928" y="10559"/>
                    <a:pt x="1969" y="10625"/>
                    <a:pt x="1969" y="10625"/>
                  </a:cubicBezTo>
                  <a:cubicBezTo>
                    <a:pt x="1969" y="10625"/>
                    <a:pt x="1983" y="10614"/>
                    <a:pt x="1983" y="10614"/>
                  </a:cubicBezTo>
                  <a:cubicBezTo>
                    <a:pt x="1983" y="10614"/>
                    <a:pt x="2031" y="10189"/>
                    <a:pt x="2031" y="10189"/>
                  </a:cubicBezTo>
                  <a:cubicBezTo>
                    <a:pt x="2031" y="10189"/>
                    <a:pt x="2037" y="10053"/>
                    <a:pt x="2037" y="10053"/>
                  </a:cubicBezTo>
                  <a:cubicBezTo>
                    <a:pt x="2037" y="10053"/>
                    <a:pt x="2085" y="8383"/>
                    <a:pt x="2085" y="8383"/>
                  </a:cubicBezTo>
                  <a:cubicBezTo>
                    <a:pt x="2085" y="8383"/>
                    <a:pt x="2092" y="7977"/>
                    <a:pt x="2092" y="7977"/>
                  </a:cubicBezTo>
                  <a:cubicBezTo>
                    <a:pt x="2092" y="7977"/>
                    <a:pt x="2140" y="3036"/>
                    <a:pt x="2140" y="3036"/>
                  </a:cubicBezTo>
                  <a:cubicBezTo>
                    <a:pt x="2140" y="3036"/>
                    <a:pt x="2147" y="2150"/>
                    <a:pt x="2147" y="2150"/>
                  </a:cubicBezTo>
                  <a:cubicBezTo>
                    <a:pt x="2147" y="2150"/>
                    <a:pt x="2175" y="336"/>
                    <a:pt x="2175" y="336"/>
                  </a:cubicBezTo>
                  <a:cubicBezTo>
                    <a:pt x="2175" y="336"/>
                    <a:pt x="2202" y="2833"/>
                    <a:pt x="2202" y="2833"/>
                  </a:cubicBezTo>
                  <a:cubicBezTo>
                    <a:pt x="2202" y="2833"/>
                    <a:pt x="2250" y="8251"/>
                    <a:pt x="2250" y="8251"/>
                  </a:cubicBezTo>
                  <a:cubicBezTo>
                    <a:pt x="2250" y="8251"/>
                    <a:pt x="2257" y="8672"/>
                    <a:pt x="2257" y="8672"/>
                  </a:cubicBezTo>
                  <a:cubicBezTo>
                    <a:pt x="2257" y="8672"/>
                    <a:pt x="2305" y="10180"/>
                    <a:pt x="2305" y="10180"/>
                  </a:cubicBezTo>
                  <a:cubicBezTo>
                    <a:pt x="2305" y="10180"/>
                    <a:pt x="2312" y="10283"/>
                    <a:pt x="2312" y="10283"/>
                  </a:cubicBezTo>
                  <a:cubicBezTo>
                    <a:pt x="2312" y="10283"/>
                    <a:pt x="2353" y="10664"/>
                    <a:pt x="2353" y="10664"/>
                  </a:cubicBezTo>
                  <a:cubicBezTo>
                    <a:pt x="2353" y="10664"/>
                    <a:pt x="2360" y="10704"/>
                    <a:pt x="2360" y="10704"/>
                  </a:cubicBezTo>
                  <a:cubicBezTo>
                    <a:pt x="2360" y="10704"/>
                    <a:pt x="2408" y="10891"/>
                    <a:pt x="2408" y="10891"/>
                  </a:cubicBezTo>
                  <a:cubicBezTo>
                    <a:pt x="2408" y="10891"/>
                    <a:pt x="2415" y="10906"/>
                    <a:pt x="2415" y="10906"/>
                  </a:cubicBezTo>
                  <a:cubicBezTo>
                    <a:pt x="2415" y="10906"/>
                    <a:pt x="2463" y="10973"/>
                    <a:pt x="2463" y="10973"/>
                  </a:cubicBezTo>
                  <a:cubicBezTo>
                    <a:pt x="2463" y="10973"/>
                    <a:pt x="2470" y="10983"/>
                    <a:pt x="2470" y="10983"/>
                  </a:cubicBezTo>
                  <a:cubicBezTo>
                    <a:pt x="2470" y="10983"/>
                    <a:pt x="2518" y="11086"/>
                    <a:pt x="2518" y="11086"/>
                  </a:cubicBezTo>
                  <a:cubicBezTo>
                    <a:pt x="2518" y="11086"/>
                    <a:pt x="2525" y="11102"/>
                    <a:pt x="2525" y="11102"/>
                  </a:cubicBezTo>
                  <a:cubicBezTo>
                    <a:pt x="2525" y="11102"/>
                    <a:pt x="2573" y="11177"/>
                    <a:pt x="2573" y="11177"/>
                  </a:cubicBezTo>
                  <a:cubicBezTo>
                    <a:pt x="2573" y="11177"/>
                    <a:pt x="2580" y="11184"/>
                    <a:pt x="2580" y="11184"/>
                  </a:cubicBezTo>
                  <a:cubicBezTo>
                    <a:pt x="2580" y="11184"/>
                    <a:pt x="2628" y="11220"/>
                    <a:pt x="2628" y="11220"/>
                  </a:cubicBezTo>
                  <a:cubicBezTo>
                    <a:pt x="2628" y="11220"/>
                    <a:pt x="2638" y="11224"/>
                    <a:pt x="2638" y="11224"/>
                  </a:cubicBezTo>
                  <a:cubicBezTo>
                    <a:pt x="2638" y="11224"/>
                    <a:pt x="2693" y="11249"/>
                    <a:pt x="2693" y="11249"/>
                  </a:cubicBezTo>
                  <a:cubicBezTo>
                    <a:pt x="2693" y="11249"/>
                    <a:pt x="2748" y="11268"/>
                    <a:pt x="2748" y="11268"/>
                  </a:cubicBezTo>
                  <a:cubicBezTo>
                    <a:pt x="2748" y="11268"/>
                    <a:pt x="2803" y="11282"/>
                    <a:pt x="2803" y="11282"/>
                  </a:cubicBezTo>
                  <a:cubicBezTo>
                    <a:pt x="2803" y="11282"/>
                    <a:pt x="2861" y="11289"/>
                    <a:pt x="2908" y="11295"/>
                  </a:cubicBez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05" name="Peaklabel 1.2 ppm">
              <a:extLst>
                <a:ext uri="{FF2B5EF4-FFF2-40B4-BE49-F238E27FC236}">
                  <a16:creationId xmlns:a16="http://schemas.microsoft.com/office/drawing/2014/main" id="{4658C1DD-ABE3-5D51-F517-83ABA737F8C8}"/>
                </a:ext>
              </a:extLst>
            </p:cNvPr>
            <p:cNvGrpSpPr/>
            <p:nvPr/>
          </p:nvGrpSpPr>
          <p:grpSpPr>
            <a:xfrm>
              <a:off x="9700150" y="965613"/>
              <a:ext cx="1298272" cy="985237"/>
              <a:chOff x="9700150" y="965613"/>
              <a:chExt cx="1298272" cy="985237"/>
            </a:xfrm>
          </p:grpSpPr>
          <p:sp>
            <p:nvSpPr>
              <p:cNvPr id="300" name="Textfeld 299">
                <a:extLst>
                  <a:ext uri="{FF2B5EF4-FFF2-40B4-BE49-F238E27FC236}">
                    <a16:creationId xmlns:a16="http://schemas.microsoft.com/office/drawing/2014/main" id="{24A47103-F741-81EF-326E-590B6A148B5B}"/>
                  </a:ext>
                </a:extLst>
              </p:cNvPr>
              <p:cNvSpPr txBox="1"/>
              <p:nvPr/>
            </p:nvSpPr>
            <p:spPr>
              <a:xfrm rot="16200000">
                <a:off x="9765555" y="132119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722.16</a:t>
                </a:r>
              </a:p>
            </p:txBody>
          </p:sp>
          <p:sp>
            <p:nvSpPr>
              <p:cNvPr id="301" name="Textfeld 300">
                <a:extLst>
                  <a:ext uri="{FF2B5EF4-FFF2-40B4-BE49-F238E27FC236}">
                    <a16:creationId xmlns:a16="http://schemas.microsoft.com/office/drawing/2014/main" id="{4281D5E9-8C48-6273-7975-C9C1A1C1DD4C}"/>
                  </a:ext>
                </a:extLst>
              </p:cNvPr>
              <p:cNvSpPr txBox="1"/>
              <p:nvPr/>
            </p:nvSpPr>
            <p:spPr>
              <a:xfrm rot="16200000">
                <a:off x="9966624" y="122594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717.93</a:t>
                </a:r>
              </a:p>
            </p:txBody>
          </p:sp>
          <p:sp>
            <p:nvSpPr>
              <p:cNvPr id="302" name="Textfeld 301">
                <a:extLst>
                  <a:ext uri="{FF2B5EF4-FFF2-40B4-BE49-F238E27FC236}">
                    <a16:creationId xmlns:a16="http://schemas.microsoft.com/office/drawing/2014/main" id="{221D1E68-9527-093E-9440-F4D89792A76B}"/>
                  </a:ext>
                </a:extLst>
              </p:cNvPr>
              <p:cNvSpPr txBox="1"/>
              <p:nvPr/>
            </p:nvSpPr>
            <p:spPr>
              <a:xfrm rot="16200000">
                <a:off x="10167693" y="122594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715.45</a:t>
                </a:r>
              </a:p>
            </p:txBody>
          </p:sp>
          <p:sp>
            <p:nvSpPr>
              <p:cNvPr id="303" name="Textfeld 302">
                <a:extLst>
                  <a:ext uri="{FF2B5EF4-FFF2-40B4-BE49-F238E27FC236}">
                    <a16:creationId xmlns:a16="http://schemas.microsoft.com/office/drawing/2014/main" id="{0C1B49C9-6B5B-2F8A-2B0F-C0E68F132A10}"/>
                  </a:ext>
                </a:extLst>
              </p:cNvPr>
              <p:cNvSpPr txBox="1"/>
              <p:nvPr/>
            </p:nvSpPr>
            <p:spPr>
              <a:xfrm rot="16200000">
                <a:off x="10385882" y="1338311"/>
                <a:ext cx="8557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711.11</a:t>
                </a:r>
              </a:p>
            </p:txBody>
          </p:sp>
          <p:sp>
            <p:nvSpPr>
              <p:cNvPr id="304" name="Textfeld 303">
                <a:extLst>
                  <a:ext uri="{FF2B5EF4-FFF2-40B4-BE49-F238E27FC236}">
                    <a16:creationId xmlns:a16="http://schemas.microsoft.com/office/drawing/2014/main" id="{A7A6FF05-3456-D29E-3B74-303A3AFF4FB4}"/>
                  </a:ext>
                </a:extLst>
              </p:cNvPr>
              <p:cNvSpPr txBox="1"/>
              <p:nvPr/>
            </p:nvSpPr>
            <p:spPr>
              <a:xfrm rot="16200000">
                <a:off x="9651419" y="1320251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316" name="Integrale">
            <a:extLst>
              <a:ext uri="{FF2B5EF4-FFF2-40B4-BE49-F238E27FC236}">
                <a16:creationId xmlns:a16="http://schemas.microsoft.com/office/drawing/2014/main" id="{6E1A0DAD-CA48-4C95-6FBB-E049D53D97CD}"/>
              </a:ext>
            </a:extLst>
          </p:cNvPr>
          <p:cNvGrpSpPr/>
          <p:nvPr/>
        </p:nvGrpSpPr>
        <p:grpSpPr>
          <a:xfrm>
            <a:off x="188913" y="5636000"/>
            <a:ext cx="11420475" cy="671979"/>
            <a:chOff x="188913" y="5636000"/>
            <a:chExt cx="11420475" cy="671979"/>
          </a:xfrm>
        </p:grpSpPr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C87C90E0-73BD-45EE-4ABD-88BB435ECF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5803900"/>
              <a:ext cx="11420475" cy="390525"/>
            </a:xfrm>
            <a:custGeom>
              <a:avLst/>
              <a:gdLst>
                <a:gd name="T0" fmla="*/ 35121 w 35121"/>
                <a:gd name="T1" fmla="*/ 0 h 1200"/>
                <a:gd name="T2" fmla="*/ 35121 w 35121"/>
                <a:gd name="T3" fmla="*/ 200 h 1200"/>
                <a:gd name="T4" fmla="*/ 34637 w 35121"/>
                <a:gd name="T5" fmla="*/ 400 h 1200"/>
                <a:gd name="T6" fmla="*/ 34636 w 35121"/>
                <a:gd name="T7" fmla="*/ 1200 h 1200"/>
                <a:gd name="T8" fmla="*/ 33480 w 35121"/>
                <a:gd name="T9" fmla="*/ 0 h 1200"/>
                <a:gd name="T10" fmla="*/ 33479 w 35121"/>
                <a:gd name="T11" fmla="*/ 200 h 1200"/>
                <a:gd name="T12" fmla="*/ 33963 w 35121"/>
                <a:gd name="T13" fmla="*/ 400 h 1200"/>
                <a:gd name="T14" fmla="*/ 33963 w 35121"/>
                <a:gd name="T15" fmla="*/ 1200 h 1200"/>
                <a:gd name="T16" fmla="*/ 14894 w 35121"/>
                <a:gd name="T17" fmla="*/ 0 h 1200"/>
                <a:gd name="T18" fmla="*/ 14894 w 35121"/>
                <a:gd name="T19" fmla="*/ 200 h 1200"/>
                <a:gd name="T20" fmla="*/ 14482 w 35121"/>
                <a:gd name="T21" fmla="*/ 400 h 1200"/>
                <a:gd name="T22" fmla="*/ 14480 w 35121"/>
                <a:gd name="T23" fmla="*/ 1200 h 1200"/>
                <a:gd name="T24" fmla="*/ 13402 w 35121"/>
                <a:gd name="T25" fmla="*/ 0 h 1200"/>
                <a:gd name="T26" fmla="*/ 13402 w 35121"/>
                <a:gd name="T27" fmla="*/ 200 h 1200"/>
                <a:gd name="T28" fmla="*/ 13808 w 35121"/>
                <a:gd name="T29" fmla="*/ 400 h 1200"/>
                <a:gd name="T30" fmla="*/ 13808 w 35121"/>
                <a:gd name="T31" fmla="*/ 1200 h 1200"/>
                <a:gd name="T32" fmla="*/ 11946 w 35121"/>
                <a:gd name="T33" fmla="*/ 0 h 1200"/>
                <a:gd name="T34" fmla="*/ 11946 w 35121"/>
                <a:gd name="T35" fmla="*/ 200 h 1200"/>
                <a:gd name="T36" fmla="*/ 11735 w 35121"/>
                <a:gd name="T37" fmla="*/ 400 h 1200"/>
                <a:gd name="T38" fmla="*/ 11735 w 35121"/>
                <a:gd name="T39" fmla="*/ 1200 h 1200"/>
                <a:gd name="T40" fmla="*/ 10846 w 35121"/>
                <a:gd name="T41" fmla="*/ 0 h 1200"/>
                <a:gd name="T42" fmla="*/ 10846 w 35121"/>
                <a:gd name="T43" fmla="*/ 200 h 1200"/>
                <a:gd name="T44" fmla="*/ 11056 w 35121"/>
                <a:gd name="T45" fmla="*/ 400 h 1200"/>
                <a:gd name="T46" fmla="*/ 11056 w 35121"/>
                <a:gd name="T47" fmla="*/ 1200 h 1200"/>
                <a:gd name="T48" fmla="*/ 10706 w 35121"/>
                <a:gd name="T49" fmla="*/ 0 h 1200"/>
                <a:gd name="T50" fmla="*/ 10706 w 35121"/>
                <a:gd name="T51" fmla="*/ 200 h 1200"/>
                <a:gd name="T52" fmla="*/ 10574 w 35121"/>
                <a:gd name="T53" fmla="*/ 400 h 1200"/>
                <a:gd name="T54" fmla="*/ 10574 w 35121"/>
                <a:gd name="T55" fmla="*/ 1200 h 1200"/>
                <a:gd name="T56" fmla="*/ 9754 w 35121"/>
                <a:gd name="T57" fmla="*/ 0 h 1200"/>
                <a:gd name="T58" fmla="*/ 9754 w 35121"/>
                <a:gd name="T59" fmla="*/ 200 h 1200"/>
                <a:gd name="T60" fmla="*/ 9890 w 35121"/>
                <a:gd name="T61" fmla="*/ 400 h 1200"/>
                <a:gd name="T62" fmla="*/ 9890 w 35121"/>
                <a:gd name="T63" fmla="*/ 1200 h 1200"/>
                <a:gd name="T64" fmla="*/ 9754 w 35121"/>
                <a:gd name="T65" fmla="*/ 0 h 1200"/>
                <a:gd name="T66" fmla="*/ 9754 w 35121"/>
                <a:gd name="T67" fmla="*/ 200 h 1200"/>
                <a:gd name="T68" fmla="*/ 9310 w 35121"/>
                <a:gd name="T69" fmla="*/ 400 h 1200"/>
                <a:gd name="T70" fmla="*/ 9310 w 35121"/>
                <a:gd name="T71" fmla="*/ 1200 h 1200"/>
                <a:gd name="T72" fmla="*/ 8185 w 35121"/>
                <a:gd name="T73" fmla="*/ 0 h 1200"/>
                <a:gd name="T74" fmla="*/ 8185 w 35121"/>
                <a:gd name="T75" fmla="*/ 200 h 1200"/>
                <a:gd name="T76" fmla="*/ 8633 w 35121"/>
                <a:gd name="T77" fmla="*/ 400 h 1200"/>
                <a:gd name="T78" fmla="*/ 8633 w 35121"/>
                <a:gd name="T79" fmla="*/ 1200 h 1200"/>
                <a:gd name="T80" fmla="*/ 7387 w 35121"/>
                <a:gd name="T81" fmla="*/ 0 h 1200"/>
                <a:gd name="T82" fmla="*/ 7387 w 35121"/>
                <a:gd name="T83" fmla="*/ 200 h 1200"/>
                <a:gd name="T84" fmla="*/ 7051 w 35121"/>
                <a:gd name="T85" fmla="*/ 400 h 1200"/>
                <a:gd name="T86" fmla="*/ 7051 w 35121"/>
                <a:gd name="T87" fmla="*/ 1200 h 1200"/>
                <a:gd name="T88" fmla="*/ 6035 w 35121"/>
                <a:gd name="T89" fmla="*/ 0 h 1200"/>
                <a:gd name="T90" fmla="*/ 6035 w 35121"/>
                <a:gd name="T91" fmla="*/ 200 h 1200"/>
                <a:gd name="T92" fmla="*/ 6373 w 35121"/>
                <a:gd name="T93" fmla="*/ 400 h 1200"/>
                <a:gd name="T94" fmla="*/ 6371 w 35121"/>
                <a:gd name="T95" fmla="*/ 1200 h 1200"/>
                <a:gd name="T96" fmla="*/ 1590 w 35121"/>
                <a:gd name="T97" fmla="*/ 0 h 1200"/>
                <a:gd name="T98" fmla="*/ 1590 w 35121"/>
                <a:gd name="T99" fmla="*/ 200 h 1200"/>
                <a:gd name="T100" fmla="*/ 1089 w 35121"/>
                <a:gd name="T101" fmla="*/ 400 h 1200"/>
                <a:gd name="T102" fmla="*/ 1087 w 35121"/>
                <a:gd name="T103" fmla="*/ 1200 h 1200"/>
                <a:gd name="T104" fmla="*/ 0 w 35121"/>
                <a:gd name="T105" fmla="*/ 0 h 1200"/>
                <a:gd name="T106" fmla="*/ 0 w 35121"/>
                <a:gd name="T107" fmla="*/ 200 h 1200"/>
                <a:gd name="T108" fmla="*/ 412 w 35121"/>
                <a:gd name="T109" fmla="*/ 400 h 1200"/>
                <a:gd name="T110" fmla="*/ 412 w 35121"/>
                <a:gd name="T111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121" h="1200">
                  <a:moveTo>
                    <a:pt x="35121" y="0"/>
                  </a:moveTo>
                  <a:lnTo>
                    <a:pt x="35121" y="200"/>
                  </a:lnTo>
                  <a:lnTo>
                    <a:pt x="34637" y="400"/>
                  </a:lnTo>
                  <a:lnTo>
                    <a:pt x="34636" y="1200"/>
                  </a:lnTo>
                  <a:moveTo>
                    <a:pt x="33480" y="0"/>
                  </a:moveTo>
                  <a:lnTo>
                    <a:pt x="33479" y="200"/>
                  </a:lnTo>
                  <a:lnTo>
                    <a:pt x="33963" y="400"/>
                  </a:lnTo>
                  <a:lnTo>
                    <a:pt x="33963" y="1200"/>
                  </a:lnTo>
                  <a:moveTo>
                    <a:pt x="14894" y="0"/>
                  </a:moveTo>
                  <a:lnTo>
                    <a:pt x="14894" y="200"/>
                  </a:lnTo>
                  <a:lnTo>
                    <a:pt x="14482" y="400"/>
                  </a:lnTo>
                  <a:lnTo>
                    <a:pt x="14480" y="1200"/>
                  </a:lnTo>
                  <a:moveTo>
                    <a:pt x="13402" y="0"/>
                  </a:moveTo>
                  <a:lnTo>
                    <a:pt x="13402" y="200"/>
                  </a:lnTo>
                  <a:lnTo>
                    <a:pt x="13808" y="400"/>
                  </a:lnTo>
                  <a:lnTo>
                    <a:pt x="13808" y="1200"/>
                  </a:lnTo>
                  <a:moveTo>
                    <a:pt x="11946" y="0"/>
                  </a:moveTo>
                  <a:lnTo>
                    <a:pt x="11946" y="200"/>
                  </a:lnTo>
                  <a:lnTo>
                    <a:pt x="11735" y="400"/>
                  </a:lnTo>
                  <a:lnTo>
                    <a:pt x="11735" y="1200"/>
                  </a:lnTo>
                  <a:moveTo>
                    <a:pt x="10846" y="0"/>
                  </a:moveTo>
                  <a:lnTo>
                    <a:pt x="10846" y="200"/>
                  </a:lnTo>
                  <a:lnTo>
                    <a:pt x="11056" y="400"/>
                  </a:lnTo>
                  <a:lnTo>
                    <a:pt x="11056" y="1200"/>
                  </a:lnTo>
                  <a:moveTo>
                    <a:pt x="10706" y="0"/>
                  </a:moveTo>
                  <a:lnTo>
                    <a:pt x="10706" y="200"/>
                  </a:lnTo>
                  <a:lnTo>
                    <a:pt x="10574" y="400"/>
                  </a:lnTo>
                  <a:lnTo>
                    <a:pt x="10574" y="1200"/>
                  </a:lnTo>
                  <a:moveTo>
                    <a:pt x="9754" y="0"/>
                  </a:moveTo>
                  <a:lnTo>
                    <a:pt x="9754" y="200"/>
                  </a:lnTo>
                  <a:lnTo>
                    <a:pt x="9890" y="400"/>
                  </a:lnTo>
                  <a:lnTo>
                    <a:pt x="9890" y="1200"/>
                  </a:lnTo>
                  <a:moveTo>
                    <a:pt x="9754" y="0"/>
                  </a:moveTo>
                  <a:lnTo>
                    <a:pt x="9754" y="200"/>
                  </a:lnTo>
                  <a:lnTo>
                    <a:pt x="9310" y="400"/>
                  </a:lnTo>
                  <a:lnTo>
                    <a:pt x="9310" y="1200"/>
                  </a:lnTo>
                  <a:moveTo>
                    <a:pt x="8185" y="0"/>
                  </a:moveTo>
                  <a:lnTo>
                    <a:pt x="8185" y="200"/>
                  </a:lnTo>
                  <a:lnTo>
                    <a:pt x="8633" y="400"/>
                  </a:lnTo>
                  <a:lnTo>
                    <a:pt x="8633" y="1200"/>
                  </a:lnTo>
                  <a:moveTo>
                    <a:pt x="7387" y="0"/>
                  </a:moveTo>
                  <a:lnTo>
                    <a:pt x="7387" y="200"/>
                  </a:lnTo>
                  <a:lnTo>
                    <a:pt x="7051" y="400"/>
                  </a:lnTo>
                  <a:lnTo>
                    <a:pt x="7051" y="1200"/>
                  </a:lnTo>
                  <a:moveTo>
                    <a:pt x="6035" y="0"/>
                  </a:moveTo>
                  <a:lnTo>
                    <a:pt x="6035" y="200"/>
                  </a:lnTo>
                  <a:lnTo>
                    <a:pt x="6373" y="400"/>
                  </a:lnTo>
                  <a:lnTo>
                    <a:pt x="6371" y="1200"/>
                  </a:lnTo>
                  <a:moveTo>
                    <a:pt x="1590" y="0"/>
                  </a:moveTo>
                  <a:lnTo>
                    <a:pt x="1590" y="200"/>
                  </a:lnTo>
                  <a:lnTo>
                    <a:pt x="1089" y="400"/>
                  </a:lnTo>
                  <a:lnTo>
                    <a:pt x="1087" y="1200"/>
                  </a:lnTo>
                  <a:moveTo>
                    <a:pt x="0" y="0"/>
                  </a:moveTo>
                  <a:lnTo>
                    <a:pt x="0" y="200"/>
                  </a:lnTo>
                  <a:lnTo>
                    <a:pt x="412" y="400"/>
                  </a:lnTo>
                  <a:lnTo>
                    <a:pt x="412" y="1200"/>
                  </a:lnTo>
                </a:path>
              </a:pathLst>
            </a:custGeom>
            <a:noFill/>
            <a:ln w="1270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15" name="Integralwerte">
              <a:extLst>
                <a:ext uri="{FF2B5EF4-FFF2-40B4-BE49-F238E27FC236}">
                  <a16:creationId xmlns:a16="http://schemas.microsoft.com/office/drawing/2014/main" id="{E32DF21A-8683-86EE-262C-6E24D2A95310}"/>
                </a:ext>
              </a:extLst>
            </p:cNvPr>
            <p:cNvGrpSpPr/>
            <p:nvPr/>
          </p:nvGrpSpPr>
          <p:grpSpPr>
            <a:xfrm>
              <a:off x="246619" y="5636000"/>
              <a:ext cx="11278116" cy="671979"/>
              <a:chOff x="246619" y="5636000"/>
              <a:chExt cx="11278116" cy="671979"/>
            </a:xfrm>
          </p:grpSpPr>
          <p:sp>
            <p:nvSpPr>
              <p:cNvPr id="307" name="Textfeld 306">
                <a:extLst>
                  <a:ext uri="{FF2B5EF4-FFF2-40B4-BE49-F238E27FC236}">
                    <a16:creationId xmlns:a16="http://schemas.microsoft.com/office/drawing/2014/main" id="{F2E05D15-2742-59DA-8041-0B7F26D547A5}"/>
                  </a:ext>
                </a:extLst>
              </p:cNvPr>
              <p:cNvSpPr txBox="1"/>
              <p:nvPr/>
            </p:nvSpPr>
            <p:spPr>
              <a:xfrm rot="16200000">
                <a:off x="114531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1.00</a:t>
                </a:r>
              </a:p>
            </p:txBody>
          </p:sp>
          <p:sp>
            <p:nvSpPr>
              <p:cNvPr id="308" name="Textfeld 307">
                <a:extLst>
                  <a:ext uri="{FF2B5EF4-FFF2-40B4-BE49-F238E27FC236}">
                    <a16:creationId xmlns:a16="http://schemas.microsoft.com/office/drawing/2014/main" id="{CEA78B4E-3056-07D8-1EB6-1004DFC7457A}"/>
                  </a:ext>
                </a:extLst>
              </p:cNvPr>
              <p:cNvSpPr txBox="1"/>
              <p:nvPr/>
            </p:nvSpPr>
            <p:spPr>
              <a:xfrm rot="16200000">
                <a:off x="2058424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1.01</a:t>
                </a:r>
              </a:p>
            </p:txBody>
          </p:sp>
          <p:sp>
            <p:nvSpPr>
              <p:cNvPr id="309" name="Textfeld 308">
                <a:extLst>
                  <a:ext uri="{FF2B5EF4-FFF2-40B4-BE49-F238E27FC236}">
                    <a16:creationId xmlns:a16="http://schemas.microsoft.com/office/drawing/2014/main" id="{A04F4AAA-7B39-8721-ED58-551D150D2D03}"/>
                  </a:ext>
                </a:extLst>
              </p:cNvPr>
              <p:cNvSpPr txBox="1"/>
              <p:nvPr/>
            </p:nvSpPr>
            <p:spPr>
              <a:xfrm rot="16200000">
                <a:off x="2789746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3.02</a:t>
                </a:r>
              </a:p>
            </p:txBody>
          </p:sp>
          <p:sp>
            <p:nvSpPr>
              <p:cNvPr id="310" name="Textfeld 309">
                <a:extLst>
                  <a:ext uri="{FF2B5EF4-FFF2-40B4-BE49-F238E27FC236}">
                    <a16:creationId xmlns:a16="http://schemas.microsoft.com/office/drawing/2014/main" id="{EBE9F67E-9CE5-2981-2889-9C1FC2844A73}"/>
                  </a:ext>
                </a:extLst>
              </p:cNvPr>
              <p:cNvSpPr txBox="1"/>
              <p:nvPr/>
            </p:nvSpPr>
            <p:spPr>
              <a:xfrm rot="16200000">
                <a:off x="3206806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1.03</a:t>
                </a:r>
              </a:p>
            </p:txBody>
          </p:sp>
          <p:sp>
            <p:nvSpPr>
              <p:cNvPr id="311" name="Textfeld 310">
                <a:extLst>
                  <a:ext uri="{FF2B5EF4-FFF2-40B4-BE49-F238E27FC236}">
                    <a16:creationId xmlns:a16="http://schemas.microsoft.com/office/drawing/2014/main" id="{421C8CF5-AFB2-6500-4389-907323F06022}"/>
                  </a:ext>
                </a:extLst>
              </p:cNvPr>
              <p:cNvSpPr txBox="1"/>
              <p:nvPr/>
            </p:nvSpPr>
            <p:spPr>
              <a:xfrm rot="16200000">
                <a:off x="3582281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0.98</a:t>
                </a:r>
              </a:p>
            </p:txBody>
          </p:sp>
          <p:sp>
            <p:nvSpPr>
              <p:cNvPr id="312" name="Textfeld 311">
                <a:extLst>
                  <a:ext uri="{FF2B5EF4-FFF2-40B4-BE49-F238E27FC236}">
                    <a16:creationId xmlns:a16="http://schemas.microsoft.com/office/drawing/2014/main" id="{949B3C12-3018-32AF-5AC7-E66AA142F2A4}"/>
                  </a:ext>
                </a:extLst>
              </p:cNvPr>
              <p:cNvSpPr txBox="1"/>
              <p:nvPr/>
            </p:nvSpPr>
            <p:spPr>
              <a:xfrm rot="16200000">
                <a:off x="4473530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0.99</a:t>
                </a:r>
              </a:p>
            </p:txBody>
          </p:sp>
          <p:sp>
            <p:nvSpPr>
              <p:cNvPr id="313" name="Textfeld 312">
                <a:extLst>
                  <a:ext uri="{FF2B5EF4-FFF2-40B4-BE49-F238E27FC236}">
                    <a16:creationId xmlns:a16="http://schemas.microsoft.com/office/drawing/2014/main" id="{85F06DA1-E20E-4BE8-F5CB-9A4FE51C7FFE}"/>
                  </a:ext>
                </a:extLst>
              </p:cNvPr>
              <p:cNvSpPr txBox="1"/>
              <p:nvPr/>
            </p:nvSpPr>
            <p:spPr>
              <a:xfrm rot="16200000">
                <a:off x="11023315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6.03</a:t>
                </a:r>
              </a:p>
            </p:txBody>
          </p:sp>
          <p:sp>
            <p:nvSpPr>
              <p:cNvPr id="314" name="Textfeld 313">
                <a:extLst>
                  <a:ext uri="{FF2B5EF4-FFF2-40B4-BE49-F238E27FC236}">
                    <a16:creationId xmlns:a16="http://schemas.microsoft.com/office/drawing/2014/main" id="{AC36EBA8-ECFD-555C-2F38-1D72CAC9B516}"/>
                  </a:ext>
                </a:extLst>
              </p:cNvPr>
              <p:cNvSpPr txBox="1"/>
              <p:nvPr/>
            </p:nvSpPr>
            <p:spPr>
              <a:xfrm rot="16200000">
                <a:off x="933327" y="5648824"/>
                <a:ext cx="6719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Inte-</a:t>
                </a:r>
              </a:p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gral</a:t>
                </a:r>
              </a:p>
            </p:txBody>
          </p:sp>
        </p:grpSp>
      </p:grpSp>
      <p:grpSp>
        <p:nvGrpSpPr>
          <p:cNvPr id="2" name="Group 4">
            <a:extLst>
              <a:ext uri="{FF2B5EF4-FFF2-40B4-BE49-F238E27FC236}">
                <a16:creationId xmlns:a16="http://schemas.microsoft.com/office/drawing/2014/main" id="{CE18AAB1-E040-9431-8556-44422CD9A9F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2259" y="-29687"/>
            <a:ext cx="5238750" cy="2863850"/>
            <a:chOff x="3198" y="1809"/>
            <a:chExt cx="3300" cy="1804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103452D7-6BBE-6394-CBAF-583FE098D18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98" y="1809"/>
              <a:ext cx="3300" cy="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" name="Rectangle 5">
              <a:extLst>
                <a:ext uri="{FF2B5EF4-FFF2-40B4-BE49-F238E27FC236}">
                  <a16:creationId xmlns:a16="http://schemas.microsoft.com/office/drawing/2014/main" id="{CE85AE77-E670-F025-206E-AB5CF2C93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9" y="2204"/>
              <a:ext cx="35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51D8CF7E-CDAB-22B0-C906-DF261D31A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2"/>
              <a:ext cx="311" cy="53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582A890C-AD29-1D7D-81CA-1E6DFC1AF7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0" y="2733"/>
              <a:ext cx="597" cy="15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12F640A2-80A1-81C3-3EC7-A79DFE918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27" y="2492"/>
              <a:ext cx="230" cy="39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5AA8339C-F4C2-D305-8A74-225AB97F3B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6" y="2449"/>
              <a:ext cx="232" cy="6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D92D5085-6B14-D372-5CE9-59F53A2282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3" y="2389"/>
              <a:ext cx="64" cy="1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D05B25C5-3AB6-B745-A5FD-DF0AB01F7B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49" y="2352"/>
              <a:ext cx="597" cy="15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C6524D1A-D5EA-2676-2B64-11048A1FF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832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C409E2C2-CF46-CD63-493E-349D08964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2076"/>
              <a:ext cx="390" cy="276"/>
            </a:xfrm>
            <a:custGeom>
              <a:avLst/>
              <a:gdLst>
                <a:gd name="T0" fmla="*/ 376 w 390"/>
                <a:gd name="T1" fmla="*/ 276 h 276"/>
                <a:gd name="T2" fmla="*/ 370 w 390"/>
                <a:gd name="T3" fmla="*/ 221 h 276"/>
                <a:gd name="T4" fmla="*/ 315 w 390"/>
                <a:gd name="T5" fmla="*/ 230 h 276"/>
                <a:gd name="T6" fmla="*/ 260 w 390"/>
                <a:gd name="T7" fmla="*/ 240 h 276"/>
                <a:gd name="T8" fmla="*/ 255 w 390"/>
                <a:gd name="T9" fmla="*/ 184 h 276"/>
                <a:gd name="T10" fmla="*/ 250 w 390"/>
                <a:gd name="T11" fmla="*/ 129 h 276"/>
                <a:gd name="T12" fmla="*/ 195 w 390"/>
                <a:gd name="T13" fmla="*/ 138 h 276"/>
                <a:gd name="T14" fmla="*/ 139 w 390"/>
                <a:gd name="T15" fmla="*/ 148 h 276"/>
                <a:gd name="T16" fmla="*/ 134 w 390"/>
                <a:gd name="T17" fmla="*/ 92 h 276"/>
                <a:gd name="T18" fmla="*/ 129 w 390"/>
                <a:gd name="T19" fmla="*/ 36 h 276"/>
                <a:gd name="T20" fmla="*/ 73 w 390"/>
                <a:gd name="T21" fmla="*/ 46 h 276"/>
                <a:gd name="T22" fmla="*/ 18 w 390"/>
                <a:gd name="T23" fmla="*/ 56 h 276"/>
                <a:gd name="T24" fmla="*/ 13 w 390"/>
                <a:gd name="T25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0" h="276">
                  <a:moveTo>
                    <a:pt x="376" y="276"/>
                  </a:moveTo>
                  <a:cubicBezTo>
                    <a:pt x="390" y="259"/>
                    <a:pt x="388" y="233"/>
                    <a:pt x="370" y="221"/>
                  </a:cubicBezTo>
                  <a:cubicBezTo>
                    <a:pt x="354" y="208"/>
                    <a:pt x="330" y="212"/>
                    <a:pt x="315" y="230"/>
                  </a:cubicBezTo>
                  <a:cubicBezTo>
                    <a:pt x="301" y="249"/>
                    <a:pt x="276" y="253"/>
                    <a:pt x="260" y="240"/>
                  </a:cubicBezTo>
                  <a:cubicBezTo>
                    <a:pt x="243" y="228"/>
                    <a:pt x="241" y="202"/>
                    <a:pt x="255" y="184"/>
                  </a:cubicBezTo>
                  <a:cubicBezTo>
                    <a:pt x="268" y="166"/>
                    <a:pt x="266" y="141"/>
                    <a:pt x="250" y="129"/>
                  </a:cubicBezTo>
                  <a:cubicBezTo>
                    <a:pt x="233" y="115"/>
                    <a:pt x="208" y="120"/>
                    <a:pt x="195" y="138"/>
                  </a:cubicBezTo>
                  <a:cubicBezTo>
                    <a:pt x="180" y="156"/>
                    <a:pt x="156" y="161"/>
                    <a:pt x="139" y="148"/>
                  </a:cubicBezTo>
                  <a:cubicBezTo>
                    <a:pt x="122" y="135"/>
                    <a:pt x="120" y="110"/>
                    <a:pt x="134" y="92"/>
                  </a:cubicBezTo>
                  <a:cubicBezTo>
                    <a:pt x="148" y="73"/>
                    <a:pt x="145" y="49"/>
                    <a:pt x="129" y="36"/>
                  </a:cubicBezTo>
                  <a:cubicBezTo>
                    <a:pt x="112" y="23"/>
                    <a:pt x="87" y="28"/>
                    <a:pt x="73" y="46"/>
                  </a:cubicBezTo>
                  <a:cubicBezTo>
                    <a:pt x="60" y="64"/>
                    <a:pt x="35" y="68"/>
                    <a:pt x="18" y="56"/>
                  </a:cubicBezTo>
                  <a:cubicBezTo>
                    <a:pt x="2" y="43"/>
                    <a:pt x="0" y="18"/>
                    <a:pt x="13" y="0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35B4484B-1E99-954D-8366-774968BD0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" y="3321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931D7C2-B761-54EA-B266-8B3026B62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0" y="2881"/>
              <a:ext cx="182" cy="440"/>
            </a:xfrm>
            <a:custGeom>
              <a:avLst/>
              <a:gdLst>
                <a:gd name="T0" fmla="*/ 180 w 182"/>
                <a:gd name="T1" fmla="*/ 9 h 440"/>
                <a:gd name="T2" fmla="*/ 126 w 182"/>
                <a:gd name="T3" fmla="*/ 29 h 440"/>
                <a:gd name="T4" fmla="*/ 150 w 182"/>
                <a:gd name="T5" fmla="*/ 79 h 440"/>
                <a:gd name="T6" fmla="*/ 173 w 182"/>
                <a:gd name="T7" fmla="*/ 130 h 440"/>
                <a:gd name="T8" fmla="*/ 120 w 182"/>
                <a:gd name="T9" fmla="*/ 150 h 440"/>
                <a:gd name="T10" fmla="*/ 67 w 182"/>
                <a:gd name="T11" fmla="*/ 169 h 440"/>
                <a:gd name="T12" fmla="*/ 91 w 182"/>
                <a:gd name="T13" fmla="*/ 220 h 440"/>
                <a:gd name="T14" fmla="*/ 115 w 182"/>
                <a:gd name="T15" fmla="*/ 271 h 440"/>
                <a:gd name="T16" fmla="*/ 61 w 182"/>
                <a:gd name="T17" fmla="*/ 290 h 440"/>
                <a:gd name="T18" fmla="*/ 9 w 182"/>
                <a:gd name="T19" fmla="*/ 310 h 440"/>
                <a:gd name="T20" fmla="*/ 32 w 182"/>
                <a:gd name="T21" fmla="*/ 361 h 440"/>
                <a:gd name="T22" fmla="*/ 55 w 182"/>
                <a:gd name="T23" fmla="*/ 412 h 440"/>
                <a:gd name="T24" fmla="*/ 3 w 182"/>
                <a:gd name="T25" fmla="*/ 431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2" h="440">
                  <a:moveTo>
                    <a:pt x="180" y="9"/>
                  </a:moveTo>
                  <a:cubicBezTo>
                    <a:pt x="158" y="0"/>
                    <a:pt x="134" y="9"/>
                    <a:pt x="126" y="29"/>
                  </a:cubicBezTo>
                  <a:cubicBezTo>
                    <a:pt x="118" y="48"/>
                    <a:pt x="129" y="70"/>
                    <a:pt x="150" y="79"/>
                  </a:cubicBezTo>
                  <a:cubicBezTo>
                    <a:pt x="171" y="88"/>
                    <a:pt x="182" y="111"/>
                    <a:pt x="173" y="130"/>
                  </a:cubicBezTo>
                  <a:cubicBezTo>
                    <a:pt x="165" y="150"/>
                    <a:pt x="142" y="158"/>
                    <a:pt x="120" y="150"/>
                  </a:cubicBezTo>
                  <a:cubicBezTo>
                    <a:pt x="99" y="141"/>
                    <a:pt x="76" y="150"/>
                    <a:pt x="67" y="169"/>
                  </a:cubicBezTo>
                  <a:cubicBezTo>
                    <a:pt x="59" y="189"/>
                    <a:pt x="70" y="211"/>
                    <a:pt x="91" y="220"/>
                  </a:cubicBezTo>
                  <a:cubicBezTo>
                    <a:pt x="112" y="228"/>
                    <a:pt x="122" y="252"/>
                    <a:pt x="115" y="271"/>
                  </a:cubicBezTo>
                  <a:cubicBezTo>
                    <a:pt x="107" y="290"/>
                    <a:pt x="83" y="299"/>
                    <a:pt x="61" y="290"/>
                  </a:cubicBezTo>
                  <a:cubicBezTo>
                    <a:pt x="41" y="282"/>
                    <a:pt x="17" y="290"/>
                    <a:pt x="9" y="310"/>
                  </a:cubicBezTo>
                  <a:cubicBezTo>
                    <a:pt x="0" y="329"/>
                    <a:pt x="11" y="351"/>
                    <a:pt x="32" y="361"/>
                  </a:cubicBezTo>
                  <a:cubicBezTo>
                    <a:pt x="53" y="370"/>
                    <a:pt x="64" y="392"/>
                    <a:pt x="55" y="412"/>
                  </a:cubicBezTo>
                  <a:cubicBezTo>
                    <a:pt x="48" y="431"/>
                    <a:pt x="24" y="440"/>
                    <a:pt x="3" y="431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570A2453-3FCA-225F-DE8D-F4E4870A5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" y="1972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2F890A53-C876-8293-5640-D09030417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9" y="2276"/>
              <a:ext cx="83" cy="457"/>
            </a:xfrm>
            <a:custGeom>
              <a:avLst/>
              <a:gdLst>
                <a:gd name="T0" fmla="*/ 41 w 83"/>
                <a:gd name="T1" fmla="*/ 457 h 457"/>
                <a:gd name="T2" fmla="*/ 82 w 83"/>
                <a:gd name="T3" fmla="*/ 418 h 457"/>
                <a:gd name="T4" fmla="*/ 41 w 83"/>
                <a:gd name="T5" fmla="*/ 380 h 457"/>
                <a:gd name="T6" fmla="*/ 0 w 83"/>
                <a:gd name="T7" fmla="*/ 343 h 457"/>
                <a:gd name="T8" fmla="*/ 41 w 83"/>
                <a:gd name="T9" fmla="*/ 305 h 457"/>
                <a:gd name="T10" fmla="*/ 82 w 83"/>
                <a:gd name="T11" fmla="*/ 267 h 457"/>
                <a:gd name="T12" fmla="*/ 41 w 83"/>
                <a:gd name="T13" fmla="*/ 228 h 457"/>
                <a:gd name="T14" fmla="*/ 0 w 83"/>
                <a:gd name="T15" fmla="*/ 190 h 457"/>
                <a:gd name="T16" fmla="*/ 41 w 83"/>
                <a:gd name="T17" fmla="*/ 153 h 457"/>
                <a:gd name="T18" fmla="*/ 83 w 83"/>
                <a:gd name="T19" fmla="*/ 115 h 457"/>
                <a:gd name="T20" fmla="*/ 41 w 83"/>
                <a:gd name="T21" fmla="*/ 77 h 457"/>
                <a:gd name="T22" fmla="*/ 0 w 83"/>
                <a:gd name="T23" fmla="*/ 39 h 457"/>
                <a:gd name="T24" fmla="*/ 41 w 83"/>
                <a:gd name="T25" fmla="*/ 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457">
                  <a:moveTo>
                    <a:pt x="41" y="457"/>
                  </a:moveTo>
                  <a:cubicBezTo>
                    <a:pt x="64" y="457"/>
                    <a:pt x="82" y="440"/>
                    <a:pt x="82" y="418"/>
                  </a:cubicBezTo>
                  <a:cubicBezTo>
                    <a:pt x="82" y="398"/>
                    <a:pt x="64" y="380"/>
                    <a:pt x="41" y="380"/>
                  </a:cubicBezTo>
                  <a:cubicBezTo>
                    <a:pt x="18" y="380"/>
                    <a:pt x="0" y="364"/>
                    <a:pt x="0" y="343"/>
                  </a:cubicBezTo>
                  <a:cubicBezTo>
                    <a:pt x="0" y="321"/>
                    <a:pt x="18" y="305"/>
                    <a:pt x="41" y="305"/>
                  </a:cubicBezTo>
                  <a:cubicBezTo>
                    <a:pt x="64" y="305"/>
                    <a:pt x="82" y="287"/>
                    <a:pt x="82" y="267"/>
                  </a:cubicBezTo>
                  <a:cubicBezTo>
                    <a:pt x="83" y="246"/>
                    <a:pt x="64" y="228"/>
                    <a:pt x="41" y="228"/>
                  </a:cubicBezTo>
                  <a:cubicBezTo>
                    <a:pt x="18" y="228"/>
                    <a:pt x="0" y="212"/>
                    <a:pt x="0" y="190"/>
                  </a:cubicBezTo>
                  <a:cubicBezTo>
                    <a:pt x="0" y="170"/>
                    <a:pt x="18" y="153"/>
                    <a:pt x="41" y="153"/>
                  </a:cubicBezTo>
                  <a:cubicBezTo>
                    <a:pt x="64" y="153"/>
                    <a:pt x="83" y="136"/>
                    <a:pt x="83" y="115"/>
                  </a:cubicBezTo>
                  <a:cubicBezTo>
                    <a:pt x="83" y="93"/>
                    <a:pt x="65" y="77"/>
                    <a:pt x="41" y="77"/>
                  </a:cubicBezTo>
                  <a:cubicBezTo>
                    <a:pt x="18" y="77"/>
                    <a:pt x="0" y="60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F6D337B3-C034-3FC9-6B0E-3212EA5AE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1" y="2577"/>
              <a:ext cx="52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858436B0-D7EC-4B43-8BBD-AD9F33DF3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" y="2765"/>
              <a:ext cx="467" cy="1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3BF1EA39-5A85-0A83-AD3F-575E5F9FD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" y="2980"/>
              <a:ext cx="54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311A23EE-732F-A235-C3CF-204BF29D6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8" y="3104"/>
              <a:ext cx="218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357AE094-9F38-F376-2F45-0E9FEFEB2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3" y="2980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23">
              <a:extLst>
                <a:ext uri="{FF2B5EF4-FFF2-40B4-BE49-F238E27FC236}">
                  <a16:creationId xmlns:a16="http://schemas.microsoft.com/office/drawing/2014/main" id="{4B1ECDEE-20AC-EA5C-7B70-D1E3FDA93F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868"/>
              <a:ext cx="0" cy="13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Line 24">
              <a:extLst>
                <a:ext uri="{FF2B5EF4-FFF2-40B4-BE49-F238E27FC236}">
                  <a16:creationId xmlns:a16="http://schemas.microsoft.com/office/drawing/2014/main" id="{38976D9E-3ECC-2EDD-CF95-BA5D81D479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510"/>
              <a:ext cx="0" cy="25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Line 25">
              <a:extLst>
                <a:ext uri="{FF2B5EF4-FFF2-40B4-BE49-F238E27FC236}">
                  <a16:creationId xmlns:a16="http://schemas.microsoft.com/office/drawing/2014/main" id="{FE6CA953-82AF-C9F7-EEC0-0522297054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0" y="2733"/>
              <a:ext cx="600" cy="15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5" name="Textfeld 5">
            <a:extLst>
              <a:ext uri="{FF2B5EF4-FFF2-40B4-BE49-F238E27FC236}">
                <a16:creationId xmlns:a16="http://schemas.microsoft.com/office/drawing/2014/main" id="{E2F0F178-C736-760A-FFFB-7D71D198F3EC}"/>
              </a:ext>
            </a:extLst>
          </p:cNvPr>
          <p:cNvSpPr txBox="1"/>
          <p:nvPr/>
        </p:nvSpPr>
        <p:spPr>
          <a:xfrm>
            <a:off x="159369" y="595662"/>
            <a:ext cx="335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3200" dirty="0"/>
              <a:t>Solvent: D</a:t>
            </a:r>
            <a:r>
              <a:rPr lang="de-DE" sz="3200" baseline="-25000" dirty="0"/>
              <a:t>2</a:t>
            </a:r>
            <a:r>
              <a:rPr lang="de-DE" sz="3200" dirty="0"/>
              <a:t>O</a:t>
            </a:r>
            <a:endParaRPr lang="de-DE" sz="3200" baseline="-25000" dirty="0"/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C9F0364B-7BAF-FC31-6FF2-09E224CFEC16}"/>
              </a:ext>
            </a:extLst>
          </p:cNvPr>
          <p:cNvSpPr txBox="1"/>
          <p:nvPr/>
        </p:nvSpPr>
        <p:spPr>
          <a:xfrm>
            <a:off x="7940965" y="232906"/>
            <a:ext cx="24507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baseline="30000" dirty="0"/>
              <a:t>1</a:t>
            </a:r>
            <a:r>
              <a:rPr lang="de-DE" dirty="0"/>
              <a:t>H NMR </a:t>
            </a:r>
            <a:r>
              <a:rPr lang="de-DE" dirty="0" err="1"/>
              <a:t>spectrum</a:t>
            </a:r>
            <a:r>
              <a:rPr lang="de-DE" dirty="0"/>
              <a:t> 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recorded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</a:t>
            </a:r>
            <a:r>
              <a:rPr lang="de-DE" dirty="0"/>
              <a:t> MHz</a:t>
            </a:r>
          </a:p>
        </p:txBody>
      </p:sp>
    </p:spTree>
    <p:extLst>
      <p:ext uri="{BB962C8B-B14F-4D97-AF65-F5344CB8AC3E}">
        <p14:creationId xmlns:p14="http://schemas.microsoft.com/office/powerpoint/2010/main" val="276370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ahmen">
            <a:extLst>
              <a:ext uri="{FF2B5EF4-FFF2-40B4-BE49-F238E27FC236}">
                <a16:creationId xmlns:a16="http://schemas.microsoft.com/office/drawing/2014/main" id="{E95CB469-AD02-81FF-5D2E-8693FAA72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6" y="1314450"/>
            <a:ext cx="4884738" cy="4879975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f1-Projektion">
            <a:extLst>
              <a:ext uri="{FF2B5EF4-FFF2-40B4-BE49-F238E27FC236}">
                <a16:creationId xmlns:a16="http://schemas.microsoft.com/office/drawing/2014/main" id="{C501E2FA-0813-C321-B2F9-86064AE519F1}"/>
              </a:ext>
            </a:extLst>
          </p:cNvPr>
          <p:cNvSpPr>
            <a:spLocks/>
          </p:cNvSpPr>
          <p:nvPr/>
        </p:nvSpPr>
        <p:spPr bwMode="auto">
          <a:xfrm>
            <a:off x="6638926" y="374650"/>
            <a:ext cx="4884738" cy="874713"/>
          </a:xfrm>
          <a:custGeom>
            <a:avLst/>
            <a:gdLst>
              <a:gd name="T0" fmla="*/ 257 w 15000"/>
              <a:gd name="T1" fmla="*/ 2519 h 2685"/>
              <a:gd name="T2" fmla="*/ 274 w 15000"/>
              <a:gd name="T3" fmla="*/ 2085 h 2685"/>
              <a:gd name="T4" fmla="*/ 316 w 15000"/>
              <a:gd name="T5" fmla="*/ 2646 h 2685"/>
              <a:gd name="T6" fmla="*/ 337 w 15000"/>
              <a:gd name="T7" fmla="*/ 2007 h 2685"/>
              <a:gd name="T8" fmla="*/ 354 w 15000"/>
              <a:gd name="T9" fmla="*/ 2601 h 2685"/>
              <a:gd name="T10" fmla="*/ 826 w 15000"/>
              <a:gd name="T11" fmla="*/ 2683 h 2685"/>
              <a:gd name="T12" fmla="*/ 2579 w 15000"/>
              <a:gd name="T13" fmla="*/ 2683 h 2685"/>
              <a:gd name="T14" fmla="*/ 2724 w 15000"/>
              <a:gd name="T15" fmla="*/ 2481 h 2685"/>
              <a:gd name="T16" fmla="*/ 2742 w 15000"/>
              <a:gd name="T17" fmla="*/ 2119 h 2685"/>
              <a:gd name="T18" fmla="*/ 2760 w 15000"/>
              <a:gd name="T19" fmla="*/ 1945 h 2685"/>
              <a:gd name="T20" fmla="*/ 2779 w 15000"/>
              <a:gd name="T21" fmla="*/ 2620 h 2685"/>
              <a:gd name="T22" fmla="*/ 3205 w 15000"/>
              <a:gd name="T23" fmla="*/ 2683 h 2685"/>
              <a:gd name="T24" fmla="*/ 3615 w 15000"/>
              <a:gd name="T25" fmla="*/ 2642 h 2685"/>
              <a:gd name="T26" fmla="*/ 3668 w 15000"/>
              <a:gd name="T27" fmla="*/ 2607 h 2685"/>
              <a:gd name="T28" fmla="*/ 3700 w 15000"/>
              <a:gd name="T29" fmla="*/ 2505 h 2685"/>
              <a:gd name="T30" fmla="*/ 3726 w 15000"/>
              <a:gd name="T31" fmla="*/ 2546 h 2685"/>
              <a:gd name="T32" fmla="*/ 3774 w 15000"/>
              <a:gd name="T33" fmla="*/ 2557 h 2685"/>
              <a:gd name="T34" fmla="*/ 3790 w 15000"/>
              <a:gd name="T35" fmla="*/ 2091 h 2685"/>
              <a:gd name="T36" fmla="*/ 3815 w 15000"/>
              <a:gd name="T37" fmla="*/ 2518 h 2685"/>
              <a:gd name="T38" fmla="*/ 3835 w 15000"/>
              <a:gd name="T39" fmla="*/ 2281 h 2685"/>
              <a:gd name="T40" fmla="*/ 3853 w 15000"/>
              <a:gd name="T41" fmla="*/ 2108 h 2685"/>
              <a:gd name="T42" fmla="*/ 3874 w 15000"/>
              <a:gd name="T43" fmla="*/ 1914 h 2685"/>
              <a:gd name="T44" fmla="*/ 3894 w 15000"/>
              <a:gd name="T45" fmla="*/ 2202 h 2685"/>
              <a:gd name="T46" fmla="*/ 3915 w 15000"/>
              <a:gd name="T47" fmla="*/ 2616 h 2685"/>
              <a:gd name="T48" fmla="*/ 3948 w 15000"/>
              <a:gd name="T49" fmla="*/ 2436 h 2685"/>
              <a:gd name="T50" fmla="*/ 3976 w 15000"/>
              <a:gd name="T51" fmla="*/ 2559 h 2685"/>
              <a:gd name="T52" fmla="*/ 4086 w 15000"/>
              <a:gd name="T53" fmla="*/ 2580 h 2685"/>
              <a:gd name="T54" fmla="*/ 4103 w 15000"/>
              <a:gd name="T55" fmla="*/ 2481 h 2685"/>
              <a:gd name="T56" fmla="*/ 4126 w 15000"/>
              <a:gd name="T57" fmla="*/ 2421 h 2685"/>
              <a:gd name="T58" fmla="*/ 4156 w 15000"/>
              <a:gd name="T59" fmla="*/ 2468 h 2685"/>
              <a:gd name="T60" fmla="*/ 4172 w 15000"/>
              <a:gd name="T61" fmla="*/ 2493 h 2685"/>
              <a:gd name="T62" fmla="*/ 4193 w 15000"/>
              <a:gd name="T63" fmla="*/ 2299 h 2685"/>
              <a:gd name="T64" fmla="*/ 4281 w 15000"/>
              <a:gd name="T65" fmla="*/ 2682 h 2685"/>
              <a:gd name="T66" fmla="*/ 4604 w 15000"/>
              <a:gd name="T67" fmla="*/ 2630 h 2685"/>
              <a:gd name="T68" fmla="*/ 4622 w 15000"/>
              <a:gd name="T69" fmla="*/ 2262 h 2685"/>
              <a:gd name="T70" fmla="*/ 4669 w 15000"/>
              <a:gd name="T71" fmla="*/ 2625 h 2685"/>
              <a:gd name="T72" fmla="*/ 4687 w 15000"/>
              <a:gd name="T73" fmla="*/ 1941 h 2685"/>
              <a:gd name="T74" fmla="*/ 4709 w 15000"/>
              <a:gd name="T75" fmla="*/ 2650 h 2685"/>
              <a:gd name="T76" fmla="*/ 4754 w 15000"/>
              <a:gd name="T77" fmla="*/ 2394 h 2685"/>
              <a:gd name="T78" fmla="*/ 4787 w 15000"/>
              <a:gd name="T79" fmla="*/ 2678 h 2685"/>
              <a:gd name="T80" fmla="*/ 5405 w 15000"/>
              <a:gd name="T81" fmla="*/ 2685 h 2685"/>
              <a:gd name="T82" fmla="*/ 5687 w 15000"/>
              <a:gd name="T83" fmla="*/ 2599 h 2685"/>
              <a:gd name="T84" fmla="*/ 5732 w 15000"/>
              <a:gd name="T85" fmla="*/ 2562 h 2685"/>
              <a:gd name="T86" fmla="*/ 5750 w 15000"/>
              <a:gd name="T87" fmla="*/ 2564 h 2685"/>
              <a:gd name="T88" fmla="*/ 5783 w 15000"/>
              <a:gd name="T89" fmla="*/ 2399 h 2685"/>
              <a:gd name="T90" fmla="*/ 5800 w 15000"/>
              <a:gd name="T91" fmla="*/ 2559 h 2685"/>
              <a:gd name="T92" fmla="*/ 5834 w 15000"/>
              <a:gd name="T93" fmla="*/ 2404 h 2685"/>
              <a:gd name="T94" fmla="*/ 5867 w 15000"/>
              <a:gd name="T95" fmla="*/ 2660 h 2685"/>
              <a:gd name="T96" fmla="*/ 5919 w 15000"/>
              <a:gd name="T97" fmla="*/ 2677 h 2685"/>
              <a:gd name="T98" fmla="*/ 6421 w 15000"/>
              <a:gd name="T99" fmla="*/ 2685 h 2685"/>
              <a:gd name="T100" fmla="*/ 10344 w 15000"/>
              <a:gd name="T101" fmla="*/ 2685 h 2685"/>
              <a:gd name="T102" fmla="*/ 13688 w 15000"/>
              <a:gd name="T103" fmla="*/ 2675 h 2685"/>
              <a:gd name="T104" fmla="*/ 13983 w 15000"/>
              <a:gd name="T105" fmla="*/ 2676 h 2685"/>
              <a:gd name="T106" fmla="*/ 14105 w 15000"/>
              <a:gd name="T107" fmla="*/ 2563 h 2685"/>
              <a:gd name="T108" fmla="*/ 14123 w 15000"/>
              <a:gd name="T109" fmla="*/ 1221 h 2685"/>
              <a:gd name="T110" fmla="*/ 14139 w 15000"/>
              <a:gd name="T111" fmla="*/ 1931 h 2685"/>
              <a:gd name="T112" fmla="*/ 14156 w 15000"/>
              <a:gd name="T113" fmla="*/ 585 h 2685"/>
              <a:gd name="T114" fmla="*/ 14173 w 15000"/>
              <a:gd name="T115" fmla="*/ 583 h 2685"/>
              <a:gd name="T116" fmla="*/ 14189 w 15000"/>
              <a:gd name="T117" fmla="*/ 2039 h 2685"/>
              <a:gd name="T118" fmla="*/ 14206 w 15000"/>
              <a:gd name="T119" fmla="*/ 603 h 2685"/>
              <a:gd name="T120" fmla="*/ 14222 w 15000"/>
              <a:gd name="T121" fmla="*/ 2347 h 2685"/>
              <a:gd name="T122" fmla="*/ 14262 w 15000"/>
              <a:gd name="T123" fmla="*/ 2656 h 2685"/>
              <a:gd name="T124" fmla="*/ 14584 w 15000"/>
              <a:gd name="T125" fmla="*/ 2677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000" h="2685">
                <a:moveTo>
                  <a:pt x="0" y="2684"/>
                </a:moveTo>
                <a:lnTo>
                  <a:pt x="32" y="2684"/>
                </a:lnTo>
                <a:lnTo>
                  <a:pt x="49" y="2684"/>
                </a:lnTo>
                <a:lnTo>
                  <a:pt x="103" y="2684"/>
                </a:lnTo>
                <a:lnTo>
                  <a:pt x="113" y="2684"/>
                </a:lnTo>
                <a:lnTo>
                  <a:pt x="120" y="2683"/>
                </a:lnTo>
                <a:lnTo>
                  <a:pt x="164" y="2683"/>
                </a:lnTo>
                <a:lnTo>
                  <a:pt x="180" y="2682"/>
                </a:lnTo>
                <a:lnTo>
                  <a:pt x="188" y="2682"/>
                </a:lnTo>
                <a:lnTo>
                  <a:pt x="194" y="2680"/>
                </a:lnTo>
                <a:lnTo>
                  <a:pt x="199" y="2679"/>
                </a:lnTo>
                <a:lnTo>
                  <a:pt x="213" y="2679"/>
                </a:lnTo>
                <a:lnTo>
                  <a:pt x="219" y="2679"/>
                </a:lnTo>
                <a:lnTo>
                  <a:pt x="225" y="2677"/>
                </a:lnTo>
                <a:lnTo>
                  <a:pt x="229" y="2676"/>
                </a:lnTo>
                <a:lnTo>
                  <a:pt x="232" y="2675"/>
                </a:lnTo>
                <a:lnTo>
                  <a:pt x="235" y="2672"/>
                </a:lnTo>
                <a:lnTo>
                  <a:pt x="239" y="2669"/>
                </a:lnTo>
                <a:lnTo>
                  <a:pt x="240" y="2667"/>
                </a:lnTo>
                <a:lnTo>
                  <a:pt x="242" y="2664"/>
                </a:lnTo>
                <a:lnTo>
                  <a:pt x="244" y="2660"/>
                </a:lnTo>
                <a:lnTo>
                  <a:pt x="246" y="2655"/>
                </a:lnTo>
                <a:lnTo>
                  <a:pt x="247" y="2648"/>
                </a:lnTo>
                <a:lnTo>
                  <a:pt x="248" y="2644"/>
                </a:lnTo>
                <a:lnTo>
                  <a:pt x="249" y="2639"/>
                </a:lnTo>
                <a:lnTo>
                  <a:pt x="250" y="2634"/>
                </a:lnTo>
                <a:lnTo>
                  <a:pt x="251" y="2627"/>
                </a:lnTo>
                <a:lnTo>
                  <a:pt x="252" y="2620"/>
                </a:lnTo>
                <a:lnTo>
                  <a:pt x="253" y="2611"/>
                </a:lnTo>
                <a:lnTo>
                  <a:pt x="253" y="2601"/>
                </a:lnTo>
                <a:lnTo>
                  <a:pt x="254" y="2589"/>
                </a:lnTo>
                <a:lnTo>
                  <a:pt x="255" y="2574"/>
                </a:lnTo>
                <a:lnTo>
                  <a:pt x="255" y="2566"/>
                </a:lnTo>
                <a:lnTo>
                  <a:pt x="256" y="2556"/>
                </a:lnTo>
                <a:lnTo>
                  <a:pt x="256" y="2545"/>
                </a:lnTo>
                <a:lnTo>
                  <a:pt x="257" y="2533"/>
                </a:lnTo>
                <a:lnTo>
                  <a:pt x="257" y="2519"/>
                </a:lnTo>
                <a:lnTo>
                  <a:pt x="258" y="2504"/>
                </a:lnTo>
                <a:lnTo>
                  <a:pt x="258" y="2488"/>
                </a:lnTo>
                <a:lnTo>
                  <a:pt x="258" y="2469"/>
                </a:lnTo>
                <a:lnTo>
                  <a:pt x="259" y="2449"/>
                </a:lnTo>
                <a:lnTo>
                  <a:pt x="259" y="2428"/>
                </a:lnTo>
                <a:lnTo>
                  <a:pt x="260" y="2405"/>
                </a:lnTo>
                <a:lnTo>
                  <a:pt x="260" y="2380"/>
                </a:lnTo>
                <a:lnTo>
                  <a:pt x="260" y="2354"/>
                </a:lnTo>
                <a:lnTo>
                  <a:pt x="261" y="2327"/>
                </a:lnTo>
                <a:lnTo>
                  <a:pt x="261" y="2300"/>
                </a:lnTo>
                <a:lnTo>
                  <a:pt x="262" y="2272"/>
                </a:lnTo>
                <a:lnTo>
                  <a:pt x="262" y="2244"/>
                </a:lnTo>
                <a:lnTo>
                  <a:pt x="263" y="2216"/>
                </a:lnTo>
                <a:lnTo>
                  <a:pt x="263" y="2190"/>
                </a:lnTo>
                <a:lnTo>
                  <a:pt x="263" y="2165"/>
                </a:lnTo>
                <a:lnTo>
                  <a:pt x="264" y="2142"/>
                </a:lnTo>
                <a:lnTo>
                  <a:pt x="264" y="2120"/>
                </a:lnTo>
                <a:lnTo>
                  <a:pt x="265" y="2099"/>
                </a:lnTo>
                <a:lnTo>
                  <a:pt x="265" y="2079"/>
                </a:lnTo>
                <a:lnTo>
                  <a:pt x="265" y="2060"/>
                </a:lnTo>
                <a:lnTo>
                  <a:pt x="266" y="2041"/>
                </a:lnTo>
                <a:lnTo>
                  <a:pt x="267" y="2023"/>
                </a:lnTo>
                <a:lnTo>
                  <a:pt x="267" y="2004"/>
                </a:lnTo>
                <a:lnTo>
                  <a:pt x="267" y="1985"/>
                </a:lnTo>
                <a:lnTo>
                  <a:pt x="268" y="1965"/>
                </a:lnTo>
                <a:lnTo>
                  <a:pt x="268" y="1945"/>
                </a:lnTo>
                <a:lnTo>
                  <a:pt x="269" y="1925"/>
                </a:lnTo>
                <a:lnTo>
                  <a:pt x="269" y="1906"/>
                </a:lnTo>
                <a:lnTo>
                  <a:pt x="269" y="1889"/>
                </a:lnTo>
                <a:lnTo>
                  <a:pt x="270" y="1876"/>
                </a:lnTo>
                <a:lnTo>
                  <a:pt x="271" y="1872"/>
                </a:lnTo>
                <a:lnTo>
                  <a:pt x="272" y="1888"/>
                </a:lnTo>
                <a:lnTo>
                  <a:pt x="272" y="1912"/>
                </a:lnTo>
                <a:lnTo>
                  <a:pt x="272" y="1945"/>
                </a:lnTo>
                <a:lnTo>
                  <a:pt x="273" y="1986"/>
                </a:lnTo>
                <a:lnTo>
                  <a:pt x="273" y="2033"/>
                </a:lnTo>
                <a:lnTo>
                  <a:pt x="274" y="2085"/>
                </a:lnTo>
                <a:lnTo>
                  <a:pt x="274" y="2138"/>
                </a:lnTo>
                <a:lnTo>
                  <a:pt x="274" y="2190"/>
                </a:lnTo>
                <a:lnTo>
                  <a:pt x="275" y="2240"/>
                </a:lnTo>
                <a:lnTo>
                  <a:pt x="275" y="2286"/>
                </a:lnTo>
                <a:lnTo>
                  <a:pt x="276" y="2327"/>
                </a:lnTo>
                <a:lnTo>
                  <a:pt x="276" y="2363"/>
                </a:lnTo>
                <a:lnTo>
                  <a:pt x="277" y="2395"/>
                </a:lnTo>
                <a:lnTo>
                  <a:pt x="277" y="2422"/>
                </a:lnTo>
                <a:lnTo>
                  <a:pt x="278" y="2445"/>
                </a:lnTo>
                <a:lnTo>
                  <a:pt x="278" y="2465"/>
                </a:lnTo>
                <a:lnTo>
                  <a:pt x="278" y="2482"/>
                </a:lnTo>
                <a:lnTo>
                  <a:pt x="279" y="2498"/>
                </a:lnTo>
                <a:lnTo>
                  <a:pt x="279" y="2512"/>
                </a:lnTo>
                <a:lnTo>
                  <a:pt x="280" y="2525"/>
                </a:lnTo>
                <a:lnTo>
                  <a:pt x="280" y="2536"/>
                </a:lnTo>
                <a:lnTo>
                  <a:pt x="280" y="2547"/>
                </a:lnTo>
                <a:lnTo>
                  <a:pt x="281" y="2556"/>
                </a:lnTo>
                <a:lnTo>
                  <a:pt x="281" y="2565"/>
                </a:lnTo>
                <a:lnTo>
                  <a:pt x="282" y="2574"/>
                </a:lnTo>
                <a:lnTo>
                  <a:pt x="283" y="2589"/>
                </a:lnTo>
                <a:lnTo>
                  <a:pt x="283" y="2601"/>
                </a:lnTo>
                <a:lnTo>
                  <a:pt x="284" y="2612"/>
                </a:lnTo>
                <a:lnTo>
                  <a:pt x="285" y="2621"/>
                </a:lnTo>
                <a:lnTo>
                  <a:pt x="286" y="2629"/>
                </a:lnTo>
                <a:lnTo>
                  <a:pt x="287" y="2635"/>
                </a:lnTo>
                <a:lnTo>
                  <a:pt x="288" y="2640"/>
                </a:lnTo>
                <a:lnTo>
                  <a:pt x="289" y="2648"/>
                </a:lnTo>
                <a:lnTo>
                  <a:pt x="291" y="2653"/>
                </a:lnTo>
                <a:lnTo>
                  <a:pt x="293" y="2656"/>
                </a:lnTo>
                <a:lnTo>
                  <a:pt x="294" y="2658"/>
                </a:lnTo>
                <a:lnTo>
                  <a:pt x="298" y="2661"/>
                </a:lnTo>
                <a:lnTo>
                  <a:pt x="304" y="2661"/>
                </a:lnTo>
                <a:lnTo>
                  <a:pt x="308" y="2660"/>
                </a:lnTo>
                <a:lnTo>
                  <a:pt x="311" y="2657"/>
                </a:lnTo>
                <a:lnTo>
                  <a:pt x="313" y="2654"/>
                </a:lnTo>
                <a:lnTo>
                  <a:pt x="314" y="2651"/>
                </a:lnTo>
                <a:lnTo>
                  <a:pt x="316" y="2646"/>
                </a:lnTo>
                <a:lnTo>
                  <a:pt x="318" y="2639"/>
                </a:lnTo>
                <a:lnTo>
                  <a:pt x="319" y="2635"/>
                </a:lnTo>
                <a:lnTo>
                  <a:pt x="319" y="2631"/>
                </a:lnTo>
                <a:lnTo>
                  <a:pt x="320" y="2625"/>
                </a:lnTo>
                <a:lnTo>
                  <a:pt x="321" y="2619"/>
                </a:lnTo>
                <a:lnTo>
                  <a:pt x="322" y="2612"/>
                </a:lnTo>
                <a:lnTo>
                  <a:pt x="323" y="2604"/>
                </a:lnTo>
                <a:lnTo>
                  <a:pt x="324" y="2594"/>
                </a:lnTo>
                <a:lnTo>
                  <a:pt x="324" y="2582"/>
                </a:lnTo>
                <a:lnTo>
                  <a:pt x="325" y="2568"/>
                </a:lnTo>
                <a:lnTo>
                  <a:pt x="326" y="2559"/>
                </a:lnTo>
                <a:lnTo>
                  <a:pt x="326" y="2550"/>
                </a:lnTo>
                <a:lnTo>
                  <a:pt x="327" y="2539"/>
                </a:lnTo>
                <a:lnTo>
                  <a:pt x="327" y="2528"/>
                </a:lnTo>
                <a:lnTo>
                  <a:pt x="328" y="2514"/>
                </a:lnTo>
                <a:lnTo>
                  <a:pt x="328" y="2499"/>
                </a:lnTo>
                <a:lnTo>
                  <a:pt x="328" y="2483"/>
                </a:lnTo>
                <a:lnTo>
                  <a:pt x="329" y="2465"/>
                </a:lnTo>
                <a:lnTo>
                  <a:pt x="329" y="2445"/>
                </a:lnTo>
                <a:lnTo>
                  <a:pt x="330" y="2424"/>
                </a:lnTo>
                <a:lnTo>
                  <a:pt x="330" y="2401"/>
                </a:lnTo>
                <a:lnTo>
                  <a:pt x="330" y="2376"/>
                </a:lnTo>
                <a:lnTo>
                  <a:pt x="331" y="2350"/>
                </a:lnTo>
                <a:lnTo>
                  <a:pt x="331" y="2323"/>
                </a:lnTo>
                <a:lnTo>
                  <a:pt x="332" y="2295"/>
                </a:lnTo>
                <a:lnTo>
                  <a:pt x="332" y="2266"/>
                </a:lnTo>
                <a:lnTo>
                  <a:pt x="333" y="2237"/>
                </a:lnTo>
                <a:lnTo>
                  <a:pt x="333" y="2209"/>
                </a:lnTo>
                <a:lnTo>
                  <a:pt x="333" y="2182"/>
                </a:lnTo>
                <a:lnTo>
                  <a:pt x="334" y="2156"/>
                </a:lnTo>
                <a:lnTo>
                  <a:pt x="334" y="2131"/>
                </a:lnTo>
                <a:lnTo>
                  <a:pt x="335" y="2107"/>
                </a:lnTo>
                <a:lnTo>
                  <a:pt x="335" y="2086"/>
                </a:lnTo>
                <a:lnTo>
                  <a:pt x="335" y="2065"/>
                </a:lnTo>
                <a:lnTo>
                  <a:pt x="336" y="2045"/>
                </a:lnTo>
                <a:lnTo>
                  <a:pt x="337" y="2026"/>
                </a:lnTo>
                <a:lnTo>
                  <a:pt x="337" y="2007"/>
                </a:lnTo>
                <a:lnTo>
                  <a:pt x="337" y="1988"/>
                </a:lnTo>
                <a:lnTo>
                  <a:pt x="338" y="1968"/>
                </a:lnTo>
                <a:lnTo>
                  <a:pt x="338" y="1948"/>
                </a:lnTo>
                <a:lnTo>
                  <a:pt x="339" y="1928"/>
                </a:lnTo>
                <a:lnTo>
                  <a:pt x="339" y="1907"/>
                </a:lnTo>
                <a:lnTo>
                  <a:pt x="339" y="1887"/>
                </a:lnTo>
                <a:lnTo>
                  <a:pt x="340" y="1869"/>
                </a:lnTo>
                <a:lnTo>
                  <a:pt x="340" y="1854"/>
                </a:lnTo>
                <a:lnTo>
                  <a:pt x="341" y="1843"/>
                </a:lnTo>
                <a:lnTo>
                  <a:pt x="342" y="1842"/>
                </a:lnTo>
                <a:lnTo>
                  <a:pt x="342" y="1854"/>
                </a:lnTo>
                <a:lnTo>
                  <a:pt x="342" y="1876"/>
                </a:lnTo>
                <a:lnTo>
                  <a:pt x="343" y="1907"/>
                </a:lnTo>
                <a:lnTo>
                  <a:pt x="343" y="1947"/>
                </a:lnTo>
                <a:lnTo>
                  <a:pt x="344" y="1993"/>
                </a:lnTo>
                <a:lnTo>
                  <a:pt x="344" y="2045"/>
                </a:lnTo>
                <a:lnTo>
                  <a:pt x="344" y="2100"/>
                </a:lnTo>
                <a:lnTo>
                  <a:pt x="345" y="2155"/>
                </a:lnTo>
                <a:lnTo>
                  <a:pt x="345" y="2208"/>
                </a:lnTo>
                <a:lnTo>
                  <a:pt x="346" y="2257"/>
                </a:lnTo>
                <a:lnTo>
                  <a:pt x="346" y="2302"/>
                </a:lnTo>
                <a:lnTo>
                  <a:pt x="347" y="2341"/>
                </a:lnTo>
                <a:lnTo>
                  <a:pt x="347" y="2375"/>
                </a:lnTo>
                <a:lnTo>
                  <a:pt x="348" y="2405"/>
                </a:lnTo>
                <a:lnTo>
                  <a:pt x="348" y="2431"/>
                </a:lnTo>
                <a:lnTo>
                  <a:pt x="348" y="2453"/>
                </a:lnTo>
                <a:lnTo>
                  <a:pt x="349" y="2472"/>
                </a:lnTo>
                <a:lnTo>
                  <a:pt x="349" y="2489"/>
                </a:lnTo>
                <a:lnTo>
                  <a:pt x="349" y="2504"/>
                </a:lnTo>
                <a:lnTo>
                  <a:pt x="350" y="2518"/>
                </a:lnTo>
                <a:lnTo>
                  <a:pt x="350" y="2530"/>
                </a:lnTo>
                <a:lnTo>
                  <a:pt x="351" y="2542"/>
                </a:lnTo>
                <a:lnTo>
                  <a:pt x="351" y="2552"/>
                </a:lnTo>
                <a:lnTo>
                  <a:pt x="352" y="2562"/>
                </a:lnTo>
                <a:lnTo>
                  <a:pt x="352" y="2571"/>
                </a:lnTo>
                <a:lnTo>
                  <a:pt x="353" y="2587"/>
                </a:lnTo>
                <a:lnTo>
                  <a:pt x="354" y="2601"/>
                </a:lnTo>
                <a:lnTo>
                  <a:pt x="355" y="2612"/>
                </a:lnTo>
                <a:lnTo>
                  <a:pt x="355" y="2622"/>
                </a:lnTo>
                <a:lnTo>
                  <a:pt x="356" y="2631"/>
                </a:lnTo>
                <a:lnTo>
                  <a:pt x="357" y="2637"/>
                </a:lnTo>
                <a:lnTo>
                  <a:pt x="358" y="2643"/>
                </a:lnTo>
                <a:lnTo>
                  <a:pt x="359" y="2648"/>
                </a:lnTo>
                <a:lnTo>
                  <a:pt x="360" y="2652"/>
                </a:lnTo>
                <a:lnTo>
                  <a:pt x="362" y="2657"/>
                </a:lnTo>
                <a:lnTo>
                  <a:pt x="363" y="2661"/>
                </a:lnTo>
                <a:lnTo>
                  <a:pt x="365" y="2664"/>
                </a:lnTo>
                <a:lnTo>
                  <a:pt x="367" y="2666"/>
                </a:lnTo>
                <a:lnTo>
                  <a:pt x="370" y="2670"/>
                </a:lnTo>
                <a:lnTo>
                  <a:pt x="373" y="2672"/>
                </a:lnTo>
                <a:lnTo>
                  <a:pt x="378" y="2675"/>
                </a:lnTo>
                <a:lnTo>
                  <a:pt x="382" y="2676"/>
                </a:lnTo>
                <a:lnTo>
                  <a:pt x="385" y="2677"/>
                </a:lnTo>
                <a:lnTo>
                  <a:pt x="392" y="2679"/>
                </a:lnTo>
                <a:lnTo>
                  <a:pt x="398" y="2680"/>
                </a:lnTo>
                <a:lnTo>
                  <a:pt x="403" y="2681"/>
                </a:lnTo>
                <a:lnTo>
                  <a:pt x="420" y="2681"/>
                </a:lnTo>
                <a:lnTo>
                  <a:pt x="425" y="2682"/>
                </a:lnTo>
                <a:lnTo>
                  <a:pt x="432" y="2683"/>
                </a:lnTo>
                <a:lnTo>
                  <a:pt x="444" y="2684"/>
                </a:lnTo>
                <a:lnTo>
                  <a:pt x="459" y="2684"/>
                </a:lnTo>
                <a:lnTo>
                  <a:pt x="473" y="2685"/>
                </a:lnTo>
                <a:lnTo>
                  <a:pt x="482" y="2683"/>
                </a:lnTo>
                <a:lnTo>
                  <a:pt x="496" y="2683"/>
                </a:lnTo>
                <a:lnTo>
                  <a:pt x="508" y="2684"/>
                </a:lnTo>
                <a:lnTo>
                  <a:pt x="564" y="2684"/>
                </a:lnTo>
                <a:lnTo>
                  <a:pt x="575" y="2685"/>
                </a:lnTo>
                <a:lnTo>
                  <a:pt x="606" y="2685"/>
                </a:lnTo>
                <a:lnTo>
                  <a:pt x="619" y="2685"/>
                </a:lnTo>
                <a:lnTo>
                  <a:pt x="638" y="2684"/>
                </a:lnTo>
                <a:lnTo>
                  <a:pt x="654" y="2685"/>
                </a:lnTo>
                <a:lnTo>
                  <a:pt x="805" y="2685"/>
                </a:lnTo>
                <a:lnTo>
                  <a:pt x="821" y="2684"/>
                </a:lnTo>
                <a:lnTo>
                  <a:pt x="826" y="2683"/>
                </a:lnTo>
                <a:lnTo>
                  <a:pt x="839" y="2683"/>
                </a:lnTo>
                <a:lnTo>
                  <a:pt x="843" y="2684"/>
                </a:lnTo>
                <a:lnTo>
                  <a:pt x="849" y="2685"/>
                </a:lnTo>
                <a:lnTo>
                  <a:pt x="879" y="2685"/>
                </a:lnTo>
                <a:lnTo>
                  <a:pt x="887" y="2684"/>
                </a:lnTo>
                <a:lnTo>
                  <a:pt x="893" y="2684"/>
                </a:lnTo>
                <a:lnTo>
                  <a:pt x="897" y="2683"/>
                </a:lnTo>
                <a:lnTo>
                  <a:pt x="909" y="2682"/>
                </a:lnTo>
                <a:lnTo>
                  <a:pt x="914" y="2684"/>
                </a:lnTo>
                <a:lnTo>
                  <a:pt x="928" y="2685"/>
                </a:lnTo>
                <a:lnTo>
                  <a:pt x="950" y="2685"/>
                </a:lnTo>
                <a:lnTo>
                  <a:pt x="1000" y="2685"/>
                </a:lnTo>
                <a:lnTo>
                  <a:pt x="1217" y="2685"/>
                </a:lnTo>
                <a:lnTo>
                  <a:pt x="1295" y="2685"/>
                </a:lnTo>
                <a:lnTo>
                  <a:pt x="1314" y="2685"/>
                </a:lnTo>
                <a:lnTo>
                  <a:pt x="1422" y="2685"/>
                </a:lnTo>
                <a:lnTo>
                  <a:pt x="1474" y="2685"/>
                </a:lnTo>
                <a:lnTo>
                  <a:pt x="1624" y="2685"/>
                </a:lnTo>
                <a:lnTo>
                  <a:pt x="1640" y="2685"/>
                </a:lnTo>
                <a:lnTo>
                  <a:pt x="1829" y="2685"/>
                </a:lnTo>
                <a:lnTo>
                  <a:pt x="1835" y="2685"/>
                </a:lnTo>
                <a:lnTo>
                  <a:pt x="2100" y="2685"/>
                </a:lnTo>
                <a:lnTo>
                  <a:pt x="2146" y="2685"/>
                </a:lnTo>
                <a:lnTo>
                  <a:pt x="2184" y="2685"/>
                </a:lnTo>
                <a:lnTo>
                  <a:pt x="2204" y="2684"/>
                </a:lnTo>
                <a:lnTo>
                  <a:pt x="2210" y="2684"/>
                </a:lnTo>
                <a:lnTo>
                  <a:pt x="2216" y="2683"/>
                </a:lnTo>
                <a:lnTo>
                  <a:pt x="2219" y="2682"/>
                </a:lnTo>
                <a:lnTo>
                  <a:pt x="2255" y="2682"/>
                </a:lnTo>
                <a:lnTo>
                  <a:pt x="2262" y="2684"/>
                </a:lnTo>
                <a:lnTo>
                  <a:pt x="2282" y="2685"/>
                </a:lnTo>
                <a:lnTo>
                  <a:pt x="2414" y="2685"/>
                </a:lnTo>
                <a:lnTo>
                  <a:pt x="2448" y="2684"/>
                </a:lnTo>
                <a:lnTo>
                  <a:pt x="2506" y="2684"/>
                </a:lnTo>
                <a:lnTo>
                  <a:pt x="2522" y="2684"/>
                </a:lnTo>
                <a:lnTo>
                  <a:pt x="2570" y="2684"/>
                </a:lnTo>
                <a:lnTo>
                  <a:pt x="2579" y="2683"/>
                </a:lnTo>
                <a:lnTo>
                  <a:pt x="2587" y="2683"/>
                </a:lnTo>
                <a:lnTo>
                  <a:pt x="2595" y="2682"/>
                </a:lnTo>
                <a:lnTo>
                  <a:pt x="2609" y="2682"/>
                </a:lnTo>
                <a:lnTo>
                  <a:pt x="2618" y="2681"/>
                </a:lnTo>
                <a:lnTo>
                  <a:pt x="2628" y="2681"/>
                </a:lnTo>
                <a:lnTo>
                  <a:pt x="2644" y="2681"/>
                </a:lnTo>
                <a:lnTo>
                  <a:pt x="2653" y="2681"/>
                </a:lnTo>
                <a:lnTo>
                  <a:pt x="2662" y="2680"/>
                </a:lnTo>
                <a:lnTo>
                  <a:pt x="2669" y="2679"/>
                </a:lnTo>
                <a:lnTo>
                  <a:pt x="2675" y="2679"/>
                </a:lnTo>
                <a:lnTo>
                  <a:pt x="2682" y="2677"/>
                </a:lnTo>
                <a:lnTo>
                  <a:pt x="2687" y="2676"/>
                </a:lnTo>
                <a:lnTo>
                  <a:pt x="2693" y="2675"/>
                </a:lnTo>
                <a:lnTo>
                  <a:pt x="2697" y="2673"/>
                </a:lnTo>
                <a:lnTo>
                  <a:pt x="2701" y="2671"/>
                </a:lnTo>
                <a:lnTo>
                  <a:pt x="2704" y="2668"/>
                </a:lnTo>
                <a:lnTo>
                  <a:pt x="2706" y="2666"/>
                </a:lnTo>
                <a:lnTo>
                  <a:pt x="2708" y="2663"/>
                </a:lnTo>
                <a:lnTo>
                  <a:pt x="2709" y="2660"/>
                </a:lnTo>
                <a:lnTo>
                  <a:pt x="2711" y="2655"/>
                </a:lnTo>
                <a:lnTo>
                  <a:pt x="2713" y="2649"/>
                </a:lnTo>
                <a:lnTo>
                  <a:pt x="2714" y="2641"/>
                </a:lnTo>
                <a:lnTo>
                  <a:pt x="2715" y="2636"/>
                </a:lnTo>
                <a:lnTo>
                  <a:pt x="2716" y="2630"/>
                </a:lnTo>
                <a:lnTo>
                  <a:pt x="2717" y="2624"/>
                </a:lnTo>
                <a:lnTo>
                  <a:pt x="2718" y="2616"/>
                </a:lnTo>
                <a:lnTo>
                  <a:pt x="2719" y="2607"/>
                </a:lnTo>
                <a:lnTo>
                  <a:pt x="2720" y="2596"/>
                </a:lnTo>
                <a:lnTo>
                  <a:pt x="2720" y="2583"/>
                </a:lnTo>
                <a:lnTo>
                  <a:pt x="2721" y="2567"/>
                </a:lnTo>
                <a:lnTo>
                  <a:pt x="2722" y="2558"/>
                </a:lnTo>
                <a:lnTo>
                  <a:pt x="2722" y="2547"/>
                </a:lnTo>
                <a:lnTo>
                  <a:pt x="2723" y="2536"/>
                </a:lnTo>
                <a:lnTo>
                  <a:pt x="2723" y="2524"/>
                </a:lnTo>
                <a:lnTo>
                  <a:pt x="2723" y="2511"/>
                </a:lnTo>
                <a:lnTo>
                  <a:pt x="2724" y="2497"/>
                </a:lnTo>
                <a:lnTo>
                  <a:pt x="2724" y="2481"/>
                </a:lnTo>
                <a:lnTo>
                  <a:pt x="2725" y="2465"/>
                </a:lnTo>
                <a:lnTo>
                  <a:pt x="2725" y="2448"/>
                </a:lnTo>
                <a:lnTo>
                  <a:pt x="2725" y="2430"/>
                </a:lnTo>
                <a:lnTo>
                  <a:pt x="2726" y="2411"/>
                </a:lnTo>
                <a:lnTo>
                  <a:pt x="2727" y="2392"/>
                </a:lnTo>
                <a:lnTo>
                  <a:pt x="2727" y="2372"/>
                </a:lnTo>
                <a:lnTo>
                  <a:pt x="2727" y="2352"/>
                </a:lnTo>
                <a:lnTo>
                  <a:pt x="2728" y="2331"/>
                </a:lnTo>
                <a:lnTo>
                  <a:pt x="2728" y="2310"/>
                </a:lnTo>
                <a:lnTo>
                  <a:pt x="2729" y="2288"/>
                </a:lnTo>
                <a:lnTo>
                  <a:pt x="2729" y="2266"/>
                </a:lnTo>
                <a:lnTo>
                  <a:pt x="2729" y="2244"/>
                </a:lnTo>
                <a:lnTo>
                  <a:pt x="2730" y="2221"/>
                </a:lnTo>
                <a:lnTo>
                  <a:pt x="2730" y="2199"/>
                </a:lnTo>
                <a:lnTo>
                  <a:pt x="2731" y="2176"/>
                </a:lnTo>
                <a:lnTo>
                  <a:pt x="2731" y="2153"/>
                </a:lnTo>
                <a:lnTo>
                  <a:pt x="2732" y="2130"/>
                </a:lnTo>
                <a:lnTo>
                  <a:pt x="2732" y="2106"/>
                </a:lnTo>
                <a:lnTo>
                  <a:pt x="2732" y="2083"/>
                </a:lnTo>
                <a:lnTo>
                  <a:pt x="2733" y="2060"/>
                </a:lnTo>
                <a:lnTo>
                  <a:pt x="2733" y="2039"/>
                </a:lnTo>
                <a:lnTo>
                  <a:pt x="2734" y="2019"/>
                </a:lnTo>
                <a:lnTo>
                  <a:pt x="2734" y="2001"/>
                </a:lnTo>
                <a:lnTo>
                  <a:pt x="2734" y="1987"/>
                </a:lnTo>
                <a:lnTo>
                  <a:pt x="2735" y="1975"/>
                </a:lnTo>
                <a:lnTo>
                  <a:pt x="2736" y="1962"/>
                </a:lnTo>
                <a:lnTo>
                  <a:pt x="2737" y="1964"/>
                </a:lnTo>
                <a:lnTo>
                  <a:pt x="2738" y="1979"/>
                </a:lnTo>
                <a:lnTo>
                  <a:pt x="2738" y="1990"/>
                </a:lnTo>
                <a:lnTo>
                  <a:pt x="2739" y="2003"/>
                </a:lnTo>
                <a:lnTo>
                  <a:pt x="2739" y="2017"/>
                </a:lnTo>
                <a:lnTo>
                  <a:pt x="2739" y="2032"/>
                </a:lnTo>
                <a:lnTo>
                  <a:pt x="2740" y="2047"/>
                </a:lnTo>
                <a:lnTo>
                  <a:pt x="2740" y="2064"/>
                </a:lnTo>
                <a:lnTo>
                  <a:pt x="2741" y="2081"/>
                </a:lnTo>
                <a:lnTo>
                  <a:pt x="2741" y="2099"/>
                </a:lnTo>
                <a:lnTo>
                  <a:pt x="2742" y="2119"/>
                </a:lnTo>
                <a:lnTo>
                  <a:pt x="2742" y="2140"/>
                </a:lnTo>
                <a:lnTo>
                  <a:pt x="2743" y="2161"/>
                </a:lnTo>
                <a:lnTo>
                  <a:pt x="2743" y="2182"/>
                </a:lnTo>
                <a:lnTo>
                  <a:pt x="2743" y="2204"/>
                </a:lnTo>
                <a:lnTo>
                  <a:pt x="2744" y="2225"/>
                </a:lnTo>
                <a:lnTo>
                  <a:pt x="2744" y="2247"/>
                </a:lnTo>
                <a:lnTo>
                  <a:pt x="2745" y="2267"/>
                </a:lnTo>
                <a:lnTo>
                  <a:pt x="2745" y="2286"/>
                </a:lnTo>
                <a:lnTo>
                  <a:pt x="2745" y="2303"/>
                </a:lnTo>
                <a:lnTo>
                  <a:pt x="2746" y="2318"/>
                </a:lnTo>
                <a:lnTo>
                  <a:pt x="2746" y="2330"/>
                </a:lnTo>
                <a:lnTo>
                  <a:pt x="2747" y="2346"/>
                </a:lnTo>
                <a:lnTo>
                  <a:pt x="2749" y="2344"/>
                </a:lnTo>
                <a:lnTo>
                  <a:pt x="2750" y="2329"/>
                </a:lnTo>
                <a:lnTo>
                  <a:pt x="2750" y="2319"/>
                </a:lnTo>
                <a:lnTo>
                  <a:pt x="2750" y="2308"/>
                </a:lnTo>
                <a:lnTo>
                  <a:pt x="2751" y="2295"/>
                </a:lnTo>
                <a:lnTo>
                  <a:pt x="2752" y="2281"/>
                </a:lnTo>
                <a:lnTo>
                  <a:pt x="2752" y="2266"/>
                </a:lnTo>
                <a:lnTo>
                  <a:pt x="2752" y="2251"/>
                </a:lnTo>
                <a:lnTo>
                  <a:pt x="2753" y="2234"/>
                </a:lnTo>
                <a:lnTo>
                  <a:pt x="2753" y="2217"/>
                </a:lnTo>
                <a:lnTo>
                  <a:pt x="2754" y="2199"/>
                </a:lnTo>
                <a:lnTo>
                  <a:pt x="2754" y="2180"/>
                </a:lnTo>
                <a:lnTo>
                  <a:pt x="2754" y="2161"/>
                </a:lnTo>
                <a:lnTo>
                  <a:pt x="2755" y="2142"/>
                </a:lnTo>
                <a:lnTo>
                  <a:pt x="2755" y="2122"/>
                </a:lnTo>
                <a:lnTo>
                  <a:pt x="2756" y="2102"/>
                </a:lnTo>
                <a:lnTo>
                  <a:pt x="2756" y="2082"/>
                </a:lnTo>
                <a:lnTo>
                  <a:pt x="2757" y="2061"/>
                </a:lnTo>
                <a:lnTo>
                  <a:pt x="2757" y="2041"/>
                </a:lnTo>
                <a:lnTo>
                  <a:pt x="2757" y="2021"/>
                </a:lnTo>
                <a:lnTo>
                  <a:pt x="2758" y="2002"/>
                </a:lnTo>
                <a:lnTo>
                  <a:pt x="2758" y="1985"/>
                </a:lnTo>
                <a:lnTo>
                  <a:pt x="2759" y="1971"/>
                </a:lnTo>
                <a:lnTo>
                  <a:pt x="2759" y="1959"/>
                </a:lnTo>
                <a:lnTo>
                  <a:pt x="2760" y="1945"/>
                </a:lnTo>
                <a:lnTo>
                  <a:pt x="2761" y="1947"/>
                </a:lnTo>
                <a:lnTo>
                  <a:pt x="2762" y="1954"/>
                </a:lnTo>
                <a:lnTo>
                  <a:pt x="2762" y="1964"/>
                </a:lnTo>
                <a:lnTo>
                  <a:pt x="2763" y="1977"/>
                </a:lnTo>
                <a:lnTo>
                  <a:pt x="2763" y="1992"/>
                </a:lnTo>
                <a:lnTo>
                  <a:pt x="2763" y="2008"/>
                </a:lnTo>
                <a:lnTo>
                  <a:pt x="2764" y="2026"/>
                </a:lnTo>
                <a:lnTo>
                  <a:pt x="2764" y="2045"/>
                </a:lnTo>
                <a:lnTo>
                  <a:pt x="2765" y="2065"/>
                </a:lnTo>
                <a:lnTo>
                  <a:pt x="2765" y="2086"/>
                </a:lnTo>
                <a:lnTo>
                  <a:pt x="2765" y="2107"/>
                </a:lnTo>
                <a:lnTo>
                  <a:pt x="2766" y="2130"/>
                </a:lnTo>
                <a:lnTo>
                  <a:pt x="2766" y="2155"/>
                </a:lnTo>
                <a:lnTo>
                  <a:pt x="2767" y="2180"/>
                </a:lnTo>
                <a:lnTo>
                  <a:pt x="2767" y="2207"/>
                </a:lnTo>
                <a:lnTo>
                  <a:pt x="2768" y="2234"/>
                </a:lnTo>
                <a:lnTo>
                  <a:pt x="2768" y="2262"/>
                </a:lnTo>
                <a:lnTo>
                  <a:pt x="2768" y="2290"/>
                </a:lnTo>
                <a:lnTo>
                  <a:pt x="2769" y="2318"/>
                </a:lnTo>
                <a:lnTo>
                  <a:pt x="2769" y="2346"/>
                </a:lnTo>
                <a:lnTo>
                  <a:pt x="2770" y="2374"/>
                </a:lnTo>
                <a:lnTo>
                  <a:pt x="2770" y="2400"/>
                </a:lnTo>
                <a:lnTo>
                  <a:pt x="2770" y="2425"/>
                </a:lnTo>
                <a:lnTo>
                  <a:pt x="2771" y="2447"/>
                </a:lnTo>
                <a:lnTo>
                  <a:pt x="2772" y="2468"/>
                </a:lnTo>
                <a:lnTo>
                  <a:pt x="2772" y="2487"/>
                </a:lnTo>
                <a:lnTo>
                  <a:pt x="2772" y="2503"/>
                </a:lnTo>
                <a:lnTo>
                  <a:pt x="2773" y="2518"/>
                </a:lnTo>
                <a:lnTo>
                  <a:pt x="2773" y="2531"/>
                </a:lnTo>
                <a:lnTo>
                  <a:pt x="2773" y="2543"/>
                </a:lnTo>
                <a:lnTo>
                  <a:pt x="2774" y="2553"/>
                </a:lnTo>
                <a:lnTo>
                  <a:pt x="2774" y="2562"/>
                </a:lnTo>
                <a:lnTo>
                  <a:pt x="2775" y="2578"/>
                </a:lnTo>
                <a:lnTo>
                  <a:pt x="2776" y="2592"/>
                </a:lnTo>
                <a:lnTo>
                  <a:pt x="2777" y="2603"/>
                </a:lnTo>
                <a:lnTo>
                  <a:pt x="2778" y="2612"/>
                </a:lnTo>
                <a:lnTo>
                  <a:pt x="2779" y="2620"/>
                </a:lnTo>
                <a:lnTo>
                  <a:pt x="2779" y="2626"/>
                </a:lnTo>
                <a:lnTo>
                  <a:pt x="2780" y="2632"/>
                </a:lnTo>
                <a:lnTo>
                  <a:pt x="2781" y="2636"/>
                </a:lnTo>
                <a:lnTo>
                  <a:pt x="2783" y="2644"/>
                </a:lnTo>
                <a:lnTo>
                  <a:pt x="2784" y="2650"/>
                </a:lnTo>
                <a:lnTo>
                  <a:pt x="2786" y="2654"/>
                </a:lnTo>
                <a:lnTo>
                  <a:pt x="2788" y="2658"/>
                </a:lnTo>
                <a:lnTo>
                  <a:pt x="2790" y="2661"/>
                </a:lnTo>
                <a:lnTo>
                  <a:pt x="2791" y="2664"/>
                </a:lnTo>
                <a:lnTo>
                  <a:pt x="2795" y="2668"/>
                </a:lnTo>
                <a:lnTo>
                  <a:pt x="2798" y="2671"/>
                </a:lnTo>
                <a:lnTo>
                  <a:pt x="2802" y="2673"/>
                </a:lnTo>
                <a:lnTo>
                  <a:pt x="2806" y="2675"/>
                </a:lnTo>
                <a:lnTo>
                  <a:pt x="2809" y="2676"/>
                </a:lnTo>
                <a:lnTo>
                  <a:pt x="2813" y="2677"/>
                </a:lnTo>
                <a:lnTo>
                  <a:pt x="2817" y="2678"/>
                </a:lnTo>
                <a:lnTo>
                  <a:pt x="2820" y="2679"/>
                </a:lnTo>
                <a:lnTo>
                  <a:pt x="2827" y="2680"/>
                </a:lnTo>
                <a:lnTo>
                  <a:pt x="2833" y="2681"/>
                </a:lnTo>
                <a:lnTo>
                  <a:pt x="2844" y="2682"/>
                </a:lnTo>
                <a:lnTo>
                  <a:pt x="2849" y="2683"/>
                </a:lnTo>
                <a:lnTo>
                  <a:pt x="2861" y="2683"/>
                </a:lnTo>
                <a:lnTo>
                  <a:pt x="2873" y="2684"/>
                </a:lnTo>
                <a:lnTo>
                  <a:pt x="2879" y="2683"/>
                </a:lnTo>
                <a:lnTo>
                  <a:pt x="2916" y="2683"/>
                </a:lnTo>
                <a:lnTo>
                  <a:pt x="2922" y="2683"/>
                </a:lnTo>
                <a:lnTo>
                  <a:pt x="2938" y="2684"/>
                </a:lnTo>
                <a:lnTo>
                  <a:pt x="2957" y="2684"/>
                </a:lnTo>
                <a:lnTo>
                  <a:pt x="3004" y="2684"/>
                </a:lnTo>
                <a:lnTo>
                  <a:pt x="3017" y="2684"/>
                </a:lnTo>
                <a:lnTo>
                  <a:pt x="3047" y="2684"/>
                </a:lnTo>
                <a:lnTo>
                  <a:pt x="3065" y="2684"/>
                </a:lnTo>
                <a:lnTo>
                  <a:pt x="3114" y="2684"/>
                </a:lnTo>
                <a:lnTo>
                  <a:pt x="3124" y="2684"/>
                </a:lnTo>
                <a:lnTo>
                  <a:pt x="3174" y="2684"/>
                </a:lnTo>
                <a:lnTo>
                  <a:pt x="3182" y="2683"/>
                </a:lnTo>
                <a:lnTo>
                  <a:pt x="3205" y="2683"/>
                </a:lnTo>
                <a:lnTo>
                  <a:pt x="3224" y="2683"/>
                </a:lnTo>
                <a:lnTo>
                  <a:pt x="3228" y="2683"/>
                </a:lnTo>
                <a:lnTo>
                  <a:pt x="3251" y="2683"/>
                </a:lnTo>
                <a:lnTo>
                  <a:pt x="3258" y="2682"/>
                </a:lnTo>
                <a:lnTo>
                  <a:pt x="3261" y="2681"/>
                </a:lnTo>
                <a:lnTo>
                  <a:pt x="3265" y="2679"/>
                </a:lnTo>
                <a:lnTo>
                  <a:pt x="3277" y="2680"/>
                </a:lnTo>
                <a:lnTo>
                  <a:pt x="3280" y="2681"/>
                </a:lnTo>
                <a:lnTo>
                  <a:pt x="3294" y="2680"/>
                </a:lnTo>
                <a:lnTo>
                  <a:pt x="3299" y="2681"/>
                </a:lnTo>
                <a:lnTo>
                  <a:pt x="3307" y="2683"/>
                </a:lnTo>
                <a:lnTo>
                  <a:pt x="3343" y="2683"/>
                </a:lnTo>
                <a:lnTo>
                  <a:pt x="3352" y="2681"/>
                </a:lnTo>
                <a:lnTo>
                  <a:pt x="3381" y="2681"/>
                </a:lnTo>
                <a:lnTo>
                  <a:pt x="3394" y="2680"/>
                </a:lnTo>
                <a:lnTo>
                  <a:pt x="3399" y="2682"/>
                </a:lnTo>
                <a:lnTo>
                  <a:pt x="3419" y="2682"/>
                </a:lnTo>
                <a:lnTo>
                  <a:pt x="3425" y="2682"/>
                </a:lnTo>
                <a:lnTo>
                  <a:pt x="3470" y="2682"/>
                </a:lnTo>
                <a:lnTo>
                  <a:pt x="3490" y="2683"/>
                </a:lnTo>
                <a:lnTo>
                  <a:pt x="3525" y="2683"/>
                </a:lnTo>
                <a:lnTo>
                  <a:pt x="3539" y="2682"/>
                </a:lnTo>
                <a:lnTo>
                  <a:pt x="3552" y="2681"/>
                </a:lnTo>
                <a:lnTo>
                  <a:pt x="3571" y="2681"/>
                </a:lnTo>
                <a:lnTo>
                  <a:pt x="3579" y="2680"/>
                </a:lnTo>
                <a:lnTo>
                  <a:pt x="3585" y="2679"/>
                </a:lnTo>
                <a:lnTo>
                  <a:pt x="3591" y="2678"/>
                </a:lnTo>
                <a:lnTo>
                  <a:pt x="3595" y="2677"/>
                </a:lnTo>
                <a:lnTo>
                  <a:pt x="3598" y="2676"/>
                </a:lnTo>
                <a:lnTo>
                  <a:pt x="3602" y="2674"/>
                </a:lnTo>
                <a:lnTo>
                  <a:pt x="3605" y="2672"/>
                </a:lnTo>
                <a:lnTo>
                  <a:pt x="3609" y="2669"/>
                </a:lnTo>
                <a:lnTo>
                  <a:pt x="3610" y="2665"/>
                </a:lnTo>
                <a:lnTo>
                  <a:pt x="3612" y="2660"/>
                </a:lnTo>
                <a:lnTo>
                  <a:pt x="3614" y="2652"/>
                </a:lnTo>
                <a:lnTo>
                  <a:pt x="3614" y="2647"/>
                </a:lnTo>
                <a:lnTo>
                  <a:pt x="3615" y="2642"/>
                </a:lnTo>
                <a:lnTo>
                  <a:pt x="3616" y="2635"/>
                </a:lnTo>
                <a:lnTo>
                  <a:pt x="3617" y="2629"/>
                </a:lnTo>
                <a:lnTo>
                  <a:pt x="3618" y="2619"/>
                </a:lnTo>
                <a:lnTo>
                  <a:pt x="3619" y="2613"/>
                </a:lnTo>
                <a:lnTo>
                  <a:pt x="3620" y="2608"/>
                </a:lnTo>
                <a:lnTo>
                  <a:pt x="3621" y="2603"/>
                </a:lnTo>
                <a:lnTo>
                  <a:pt x="3622" y="2598"/>
                </a:lnTo>
                <a:lnTo>
                  <a:pt x="3623" y="2594"/>
                </a:lnTo>
                <a:lnTo>
                  <a:pt x="3623" y="2589"/>
                </a:lnTo>
                <a:lnTo>
                  <a:pt x="3624" y="2585"/>
                </a:lnTo>
                <a:lnTo>
                  <a:pt x="3627" y="2582"/>
                </a:lnTo>
                <a:lnTo>
                  <a:pt x="3627" y="2587"/>
                </a:lnTo>
                <a:lnTo>
                  <a:pt x="3628" y="2596"/>
                </a:lnTo>
                <a:lnTo>
                  <a:pt x="3629" y="2608"/>
                </a:lnTo>
                <a:lnTo>
                  <a:pt x="3629" y="2613"/>
                </a:lnTo>
                <a:lnTo>
                  <a:pt x="3630" y="2625"/>
                </a:lnTo>
                <a:lnTo>
                  <a:pt x="3631" y="2634"/>
                </a:lnTo>
                <a:lnTo>
                  <a:pt x="3632" y="2641"/>
                </a:lnTo>
                <a:lnTo>
                  <a:pt x="3633" y="2647"/>
                </a:lnTo>
                <a:lnTo>
                  <a:pt x="3634" y="2655"/>
                </a:lnTo>
                <a:lnTo>
                  <a:pt x="3636" y="2660"/>
                </a:lnTo>
                <a:lnTo>
                  <a:pt x="3638" y="2664"/>
                </a:lnTo>
                <a:lnTo>
                  <a:pt x="3640" y="2666"/>
                </a:lnTo>
                <a:lnTo>
                  <a:pt x="3641" y="2668"/>
                </a:lnTo>
                <a:lnTo>
                  <a:pt x="3651" y="2668"/>
                </a:lnTo>
                <a:lnTo>
                  <a:pt x="3654" y="2665"/>
                </a:lnTo>
                <a:lnTo>
                  <a:pt x="3656" y="2662"/>
                </a:lnTo>
                <a:lnTo>
                  <a:pt x="3658" y="2659"/>
                </a:lnTo>
                <a:lnTo>
                  <a:pt x="3659" y="2654"/>
                </a:lnTo>
                <a:lnTo>
                  <a:pt x="3661" y="2647"/>
                </a:lnTo>
                <a:lnTo>
                  <a:pt x="3662" y="2642"/>
                </a:lnTo>
                <a:lnTo>
                  <a:pt x="3663" y="2638"/>
                </a:lnTo>
                <a:lnTo>
                  <a:pt x="3664" y="2632"/>
                </a:lnTo>
                <a:lnTo>
                  <a:pt x="3665" y="2624"/>
                </a:lnTo>
                <a:lnTo>
                  <a:pt x="3666" y="2619"/>
                </a:lnTo>
                <a:lnTo>
                  <a:pt x="3667" y="2613"/>
                </a:lnTo>
                <a:lnTo>
                  <a:pt x="3668" y="2607"/>
                </a:lnTo>
                <a:lnTo>
                  <a:pt x="3668" y="2601"/>
                </a:lnTo>
                <a:lnTo>
                  <a:pt x="3670" y="2592"/>
                </a:lnTo>
                <a:lnTo>
                  <a:pt x="3670" y="2587"/>
                </a:lnTo>
                <a:lnTo>
                  <a:pt x="3672" y="2582"/>
                </a:lnTo>
                <a:lnTo>
                  <a:pt x="3673" y="2575"/>
                </a:lnTo>
                <a:lnTo>
                  <a:pt x="3677" y="2577"/>
                </a:lnTo>
                <a:lnTo>
                  <a:pt x="3682" y="2578"/>
                </a:lnTo>
                <a:lnTo>
                  <a:pt x="3682" y="2572"/>
                </a:lnTo>
                <a:lnTo>
                  <a:pt x="3683" y="2562"/>
                </a:lnTo>
                <a:lnTo>
                  <a:pt x="3684" y="2550"/>
                </a:lnTo>
                <a:lnTo>
                  <a:pt x="3685" y="2534"/>
                </a:lnTo>
                <a:lnTo>
                  <a:pt x="3685" y="2525"/>
                </a:lnTo>
                <a:lnTo>
                  <a:pt x="3686" y="2516"/>
                </a:lnTo>
                <a:lnTo>
                  <a:pt x="3686" y="2506"/>
                </a:lnTo>
                <a:lnTo>
                  <a:pt x="3687" y="2496"/>
                </a:lnTo>
                <a:lnTo>
                  <a:pt x="3687" y="2486"/>
                </a:lnTo>
                <a:lnTo>
                  <a:pt x="3688" y="2476"/>
                </a:lnTo>
                <a:lnTo>
                  <a:pt x="3688" y="2466"/>
                </a:lnTo>
                <a:lnTo>
                  <a:pt x="3688" y="2456"/>
                </a:lnTo>
                <a:lnTo>
                  <a:pt x="3689" y="2440"/>
                </a:lnTo>
                <a:lnTo>
                  <a:pt x="3690" y="2427"/>
                </a:lnTo>
                <a:lnTo>
                  <a:pt x="3691" y="2414"/>
                </a:lnTo>
                <a:lnTo>
                  <a:pt x="3692" y="2401"/>
                </a:lnTo>
                <a:lnTo>
                  <a:pt x="3693" y="2387"/>
                </a:lnTo>
                <a:lnTo>
                  <a:pt x="3693" y="2373"/>
                </a:lnTo>
                <a:lnTo>
                  <a:pt x="3694" y="2360"/>
                </a:lnTo>
                <a:lnTo>
                  <a:pt x="3695" y="2349"/>
                </a:lnTo>
                <a:lnTo>
                  <a:pt x="3697" y="2352"/>
                </a:lnTo>
                <a:lnTo>
                  <a:pt x="3697" y="2361"/>
                </a:lnTo>
                <a:lnTo>
                  <a:pt x="3697" y="2376"/>
                </a:lnTo>
                <a:lnTo>
                  <a:pt x="3698" y="2393"/>
                </a:lnTo>
                <a:lnTo>
                  <a:pt x="3698" y="2413"/>
                </a:lnTo>
                <a:lnTo>
                  <a:pt x="3699" y="2434"/>
                </a:lnTo>
                <a:lnTo>
                  <a:pt x="3699" y="2454"/>
                </a:lnTo>
                <a:lnTo>
                  <a:pt x="3699" y="2473"/>
                </a:lnTo>
                <a:lnTo>
                  <a:pt x="3700" y="2490"/>
                </a:lnTo>
                <a:lnTo>
                  <a:pt x="3700" y="2505"/>
                </a:lnTo>
                <a:lnTo>
                  <a:pt x="3701" y="2517"/>
                </a:lnTo>
                <a:lnTo>
                  <a:pt x="3701" y="2528"/>
                </a:lnTo>
                <a:lnTo>
                  <a:pt x="3702" y="2536"/>
                </a:lnTo>
                <a:lnTo>
                  <a:pt x="3702" y="2549"/>
                </a:lnTo>
                <a:lnTo>
                  <a:pt x="3703" y="2557"/>
                </a:lnTo>
                <a:lnTo>
                  <a:pt x="3706" y="2558"/>
                </a:lnTo>
                <a:lnTo>
                  <a:pt x="3707" y="2551"/>
                </a:lnTo>
                <a:lnTo>
                  <a:pt x="3708" y="2541"/>
                </a:lnTo>
                <a:lnTo>
                  <a:pt x="3709" y="2528"/>
                </a:lnTo>
                <a:lnTo>
                  <a:pt x="3709" y="2512"/>
                </a:lnTo>
                <a:lnTo>
                  <a:pt x="3710" y="2503"/>
                </a:lnTo>
                <a:lnTo>
                  <a:pt x="3710" y="2494"/>
                </a:lnTo>
                <a:lnTo>
                  <a:pt x="3711" y="2485"/>
                </a:lnTo>
                <a:lnTo>
                  <a:pt x="3711" y="2476"/>
                </a:lnTo>
                <a:lnTo>
                  <a:pt x="3712" y="2468"/>
                </a:lnTo>
                <a:lnTo>
                  <a:pt x="3713" y="2452"/>
                </a:lnTo>
                <a:lnTo>
                  <a:pt x="3713" y="2439"/>
                </a:lnTo>
                <a:lnTo>
                  <a:pt x="3714" y="2427"/>
                </a:lnTo>
                <a:lnTo>
                  <a:pt x="3715" y="2415"/>
                </a:lnTo>
                <a:lnTo>
                  <a:pt x="3716" y="2402"/>
                </a:lnTo>
                <a:lnTo>
                  <a:pt x="3717" y="2389"/>
                </a:lnTo>
                <a:lnTo>
                  <a:pt x="3718" y="2377"/>
                </a:lnTo>
                <a:lnTo>
                  <a:pt x="3718" y="2367"/>
                </a:lnTo>
                <a:lnTo>
                  <a:pt x="3720" y="2366"/>
                </a:lnTo>
                <a:lnTo>
                  <a:pt x="3720" y="2372"/>
                </a:lnTo>
                <a:lnTo>
                  <a:pt x="3720" y="2382"/>
                </a:lnTo>
                <a:lnTo>
                  <a:pt x="3721" y="2396"/>
                </a:lnTo>
                <a:lnTo>
                  <a:pt x="3722" y="2412"/>
                </a:lnTo>
                <a:lnTo>
                  <a:pt x="3722" y="2430"/>
                </a:lnTo>
                <a:lnTo>
                  <a:pt x="3722" y="2448"/>
                </a:lnTo>
                <a:lnTo>
                  <a:pt x="3723" y="2465"/>
                </a:lnTo>
                <a:lnTo>
                  <a:pt x="3723" y="2481"/>
                </a:lnTo>
                <a:lnTo>
                  <a:pt x="3724" y="2495"/>
                </a:lnTo>
                <a:lnTo>
                  <a:pt x="3724" y="2508"/>
                </a:lnTo>
                <a:lnTo>
                  <a:pt x="3724" y="2518"/>
                </a:lnTo>
                <a:lnTo>
                  <a:pt x="3725" y="2535"/>
                </a:lnTo>
                <a:lnTo>
                  <a:pt x="3726" y="2546"/>
                </a:lnTo>
                <a:lnTo>
                  <a:pt x="3727" y="2553"/>
                </a:lnTo>
                <a:lnTo>
                  <a:pt x="3728" y="2557"/>
                </a:lnTo>
                <a:lnTo>
                  <a:pt x="3731" y="2558"/>
                </a:lnTo>
                <a:lnTo>
                  <a:pt x="3733" y="2552"/>
                </a:lnTo>
                <a:lnTo>
                  <a:pt x="3734" y="2547"/>
                </a:lnTo>
                <a:lnTo>
                  <a:pt x="3735" y="2542"/>
                </a:lnTo>
                <a:lnTo>
                  <a:pt x="3735" y="2537"/>
                </a:lnTo>
                <a:lnTo>
                  <a:pt x="3736" y="2533"/>
                </a:lnTo>
                <a:lnTo>
                  <a:pt x="3739" y="2532"/>
                </a:lnTo>
                <a:lnTo>
                  <a:pt x="3740" y="2536"/>
                </a:lnTo>
                <a:lnTo>
                  <a:pt x="3741" y="2541"/>
                </a:lnTo>
                <a:lnTo>
                  <a:pt x="3742" y="2546"/>
                </a:lnTo>
                <a:lnTo>
                  <a:pt x="3743" y="2551"/>
                </a:lnTo>
                <a:lnTo>
                  <a:pt x="3743" y="2558"/>
                </a:lnTo>
                <a:lnTo>
                  <a:pt x="3744" y="2567"/>
                </a:lnTo>
                <a:lnTo>
                  <a:pt x="3745" y="2578"/>
                </a:lnTo>
                <a:lnTo>
                  <a:pt x="3746" y="2589"/>
                </a:lnTo>
                <a:lnTo>
                  <a:pt x="3747" y="2600"/>
                </a:lnTo>
                <a:lnTo>
                  <a:pt x="3748" y="2609"/>
                </a:lnTo>
                <a:lnTo>
                  <a:pt x="3749" y="2616"/>
                </a:lnTo>
                <a:lnTo>
                  <a:pt x="3749" y="2622"/>
                </a:lnTo>
                <a:lnTo>
                  <a:pt x="3750" y="2626"/>
                </a:lnTo>
                <a:lnTo>
                  <a:pt x="3751" y="2630"/>
                </a:lnTo>
                <a:lnTo>
                  <a:pt x="3753" y="2636"/>
                </a:lnTo>
                <a:lnTo>
                  <a:pt x="3754" y="2640"/>
                </a:lnTo>
                <a:lnTo>
                  <a:pt x="3761" y="2640"/>
                </a:lnTo>
                <a:lnTo>
                  <a:pt x="3763" y="2637"/>
                </a:lnTo>
                <a:lnTo>
                  <a:pt x="3764" y="2633"/>
                </a:lnTo>
                <a:lnTo>
                  <a:pt x="3766" y="2627"/>
                </a:lnTo>
                <a:lnTo>
                  <a:pt x="3768" y="2619"/>
                </a:lnTo>
                <a:lnTo>
                  <a:pt x="3769" y="2614"/>
                </a:lnTo>
                <a:lnTo>
                  <a:pt x="3769" y="2608"/>
                </a:lnTo>
                <a:lnTo>
                  <a:pt x="3770" y="2601"/>
                </a:lnTo>
                <a:lnTo>
                  <a:pt x="3771" y="2593"/>
                </a:lnTo>
                <a:lnTo>
                  <a:pt x="3772" y="2583"/>
                </a:lnTo>
                <a:lnTo>
                  <a:pt x="3773" y="2571"/>
                </a:lnTo>
                <a:lnTo>
                  <a:pt x="3774" y="2557"/>
                </a:lnTo>
                <a:lnTo>
                  <a:pt x="3774" y="2548"/>
                </a:lnTo>
                <a:lnTo>
                  <a:pt x="3774" y="2539"/>
                </a:lnTo>
                <a:lnTo>
                  <a:pt x="3775" y="2529"/>
                </a:lnTo>
                <a:lnTo>
                  <a:pt x="3775" y="2517"/>
                </a:lnTo>
                <a:lnTo>
                  <a:pt x="3776" y="2505"/>
                </a:lnTo>
                <a:lnTo>
                  <a:pt x="3776" y="2491"/>
                </a:lnTo>
                <a:lnTo>
                  <a:pt x="3777" y="2477"/>
                </a:lnTo>
                <a:lnTo>
                  <a:pt x="3777" y="2461"/>
                </a:lnTo>
                <a:lnTo>
                  <a:pt x="3777" y="2444"/>
                </a:lnTo>
                <a:lnTo>
                  <a:pt x="3778" y="2427"/>
                </a:lnTo>
                <a:lnTo>
                  <a:pt x="3778" y="2408"/>
                </a:lnTo>
                <a:lnTo>
                  <a:pt x="3779" y="2388"/>
                </a:lnTo>
                <a:lnTo>
                  <a:pt x="3779" y="2368"/>
                </a:lnTo>
                <a:lnTo>
                  <a:pt x="3779" y="2347"/>
                </a:lnTo>
                <a:lnTo>
                  <a:pt x="3780" y="2327"/>
                </a:lnTo>
                <a:lnTo>
                  <a:pt x="3780" y="2306"/>
                </a:lnTo>
                <a:lnTo>
                  <a:pt x="3781" y="2286"/>
                </a:lnTo>
                <a:lnTo>
                  <a:pt x="3781" y="2266"/>
                </a:lnTo>
                <a:lnTo>
                  <a:pt x="3782" y="2247"/>
                </a:lnTo>
                <a:lnTo>
                  <a:pt x="3782" y="2229"/>
                </a:lnTo>
                <a:lnTo>
                  <a:pt x="3783" y="2212"/>
                </a:lnTo>
                <a:lnTo>
                  <a:pt x="3783" y="2195"/>
                </a:lnTo>
                <a:lnTo>
                  <a:pt x="3783" y="2180"/>
                </a:lnTo>
                <a:lnTo>
                  <a:pt x="3784" y="2164"/>
                </a:lnTo>
                <a:lnTo>
                  <a:pt x="3784" y="2150"/>
                </a:lnTo>
                <a:lnTo>
                  <a:pt x="3785" y="2136"/>
                </a:lnTo>
                <a:lnTo>
                  <a:pt x="3785" y="2122"/>
                </a:lnTo>
                <a:lnTo>
                  <a:pt x="3785" y="2108"/>
                </a:lnTo>
                <a:lnTo>
                  <a:pt x="3786" y="2095"/>
                </a:lnTo>
                <a:lnTo>
                  <a:pt x="3786" y="2082"/>
                </a:lnTo>
                <a:lnTo>
                  <a:pt x="3787" y="2070"/>
                </a:lnTo>
                <a:lnTo>
                  <a:pt x="3787" y="2060"/>
                </a:lnTo>
                <a:lnTo>
                  <a:pt x="3788" y="2052"/>
                </a:lnTo>
                <a:lnTo>
                  <a:pt x="3789" y="2049"/>
                </a:lnTo>
                <a:lnTo>
                  <a:pt x="3789" y="2058"/>
                </a:lnTo>
                <a:lnTo>
                  <a:pt x="3790" y="2072"/>
                </a:lnTo>
                <a:lnTo>
                  <a:pt x="3790" y="2091"/>
                </a:lnTo>
                <a:lnTo>
                  <a:pt x="3790" y="2115"/>
                </a:lnTo>
                <a:lnTo>
                  <a:pt x="3791" y="2143"/>
                </a:lnTo>
                <a:lnTo>
                  <a:pt x="3792" y="2174"/>
                </a:lnTo>
                <a:lnTo>
                  <a:pt x="3792" y="2208"/>
                </a:lnTo>
                <a:lnTo>
                  <a:pt x="3792" y="2242"/>
                </a:lnTo>
                <a:lnTo>
                  <a:pt x="3793" y="2276"/>
                </a:lnTo>
                <a:lnTo>
                  <a:pt x="3793" y="2308"/>
                </a:lnTo>
                <a:lnTo>
                  <a:pt x="3794" y="2339"/>
                </a:lnTo>
                <a:lnTo>
                  <a:pt x="3794" y="2367"/>
                </a:lnTo>
                <a:lnTo>
                  <a:pt x="3794" y="2392"/>
                </a:lnTo>
                <a:lnTo>
                  <a:pt x="3795" y="2414"/>
                </a:lnTo>
                <a:lnTo>
                  <a:pt x="3795" y="2434"/>
                </a:lnTo>
                <a:lnTo>
                  <a:pt x="3796" y="2452"/>
                </a:lnTo>
                <a:lnTo>
                  <a:pt x="3796" y="2468"/>
                </a:lnTo>
                <a:lnTo>
                  <a:pt x="3797" y="2482"/>
                </a:lnTo>
                <a:lnTo>
                  <a:pt x="3797" y="2495"/>
                </a:lnTo>
                <a:lnTo>
                  <a:pt x="3797" y="2506"/>
                </a:lnTo>
                <a:lnTo>
                  <a:pt x="3798" y="2517"/>
                </a:lnTo>
                <a:lnTo>
                  <a:pt x="3798" y="2526"/>
                </a:lnTo>
                <a:lnTo>
                  <a:pt x="3799" y="2535"/>
                </a:lnTo>
                <a:lnTo>
                  <a:pt x="3799" y="2543"/>
                </a:lnTo>
                <a:lnTo>
                  <a:pt x="3800" y="2556"/>
                </a:lnTo>
                <a:lnTo>
                  <a:pt x="3801" y="2568"/>
                </a:lnTo>
                <a:lnTo>
                  <a:pt x="3802" y="2577"/>
                </a:lnTo>
                <a:lnTo>
                  <a:pt x="3803" y="2585"/>
                </a:lnTo>
                <a:lnTo>
                  <a:pt x="3803" y="2590"/>
                </a:lnTo>
                <a:lnTo>
                  <a:pt x="3805" y="2598"/>
                </a:lnTo>
                <a:lnTo>
                  <a:pt x="3808" y="2598"/>
                </a:lnTo>
                <a:lnTo>
                  <a:pt x="3810" y="2590"/>
                </a:lnTo>
                <a:lnTo>
                  <a:pt x="3811" y="2585"/>
                </a:lnTo>
                <a:lnTo>
                  <a:pt x="3812" y="2578"/>
                </a:lnTo>
                <a:lnTo>
                  <a:pt x="3813" y="2569"/>
                </a:lnTo>
                <a:lnTo>
                  <a:pt x="3813" y="2557"/>
                </a:lnTo>
                <a:lnTo>
                  <a:pt x="3814" y="2544"/>
                </a:lnTo>
                <a:lnTo>
                  <a:pt x="3815" y="2536"/>
                </a:lnTo>
                <a:lnTo>
                  <a:pt x="3815" y="2527"/>
                </a:lnTo>
                <a:lnTo>
                  <a:pt x="3815" y="2518"/>
                </a:lnTo>
                <a:lnTo>
                  <a:pt x="3816" y="2508"/>
                </a:lnTo>
                <a:lnTo>
                  <a:pt x="3817" y="2498"/>
                </a:lnTo>
                <a:lnTo>
                  <a:pt x="3817" y="2487"/>
                </a:lnTo>
                <a:lnTo>
                  <a:pt x="3817" y="2475"/>
                </a:lnTo>
                <a:lnTo>
                  <a:pt x="3818" y="2463"/>
                </a:lnTo>
                <a:lnTo>
                  <a:pt x="3818" y="2451"/>
                </a:lnTo>
                <a:lnTo>
                  <a:pt x="3819" y="2438"/>
                </a:lnTo>
                <a:lnTo>
                  <a:pt x="3819" y="2425"/>
                </a:lnTo>
                <a:lnTo>
                  <a:pt x="3819" y="2412"/>
                </a:lnTo>
                <a:lnTo>
                  <a:pt x="3820" y="2399"/>
                </a:lnTo>
                <a:lnTo>
                  <a:pt x="3820" y="2386"/>
                </a:lnTo>
                <a:lnTo>
                  <a:pt x="3821" y="2374"/>
                </a:lnTo>
                <a:lnTo>
                  <a:pt x="3821" y="2361"/>
                </a:lnTo>
                <a:lnTo>
                  <a:pt x="3822" y="2348"/>
                </a:lnTo>
                <a:lnTo>
                  <a:pt x="3822" y="2334"/>
                </a:lnTo>
                <a:lnTo>
                  <a:pt x="3822" y="2321"/>
                </a:lnTo>
                <a:lnTo>
                  <a:pt x="3823" y="2307"/>
                </a:lnTo>
                <a:lnTo>
                  <a:pt x="3823" y="2292"/>
                </a:lnTo>
                <a:lnTo>
                  <a:pt x="3824" y="2278"/>
                </a:lnTo>
                <a:lnTo>
                  <a:pt x="3824" y="2263"/>
                </a:lnTo>
                <a:lnTo>
                  <a:pt x="3824" y="2248"/>
                </a:lnTo>
                <a:lnTo>
                  <a:pt x="3825" y="2233"/>
                </a:lnTo>
                <a:lnTo>
                  <a:pt x="3825" y="2219"/>
                </a:lnTo>
                <a:lnTo>
                  <a:pt x="3826" y="2206"/>
                </a:lnTo>
                <a:lnTo>
                  <a:pt x="3826" y="2194"/>
                </a:lnTo>
                <a:lnTo>
                  <a:pt x="3827" y="2184"/>
                </a:lnTo>
                <a:lnTo>
                  <a:pt x="3827" y="2176"/>
                </a:lnTo>
                <a:lnTo>
                  <a:pt x="3829" y="2177"/>
                </a:lnTo>
                <a:lnTo>
                  <a:pt x="3830" y="2193"/>
                </a:lnTo>
                <a:lnTo>
                  <a:pt x="3830" y="2202"/>
                </a:lnTo>
                <a:lnTo>
                  <a:pt x="3830" y="2211"/>
                </a:lnTo>
                <a:lnTo>
                  <a:pt x="3831" y="2220"/>
                </a:lnTo>
                <a:lnTo>
                  <a:pt x="3832" y="2235"/>
                </a:lnTo>
                <a:lnTo>
                  <a:pt x="3833" y="2247"/>
                </a:lnTo>
                <a:lnTo>
                  <a:pt x="3833" y="2258"/>
                </a:lnTo>
                <a:lnTo>
                  <a:pt x="3834" y="2272"/>
                </a:lnTo>
                <a:lnTo>
                  <a:pt x="3835" y="2281"/>
                </a:lnTo>
                <a:lnTo>
                  <a:pt x="3835" y="2292"/>
                </a:lnTo>
                <a:lnTo>
                  <a:pt x="3835" y="2304"/>
                </a:lnTo>
                <a:lnTo>
                  <a:pt x="3836" y="2317"/>
                </a:lnTo>
                <a:lnTo>
                  <a:pt x="3837" y="2332"/>
                </a:lnTo>
                <a:lnTo>
                  <a:pt x="3837" y="2346"/>
                </a:lnTo>
                <a:lnTo>
                  <a:pt x="3837" y="2360"/>
                </a:lnTo>
                <a:lnTo>
                  <a:pt x="3838" y="2372"/>
                </a:lnTo>
                <a:lnTo>
                  <a:pt x="3838" y="2383"/>
                </a:lnTo>
                <a:lnTo>
                  <a:pt x="3839" y="2393"/>
                </a:lnTo>
                <a:lnTo>
                  <a:pt x="3839" y="2400"/>
                </a:lnTo>
                <a:lnTo>
                  <a:pt x="3840" y="2409"/>
                </a:lnTo>
                <a:lnTo>
                  <a:pt x="3841" y="2409"/>
                </a:lnTo>
                <a:lnTo>
                  <a:pt x="3842" y="2401"/>
                </a:lnTo>
                <a:lnTo>
                  <a:pt x="3843" y="2388"/>
                </a:lnTo>
                <a:lnTo>
                  <a:pt x="3843" y="2380"/>
                </a:lnTo>
                <a:lnTo>
                  <a:pt x="3844" y="2371"/>
                </a:lnTo>
                <a:lnTo>
                  <a:pt x="3844" y="2361"/>
                </a:lnTo>
                <a:lnTo>
                  <a:pt x="3844" y="2351"/>
                </a:lnTo>
                <a:lnTo>
                  <a:pt x="3845" y="2340"/>
                </a:lnTo>
                <a:lnTo>
                  <a:pt x="3845" y="2328"/>
                </a:lnTo>
                <a:lnTo>
                  <a:pt x="3846" y="2316"/>
                </a:lnTo>
                <a:lnTo>
                  <a:pt x="3846" y="2303"/>
                </a:lnTo>
                <a:lnTo>
                  <a:pt x="3847" y="2291"/>
                </a:lnTo>
                <a:lnTo>
                  <a:pt x="3847" y="2278"/>
                </a:lnTo>
                <a:lnTo>
                  <a:pt x="3847" y="2265"/>
                </a:lnTo>
                <a:lnTo>
                  <a:pt x="3848" y="2252"/>
                </a:lnTo>
                <a:lnTo>
                  <a:pt x="3848" y="2239"/>
                </a:lnTo>
                <a:lnTo>
                  <a:pt x="3849" y="2226"/>
                </a:lnTo>
                <a:lnTo>
                  <a:pt x="3849" y="2213"/>
                </a:lnTo>
                <a:lnTo>
                  <a:pt x="3849" y="2200"/>
                </a:lnTo>
                <a:lnTo>
                  <a:pt x="3850" y="2186"/>
                </a:lnTo>
                <a:lnTo>
                  <a:pt x="3850" y="2172"/>
                </a:lnTo>
                <a:lnTo>
                  <a:pt x="3851" y="2158"/>
                </a:lnTo>
                <a:lnTo>
                  <a:pt x="3851" y="2144"/>
                </a:lnTo>
                <a:lnTo>
                  <a:pt x="3852" y="2131"/>
                </a:lnTo>
                <a:lnTo>
                  <a:pt x="3852" y="2119"/>
                </a:lnTo>
                <a:lnTo>
                  <a:pt x="3853" y="2108"/>
                </a:lnTo>
                <a:lnTo>
                  <a:pt x="3853" y="2099"/>
                </a:lnTo>
                <a:lnTo>
                  <a:pt x="3853" y="2091"/>
                </a:lnTo>
                <a:lnTo>
                  <a:pt x="3854" y="2080"/>
                </a:lnTo>
                <a:lnTo>
                  <a:pt x="3855" y="2081"/>
                </a:lnTo>
                <a:lnTo>
                  <a:pt x="3856" y="2088"/>
                </a:lnTo>
                <a:lnTo>
                  <a:pt x="3856" y="2099"/>
                </a:lnTo>
                <a:lnTo>
                  <a:pt x="3857" y="2111"/>
                </a:lnTo>
                <a:lnTo>
                  <a:pt x="3857" y="2125"/>
                </a:lnTo>
                <a:lnTo>
                  <a:pt x="3858" y="2139"/>
                </a:lnTo>
                <a:lnTo>
                  <a:pt x="3858" y="2152"/>
                </a:lnTo>
                <a:lnTo>
                  <a:pt x="3858" y="2163"/>
                </a:lnTo>
                <a:lnTo>
                  <a:pt x="3859" y="2173"/>
                </a:lnTo>
                <a:lnTo>
                  <a:pt x="3860" y="2186"/>
                </a:lnTo>
                <a:lnTo>
                  <a:pt x="3860" y="2192"/>
                </a:lnTo>
                <a:lnTo>
                  <a:pt x="3863" y="2197"/>
                </a:lnTo>
                <a:lnTo>
                  <a:pt x="3864" y="2207"/>
                </a:lnTo>
                <a:lnTo>
                  <a:pt x="3864" y="2222"/>
                </a:lnTo>
                <a:lnTo>
                  <a:pt x="3865" y="2230"/>
                </a:lnTo>
                <a:lnTo>
                  <a:pt x="3866" y="2243"/>
                </a:lnTo>
                <a:lnTo>
                  <a:pt x="3867" y="2242"/>
                </a:lnTo>
                <a:lnTo>
                  <a:pt x="3868" y="2226"/>
                </a:lnTo>
                <a:lnTo>
                  <a:pt x="3868" y="2213"/>
                </a:lnTo>
                <a:lnTo>
                  <a:pt x="3869" y="2198"/>
                </a:lnTo>
                <a:lnTo>
                  <a:pt x="3869" y="2181"/>
                </a:lnTo>
                <a:lnTo>
                  <a:pt x="3869" y="2161"/>
                </a:lnTo>
                <a:lnTo>
                  <a:pt x="3870" y="2141"/>
                </a:lnTo>
                <a:lnTo>
                  <a:pt x="3870" y="2119"/>
                </a:lnTo>
                <a:lnTo>
                  <a:pt x="3871" y="2096"/>
                </a:lnTo>
                <a:lnTo>
                  <a:pt x="3871" y="2074"/>
                </a:lnTo>
                <a:lnTo>
                  <a:pt x="3872" y="2051"/>
                </a:lnTo>
                <a:lnTo>
                  <a:pt x="3872" y="2029"/>
                </a:lnTo>
                <a:lnTo>
                  <a:pt x="3873" y="2008"/>
                </a:lnTo>
                <a:lnTo>
                  <a:pt x="3873" y="1988"/>
                </a:lnTo>
                <a:lnTo>
                  <a:pt x="3873" y="1968"/>
                </a:lnTo>
                <a:lnTo>
                  <a:pt x="3874" y="1950"/>
                </a:lnTo>
                <a:lnTo>
                  <a:pt x="3874" y="1932"/>
                </a:lnTo>
                <a:lnTo>
                  <a:pt x="3874" y="1914"/>
                </a:lnTo>
                <a:lnTo>
                  <a:pt x="3875" y="1897"/>
                </a:lnTo>
                <a:lnTo>
                  <a:pt x="3875" y="1880"/>
                </a:lnTo>
                <a:lnTo>
                  <a:pt x="3876" y="1862"/>
                </a:lnTo>
                <a:lnTo>
                  <a:pt x="3876" y="1845"/>
                </a:lnTo>
                <a:lnTo>
                  <a:pt x="3877" y="1828"/>
                </a:lnTo>
                <a:lnTo>
                  <a:pt x="3877" y="1812"/>
                </a:lnTo>
                <a:lnTo>
                  <a:pt x="3878" y="1797"/>
                </a:lnTo>
                <a:lnTo>
                  <a:pt x="3878" y="1784"/>
                </a:lnTo>
                <a:lnTo>
                  <a:pt x="3878" y="1774"/>
                </a:lnTo>
                <a:lnTo>
                  <a:pt x="3880" y="1773"/>
                </a:lnTo>
                <a:lnTo>
                  <a:pt x="3880" y="1786"/>
                </a:lnTo>
                <a:lnTo>
                  <a:pt x="3880" y="1807"/>
                </a:lnTo>
                <a:lnTo>
                  <a:pt x="3881" y="1834"/>
                </a:lnTo>
                <a:lnTo>
                  <a:pt x="3881" y="1868"/>
                </a:lnTo>
                <a:lnTo>
                  <a:pt x="3882" y="1908"/>
                </a:lnTo>
                <a:lnTo>
                  <a:pt x="3882" y="1950"/>
                </a:lnTo>
                <a:lnTo>
                  <a:pt x="3883" y="1994"/>
                </a:lnTo>
                <a:lnTo>
                  <a:pt x="3883" y="2037"/>
                </a:lnTo>
                <a:lnTo>
                  <a:pt x="3883" y="2078"/>
                </a:lnTo>
                <a:lnTo>
                  <a:pt x="3884" y="2115"/>
                </a:lnTo>
                <a:lnTo>
                  <a:pt x="3884" y="2148"/>
                </a:lnTo>
                <a:lnTo>
                  <a:pt x="3885" y="2177"/>
                </a:lnTo>
                <a:lnTo>
                  <a:pt x="3885" y="2201"/>
                </a:lnTo>
                <a:lnTo>
                  <a:pt x="3885" y="2222"/>
                </a:lnTo>
                <a:lnTo>
                  <a:pt x="3886" y="2238"/>
                </a:lnTo>
                <a:lnTo>
                  <a:pt x="3887" y="2251"/>
                </a:lnTo>
                <a:lnTo>
                  <a:pt x="3887" y="2261"/>
                </a:lnTo>
                <a:lnTo>
                  <a:pt x="3887" y="2269"/>
                </a:lnTo>
                <a:lnTo>
                  <a:pt x="3888" y="2277"/>
                </a:lnTo>
                <a:lnTo>
                  <a:pt x="3889" y="2276"/>
                </a:lnTo>
                <a:lnTo>
                  <a:pt x="3890" y="2269"/>
                </a:lnTo>
                <a:lnTo>
                  <a:pt x="3891" y="2260"/>
                </a:lnTo>
                <a:lnTo>
                  <a:pt x="3892" y="2248"/>
                </a:lnTo>
                <a:lnTo>
                  <a:pt x="3893" y="2235"/>
                </a:lnTo>
                <a:lnTo>
                  <a:pt x="3894" y="2219"/>
                </a:lnTo>
                <a:lnTo>
                  <a:pt x="3894" y="2210"/>
                </a:lnTo>
                <a:lnTo>
                  <a:pt x="3894" y="2202"/>
                </a:lnTo>
                <a:lnTo>
                  <a:pt x="3895" y="2193"/>
                </a:lnTo>
                <a:lnTo>
                  <a:pt x="3896" y="2177"/>
                </a:lnTo>
                <a:lnTo>
                  <a:pt x="3897" y="2165"/>
                </a:lnTo>
                <a:lnTo>
                  <a:pt x="3898" y="2156"/>
                </a:lnTo>
                <a:lnTo>
                  <a:pt x="3899" y="2157"/>
                </a:lnTo>
                <a:lnTo>
                  <a:pt x="3900" y="2171"/>
                </a:lnTo>
                <a:lnTo>
                  <a:pt x="3900" y="2182"/>
                </a:lnTo>
                <a:lnTo>
                  <a:pt x="3900" y="2194"/>
                </a:lnTo>
                <a:lnTo>
                  <a:pt x="3901" y="2207"/>
                </a:lnTo>
                <a:lnTo>
                  <a:pt x="3901" y="2221"/>
                </a:lnTo>
                <a:lnTo>
                  <a:pt x="3902" y="2235"/>
                </a:lnTo>
                <a:lnTo>
                  <a:pt x="3902" y="2249"/>
                </a:lnTo>
                <a:lnTo>
                  <a:pt x="3903" y="2265"/>
                </a:lnTo>
                <a:lnTo>
                  <a:pt x="3903" y="2281"/>
                </a:lnTo>
                <a:lnTo>
                  <a:pt x="3903" y="2299"/>
                </a:lnTo>
                <a:lnTo>
                  <a:pt x="3904" y="2319"/>
                </a:lnTo>
                <a:lnTo>
                  <a:pt x="3904" y="2341"/>
                </a:lnTo>
                <a:lnTo>
                  <a:pt x="3905" y="2363"/>
                </a:lnTo>
                <a:lnTo>
                  <a:pt x="3905" y="2385"/>
                </a:lnTo>
                <a:lnTo>
                  <a:pt x="3905" y="2407"/>
                </a:lnTo>
                <a:lnTo>
                  <a:pt x="3906" y="2429"/>
                </a:lnTo>
                <a:lnTo>
                  <a:pt x="3907" y="2448"/>
                </a:lnTo>
                <a:lnTo>
                  <a:pt x="3907" y="2466"/>
                </a:lnTo>
                <a:lnTo>
                  <a:pt x="3907" y="2483"/>
                </a:lnTo>
                <a:lnTo>
                  <a:pt x="3908" y="2498"/>
                </a:lnTo>
                <a:lnTo>
                  <a:pt x="3908" y="2511"/>
                </a:lnTo>
                <a:lnTo>
                  <a:pt x="3908" y="2523"/>
                </a:lnTo>
                <a:lnTo>
                  <a:pt x="3909" y="2533"/>
                </a:lnTo>
                <a:lnTo>
                  <a:pt x="3909" y="2543"/>
                </a:lnTo>
                <a:lnTo>
                  <a:pt x="3910" y="2551"/>
                </a:lnTo>
                <a:lnTo>
                  <a:pt x="3910" y="2559"/>
                </a:lnTo>
                <a:lnTo>
                  <a:pt x="3911" y="2573"/>
                </a:lnTo>
                <a:lnTo>
                  <a:pt x="3912" y="2585"/>
                </a:lnTo>
                <a:lnTo>
                  <a:pt x="3913" y="2594"/>
                </a:lnTo>
                <a:lnTo>
                  <a:pt x="3914" y="2603"/>
                </a:lnTo>
                <a:lnTo>
                  <a:pt x="3914" y="2610"/>
                </a:lnTo>
                <a:lnTo>
                  <a:pt x="3915" y="2616"/>
                </a:lnTo>
                <a:lnTo>
                  <a:pt x="3916" y="2620"/>
                </a:lnTo>
                <a:lnTo>
                  <a:pt x="3918" y="2627"/>
                </a:lnTo>
                <a:lnTo>
                  <a:pt x="3919" y="2630"/>
                </a:lnTo>
                <a:lnTo>
                  <a:pt x="3923" y="2630"/>
                </a:lnTo>
                <a:lnTo>
                  <a:pt x="3925" y="2628"/>
                </a:lnTo>
                <a:lnTo>
                  <a:pt x="3926" y="2623"/>
                </a:lnTo>
                <a:lnTo>
                  <a:pt x="3928" y="2616"/>
                </a:lnTo>
                <a:lnTo>
                  <a:pt x="3929" y="2610"/>
                </a:lnTo>
                <a:lnTo>
                  <a:pt x="3930" y="2604"/>
                </a:lnTo>
                <a:lnTo>
                  <a:pt x="3930" y="2595"/>
                </a:lnTo>
                <a:lnTo>
                  <a:pt x="3932" y="2585"/>
                </a:lnTo>
                <a:lnTo>
                  <a:pt x="3932" y="2572"/>
                </a:lnTo>
                <a:lnTo>
                  <a:pt x="3933" y="2556"/>
                </a:lnTo>
                <a:lnTo>
                  <a:pt x="3934" y="2548"/>
                </a:lnTo>
                <a:lnTo>
                  <a:pt x="3934" y="2538"/>
                </a:lnTo>
                <a:lnTo>
                  <a:pt x="3934" y="2529"/>
                </a:lnTo>
                <a:lnTo>
                  <a:pt x="3935" y="2518"/>
                </a:lnTo>
                <a:lnTo>
                  <a:pt x="3935" y="2508"/>
                </a:lnTo>
                <a:lnTo>
                  <a:pt x="3935" y="2496"/>
                </a:lnTo>
                <a:lnTo>
                  <a:pt x="3936" y="2485"/>
                </a:lnTo>
                <a:lnTo>
                  <a:pt x="3937" y="2474"/>
                </a:lnTo>
                <a:lnTo>
                  <a:pt x="3937" y="2464"/>
                </a:lnTo>
                <a:lnTo>
                  <a:pt x="3937" y="2454"/>
                </a:lnTo>
                <a:lnTo>
                  <a:pt x="3938" y="2445"/>
                </a:lnTo>
                <a:lnTo>
                  <a:pt x="3939" y="2430"/>
                </a:lnTo>
                <a:lnTo>
                  <a:pt x="3939" y="2416"/>
                </a:lnTo>
                <a:lnTo>
                  <a:pt x="3940" y="2402"/>
                </a:lnTo>
                <a:lnTo>
                  <a:pt x="3941" y="2388"/>
                </a:lnTo>
                <a:lnTo>
                  <a:pt x="3942" y="2373"/>
                </a:lnTo>
                <a:lnTo>
                  <a:pt x="3943" y="2358"/>
                </a:lnTo>
                <a:lnTo>
                  <a:pt x="3944" y="2345"/>
                </a:lnTo>
                <a:lnTo>
                  <a:pt x="3945" y="2345"/>
                </a:lnTo>
                <a:lnTo>
                  <a:pt x="3946" y="2356"/>
                </a:lnTo>
                <a:lnTo>
                  <a:pt x="3946" y="2372"/>
                </a:lnTo>
                <a:lnTo>
                  <a:pt x="3947" y="2392"/>
                </a:lnTo>
                <a:lnTo>
                  <a:pt x="3947" y="2414"/>
                </a:lnTo>
                <a:lnTo>
                  <a:pt x="3948" y="2436"/>
                </a:lnTo>
                <a:lnTo>
                  <a:pt x="3948" y="2458"/>
                </a:lnTo>
                <a:lnTo>
                  <a:pt x="3948" y="2478"/>
                </a:lnTo>
                <a:lnTo>
                  <a:pt x="3949" y="2496"/>
                </a:lnTo>
                <a:lnTo>
                  <a:pt x="3949" y="2512"/>
                </a:lnTo>
                <a:lnTo>
                  <a:pt x="3950" y="2526"/>
                </a:lnTo>
                <a:lnTo>
                  <a:pt x="3950" y="2538"/>
                </a:lnTo>
                <a:lnTo>
                  <a:pt x="3950" y="2548"/>
                </a:lnTo>
                <a:lnTo>
                  <a:pt x="3951" y="2557"/>
                </a:lnTo>
                <a:lnTo>
                  <a:pt x="3952" y="2572"/>
                </a:lnTo>
                <a:lnTo>
                  <a:pt x="3953" y="2583"/>
                </a:lnTo>
                <a:lnTo>
                  <a:pt x="3953" y="2591"/>
                </a:lnTo>
                <a:lnTo>
                  <a:pt x="3954" y="2599"/>
                </a:lnTo>
                <a:lnTo>
                  <a:pt x="3955" y="2604"/>
                </a:lnTo>
                <a:lnTo>
                  <a:pt x="3956" y="2608"/>
                </a:lnTo>
                <a:lnTo>
                  <a:pt x="3959" y="2608"/>
                </a:lnTo>
                <a:lnTo>
                  <a:pt x="3960" y="2603"/>
                </a:lnTo>
                <a:lnTo>
                  <a:pt x="3961" y="2596"/>
                </a:lnTo>
                <a:lnTo>
                  <a:pt x="3962" y="2588"/>
                </a:lnTo>
                <a:lnTo>
                  <a:pt x="3963" y="2578"/>
                </a:lnTo>
                <a:lnTo>
                  <a:pt x="3964" y="2567"/>
                </a:lnTo>
                <a:lnTo>
                  <a:pt x="3964" y="2561"/>
                </a:lnTo>
                <a:lnTo>
                  <a:pt x="3965" y="2550"/>
                </a:lnTo>
                <a:lnTo>
                  <a:pt x="3966" y="2541"/>
                </a:lnTo>
                <a:lnTo>
                  <a:pt x="3967" y="2533"/>
                </a:lnTo>
                <a:lnTo>
                  <a:pt x="3968" y="2527"/>
                </a:lnTo>
                <a:lnTo>
                  <a:pt x="3968" y="2519"/>
                </a:lnTo>
                <a:lnTo>
                  <a:pt x="3969" y="2512"/>
                </a:lnTo>
                <a:lnTo>
                  <a:pt x="3970" y="2505"/>
                </a:lnTo>
                <a:lnTo>
                  <a:pt x="3971" y="2498"/>
                </a:lnTo>
                <a:lnTo>
                  <a:pt x="3972" y="2492"/>
                </a:lnTo>
                <a:lnTo>
                  <a:pt x="3973" y="2491"/>
                </a:lnTo>
                <a:lnTo>
                  <a:pt x="3974" y="2502"/>
                </a:lnTo>
                <a:lnTo>
                  <a:pt x="3974" y="2512"/>
                </a:lnTo>
                <a:lnTo>
                  <a:pt x="3975" y="2523"/>
                </a:lnTo>
                <a:lnTo>
                  <a:pt x="3975" y="2535"/>
                </a:lnTo>
                <a:lnTo>
                  <a:pt x="3975" y="2547"/>
                </a:lnTo>
                <a:lnTo>
                  <a:pt x="3976" y="2559"/>
                </a:lnTo>
                <a:lnTo>
                  <a:pt x="3976" y="2571"/>
                </a:lnTo>
                <a:lnTo>
                  <a:pt x="3977" y="2581"/>
                </a:lnTo>
                <a:lnTo>
                  <a:pt x="3977" y="2590"/>
                </a:lnTo>
                <a:lnTo>
                  <a:pt x="3978" y="2604"/>
                </a:lnTo>
                <a:lnTo>
                  <a:pt x="3979" y="2615"/>
                </a:lnTo>
                <a:lnTo>
                  <a:pt x="3980" y="2624"/>
                </a:lnTo>
                <a:lnTo>
                  <a:pt x="3980" y="2631"/>
                </a:lnTo>
                <a:lnTo>
                  <a:pt x="3982" y="2637"/>
                </a:lnTo>
                <a:lnTo>
                  <a:pt x="3982" y="2642"/>
                </a:lnTo>
                <a:lnTo>
                  <a:pt x="3983" y="2647"/>
                </a:lnTo>
                <a:lnTo>
                  <a:pt x="3985" y="2655"/>
                </a:lnTo>
                <a:lnTo>
                  <a:pt x="3987" y="2661"/>
                </a:lnTo>
                <a:lnTo>
                  <a:pt x="3988" y="2665"/>
                </a:lnTo>
                <a:lnTo>
                  <a:pt x="3990" y="2667"/>
                </a:lnTo>
                <a:lnTo>
                  <a:pt x="3993" y="2670"/>
                </a:lnTo>
                <a:lnTo>
                  <a:pt x="3997" y="2672"/>
                </a:lnTo>
                <a:lnTo>
                  <a:pt x="4002" y="2673"/>
                </a:lnTo>
                <a:lnTo>
                  <a:pt x="4005" y="2674"/>
                </a:lnTo>
                <a:lnTo>
                  <a:pt x="4011" y="2676"/>
                </a:lnTo>
                <a:lnTo>
                  <a:pt x="4041" y="2676"/>
                </a:lnTo>
                <a:lnTo>
                  <a:pt x="4045" y="2675"/>
                </a:lnTo>
                <a:lnTo>
                  <a:pt x="4059" y="2675"/>
                </a:lnTo>
                <a:lnTo>
                  <a:pt x="4065" y="2673"/>
                </a:lnTo>
                <a:lnTo>
                  <a:pt x="4068" y="2671"/>
                </a:lnTo>
                <a:lnTo>
                  <a:pt x="4072" y="2667"/>
                </a:lnTo>
                <a:lnTo>
                  <a:pt x="4073" y="2664"/>
                </a:lnTo>
                <a:lnTo>
                  <a:pt x="4075" y="2660"/>
                </a:lnTo>
                <a:lnTo>
                  <a:pt x="4077" y="2655"/>
                </a:lnTo>
                <a:lnTo>
                  <a:pt x="4079" y="2649"/>
                </a:lnTo>
                <a:lnTo>
                  <a:pt x="4080" y="2641"/>
                </a:lnTo>
                <a:lnTo>
                  <a:pt x="4081" y="2637"/>
                </a:lnTo>
                <a:lnTo>
                  <a:pt x="4082" y="2631"/>
                </a:lnTo>
                <a:lnTo>
                  <a:pt x="4083" y="2624"/>
                </a:lnTo>
                <a:lnTo>
                  <a:pt x="4084" y="2615"/>
                </a:lnTo>
                <a:lnTo>
                  <a:pt x="4084" y="2603"/>
                </a:lnTo>
                <a:lnTo>
                  <a:pt x="4085" y="2588"/>
                </a:lnTo>
                <a:lnTo>
                  <a:pt x="4086" y="2580"/>
                </a:lnTo>
                <a:lnTo>
                  <a:pt x="4086" y="2571"/>
                </a:lnTo>
                <a:lnTo>
                  <a:pt x="4087" y="2560"/>
                </a:lnTo>
                <a:lnTo>
                  <a:pt x="4087" y="2550"/>
                </a:lnTo>
                <a:lnTo>
                  <a:pt x="4088" y="2538"/>
                </a:lnTo>
                <a:lnTo>
                  <a:pt x="4088" y="2526"/>
                </a:lnTo>
                <a:lnTo>
                  <a:pt x="4088" y="2513"/>
                </a:lnTo>
                <a:lnTo>
                  <a:pt x="4089" y="2499"/>
                </a:lnTo>
                <a:lnTo>
                  <a:pt x="4089" y="2485"/>
                </a:lnTo>
                <a:lnTo>
                  <a:pt x="4090" y="2472"/>
                </a:lnTo>
                <a:lnTo>
                  <a:pt x="4090" y="2458"/>
                </a:lnTo>
                <a:lnTo>
                  <a:pt x="4090" y="2445"/>
                </a:lnTo>
                <a:lnTo>
                  <a:pt x="4091" y="2432"/>
                </a:lnTo>
                <a:lnTo>
                  <a:pt x="4091" y="2421"/>
                </a:lnTo>
                <a:lnTo>
                  <a:pt x="4092" y="2411"/>
                </a:lnTo>
                <a:lnTo>
                  <a:pt x="4092" y="2401"/>
                </a:lnTo>
                <a:lnTo>
                  <a:pt x="4093" y="2393"/>
                </a:lnTo>
                <a:lnTo>
                  <a:pt x="4093" y="2384"/>
                </a:lnTo>
                <a:lnTo>
                  <a:pt x="4093" y="2376"/>
                </a:lnTo>
                <a:lnTo>
                  <a:pt x="4094" y="2367"/>
                </a:lnTo>
                <a:lnTo>
                  <a:pt x="4094" y="2357"/>
                </a:lnTo>
                <a:lnTo>
                  <a:pt x="4095" y="2348"/>
                </a:lnTo>
                <a:lnTo>
                  <a:pt x="4095" y="2338"/>
                </a:lnTo>
                <a:lnTo>
                  <a:pt x="4095" y="2328"/>
                </a:lnTo>
                <a:lnTo>
                  <a:pt x="4096" y="2318"/>
                </a:lnTo>
                <a:lnTo>
                  <a:pt x="4097" y="2308"/>
                </a:lnTo>
                <a:lnTo>
                  <a:pt x="4097" y="2298"/>
                </a:lnTo>
                <a:lnTo>
                  <a:pt x="4098" y="2282"/>
                </a:lnTo>
                <a:lnTo>
                  <a:pt x="4099" y="2284"/>
                </a:lnTo>
                <a:lnTo>
                  <a:pt x="4099" y="2296"/>
                </a:lnTo>
                <a:lnTo>
                  <a:pt x="4100" y="2314"/>
                </a:lnTo>
                <a:lnTo>
                  <a:pt x="4100" y="2336"/>
                </a:lnTo>
                <a:lnTo>
                  <a:pt x="4100" y="2362"/>
                </a:lnTo>
                <a:lnTo>
                  <a:pt x="4101" y="2389"/>
                </a:lnTo>
                <a:lnTo>
                  <a:pt x="4102" y="2415"/>
                </a:lnTo>
                <a:lnTo>
                  <a:pt x="4102" y="2440"/>
                </a:lnTo>
                <a:lnTo>
                  <a:pt x="4102" y="2462"/>
                </a:lnTo>
                <a:lnTo>
                  <a:pt x="4103" y="2481"/>
                </a:lnTo>
                <a:lnTo>
                  <a:pt x="4103" y="2497"/>
                </a:lnTo>
                <a:lnTo>
                  <a:pt x="4104" y="2510"/>
                </a:lnTo>
                <a:lnTo>
                  <a:pt x="4104" y="2521"/>
                </a:lnTo>
                <a:lnTo>
                  <a:pt x="4104" y="2530"/>
                </a:lnTo>
                <a:lnTo>
                  <a:pt x="4105" y="2544"/>
                </a:lnTo>
                <a:lnTo>
                  <a:pt x="4106" y="2553"/>
                </a:lnTo>
                <a:lnTo>
                  <a:pt x="4107" y="2558"/>
                </a:lnTo>
                <a:lnTo>
                  <a:pt x="4109" y="2559"/>
                </a:lnTo>
                <a:lnTo>
                  <a:pt x="4109" y="2554"/>
                </a:lnTo>
                <a:lnTo>
                  <a:pt x="4110" y="2545"/>
                </a:lnTo>
                <a:lnTo>
                  <a:pt x="4111" y="2532"/>
                </a:lnTo>
                <a:lnTo>
                  <a:pt x="4112" y="2524"/>
                </a:lnTo>
                <a:lnTo>
                  <a:pt x="4112" y="2516"/>
                </a:lnTo>
                <a:lnTo>
                  <a:pt x="4113" y="2506"/>
                </a:lnTo>
                <a:lnTo>
                  <a:pt x="4113" y="2496"/>
                </a:lnTo>
                <a:lnTo>
                  <a:pt x="4113" y="2485"/>
                </a:lnTo>
                <a:lnTo>
                  <a:pt x="4114" y="2473"/>
                </a:lnTo>
                <a:lnTo>
                  <a:pt x="4114" y="2462"/>
                </a:lnTo>
                <a:lnTo>
                  <a:pt x="4115" y="2451"/>
                </a:lnTo>
                <a:lnTo>
                  <a:pt x="4115" y="2440"/>
                </a:lnTo>
                <a:lnTo>
                  <a:pt x="4115" y="2429"/>
                </a:lnTo>
                <a:lnTo>
                  <a:pt x="4116" y="2420"/>
                </a:lnTo>
                <a:lnTo>
                  <a:pt x="4116" y="2412"/>
                </a:lnTo>
                <a:lnTo>
                  <a:pt x="4117" y="2396"/>
                </a:lnTo>
                <a:lnTo>
                  <a:pt x="4118" y="2382"/>
                </a:lnTo>
                <a:lnTo>
                  <a:pt x="4119" y="2366"/>
                </a:lnTo>
                <a:lnTo>
                  <a:pt x="4120" y="2350"/>
                </a:lnTo>
                <a:lnTo>
                  <a:pt x="4120" y="2342"/>
                </a:lnTo>
                <a:lnTo>
                  <a:pt x="4121" y="2326"/>
                </a:lnTo>
                <a:lnTo>
                  <a:pt x="4122" y="2312"/>
                </a:lnTo>
                <a:lnTo>
                  <a:pt x="4123" y="2309"/>
                </a:lnTo>
                <a:lnTo>
                  <a:pt x="4124" y="2317"/>
                </a:lnTo>
                <a:lnTo>
                  <a:pt x="4124" y="2330"/>
                </a:lnTo>
                <a:lnTo>
                  <a:pt x="4124" y="2349"/>
                </a:lnTo>
                <a:lnTo>
                  <a:pt x="4125" y="2371"/>
                </a:lnTo>
                <a:lnTo>
                  <a:pt x="4125" y="2396"/>
                </a:lnTo>
                <a:lnTo>
                  <a:pt x="4126" y="2421"/>
                </a:lnTo>
                <a:lnTo>
                  <a:pt x="4126" y="2446"/>
                </a:lnTo>
                <a:lnTo>
                  <a:pt x="4127" y="2470"/>
                </a:lnTo>
                <a:lnTo>
                  <a:pt x="4127" y="2491"/>
                </a:lnTo>
                <a:lnTo>
                  <a:pt x="4127" y="2509"/>
                </a:lnTo>
                <a:lnTo>
                  <a:pt x="4128" y="2526"/>
                </a:lnTo>
                <a:lnTo>
                  <a:pt x="4128" y="2539"/>
                </a:lnTo>
                <a:lnTo>
                  <a:pt x="4129" y="2551"/>
                </a:lnTo>
                <a:lnTo>
                  <a:pt x="4129" y="2562"/>
                </a:lnTo>
                <a:lnTo>
                  <a:pt x="4129" y="2571"/>
                </a:lnTo>
                <a:lnTo>
                  <a:pt x="4130" y="2586"/>
                </a:lnTo>
                <a:lnTo>
                  <a:pt x="4131" y="2598"/>
                </a:lnTo>
                <a:lnTo>
                  <a:pt x="4132" y="2608"/>
                </a:lnTo>
                <a:lnTo>
                  <a:pt x="4133" y="2616"/>
                </a:lnTo>
                <a:lnTo>
                  <a:pt x="4134" y="2623"/>
                </a:lnTo>
                <a:lnTo>
                  <a:pt x="4134" y="2629"/>
                </a:lnTo>
                <a:lnTo>
                  <a:pt x="4135" y="2633"/>
                </a:lnTo>
                <a:lnTo>
                  <a:pt x="4136" y="2637"/>
                </a:lnTo>
                <a:lnTo>
                  <a:pt x="4138" y="2641"/>
                </a:lnTo>
                <a:lnTo>
                  <a:pt x="4141" y="2642"/>
                </a:lnTo>
                <a:lnTo>
                  <a:pt x="4143" y="2638"/>
                </a:lnTo>
                <a:lnTo>
                  <a:pt x="4145" y="2634"/>
                </a:lnTo>
                <a:lnTo>
                  <a:pt x="4147" y="2627"/>
                </a:lnTo>
                <a:lnTo>
                  <a:pt x="4147" y="2623"/>
                </a:lnTo>
                <a:lnTo>
                  <a:pt x="4148" y="2618"/>
                </a:lnTo>
                <a:lnTo>
                  <a:pt x="4149" y="2612"/>
                </a:lnTo>
                <a:lnTo>
                  <a:pt x="4150" y="2605"/>
                </a:lnTo>
                <a:lnTo>
                  <a:pt x="4151" y="2596"/>
                </a:lnTo>
                <a:lnTo>
                  <a:pt x="4152" y="2584"/>
                </a:lnTo>
                <a:lnTo>
                  <a:pt x="4152" y="2568"/>
                </a:lnTo>
                <a:lnTo>
                  <a:pt x="4153" y="2559"/>
                </a:lnTo>
                <a:lnTo>
                  <a:pt x="4153" y="2549"/>
                </a:lnTo>
                <a:lnTo>
                  <a:pt x="4154" y="2538"/>
                </a:lnTo>
                <a:lnTo>
                  <a:pt x="4154" y="2526"/>
                </a:lnTo>
                <a:lnTo>
                  <a:pt x="4154" y="2513"/>
                </a:lnTo>
                <a:lnTo>
                  <a:pt x="4155" y="2499"/>
                </a:lnTo>
                <a:lnTo>
                  <a:pt x="4155" y="2484"/>
                </a:lnTo>
                <a:lnTo>
                  <a:pt x="4156" y="2468"/>
                </a:lnTo>
                <a:lnTo>
                  <a:pt x="4156" y="2451"/>
                </a:lnTo>
                <a:lnTo>
                  <a:pt x="4157" y="2434"/>
                </a:lnTo>
                <a:lnTo>
                  <a:pt x="4157" y="2417"/>
                </a:lnTo>
                <a:lnTo>
                  <a:pt x="4158" y="2400"/>
                </a:lnTo>
                <a:lnTo>
                  <a:pt x="4158" y="2383"/>
                </a:lnTo>
                <a:lnTo>
                  <a:pt x="4158" y="2367"/>
                </a:lnTo>
                <a:lnTo>
                  <a:pt x="4159" y="2352"/>
                </a:lnTo>
                <a:lnTo>
                  <a:pt x="4159" y="2339"/>
                </a:lnTo>
                <a:lnTo>
                  <a:pt x="4160" y="2327"/>
                </a:lnTo>
                <a:lnTo>
                  <a:pt x="4160" y="2315"/>
                </a:lnTo>
                <a:lnTo>
                  <a:pt x="4160" y="2305"/>
                </a:lnTo>
                <a:lnTo>
                  <a:pt x="4161" y="2294"/>
                </a:lnTo>
                <a:lnTo>
                  <a:pt x="4161" y="2283"/>
                </a:lnTo>
                <a:lnTo>
                  <a:pt x="4162" y="2271"/>
                </a:lnTo>
                <a:lnTo>
                  <a:pt x="4162" y="2259"/>
                </a:lnTo>
                <a:lnTo>
                  <a:pt x="4163" y="2247"/>
                </a:lnTo>
                <a:lnTo>
                  <a:pt x="4163" y="2235"/>
                </a:lnTo>
                <a:lnTo>
                  <a:pt x="4163" y="2222"/>
                </a:lnTo>
                <a:lnTo>
                  <a:pt x="4164" y="2210"/>
                </a:lnTo>
                <a:lnTo>
                  <a:pt x="4164" y="2198"/>
                </a:lnTo>
                <a:lnTo>
                  <a:pt x="4165" y="2187"/>
                </a:lnTo>
                <a:lnTo>
                  <a:pt x="4165" y="2177"/>
                </a:lnTo>
                <a:lnTo>
                  <a:pt x="4167" y="2174"/>
                </a:lnTo>
                <a:lnTo>
                  <a:pt x="4167" y="2187"/>
                </a:lnTo>
                <a:lnTo>
                  <a:pt x="4167" y="2206"/>
                </a:lnTo>
                <a:lnTo>
                  <a:pt x="4168" y="2233"/>
                </a:lnTo>
                <a:lnTo>
                  <a:pt x="4168" y="2264"/>
                </a:lnTo>
                <a:lnTo>
                  <a:pt x="4168" y="2297"/>
                </a:lnTo>
                <a:lnTo>
                  <a:pt x="4169" y="2330"/>
                </a:lnTo>
                <a:lnTo>
                  <a:pt x="4169" y="2362"/>
                </a:lnTo>
                <a:lnTo>
                  <a:pt x="4170" y="2391"/>
                </a:lnTo>
                <a:lnTo>
                  <a:pt x="4170" y="2416"/>
                </a:lnTo>
                <a:lnTo>
                  <a:pt x="4170" y="2437"/>
                </a:lnTo>
                <a:lnTo>
                  <a:pt x="4171" y="2455"/>
                </a:lnTo>
                <a:lnTo>
                  <a:pt x="4172" y="2471"/>
                </a:lnTo>
                <a:lnTo>
                  <a:pt x="4172" y="2483"/>
                </a:lnTo>
                <a:lnTo>
                  <a:pt x="4172" y="2493"/>
                </a:lnTo>
                <a:lnTo>
                  <a:pt x="4173" y="2509"/>
                </a:lnTo>
                <a:lnTo>
                  <a:pt x="4174" y="2519"/>
                </a:lnTo>
                <a:lnTo>
                  <a:pt x="4175" y="2525"/>
                </a:lnTo>
                <a:lnTo>
                  <a:pt x="4177" y="2519"/>
                </a:lnTo>
                <a:lnTo>
                  <a:pt x="4178" y="2509"/>
                </a:lnTo>
                <a:lnTo>
                  <a:pt x="4179" y="2493"/>
                </a:lnTo>
                <a:lnTo>
                  <a:pt x="4179" y="2483"/>
                </a:lnTo>
                <a:lnTo>
                  <a:pt x="4179" y="2472"/>
                </a:lnTo>
                <a:lnTo>
                  <a:pt x="4180" y="2460"/>
                </a:lnTo>
                <a:lnTo>
                  <a:pt x="4180" y="2446"/>
                </a:lnTo>
                <a:lnTo>
                  <a:pt x="4181" y="2432"/>
                </a:lnTo>
                <a:lnTo>
                  <a:pt x="4181" y="2417"/>
                </a:lnTo>
                <a:lnTo>
                  <a:pt x="4182" y="2402"/>
                </a:lnTo>
                <a:lnTo>
                  <a:pt x="4182" y="2387"/>
                </a:lnTo>
                <a:lnTo>
                  <a:pt x="4183" y="2372"/>
                </a:lnTo>
                <a:lnTo>
                  <a:pt x="4183" y="2358"/>
                </a:lnTo>
                <a:lnTo>
                  <a:pt x="4183" y="2346"/>
                </a:lnTo>
                <a:lnTo>
                  <a:pt x="4184" y="2334"/>
                </a:lnTo>
                <a:lnTo>
                  <a:pt x="4184" y="2324"/>
                </a:lnTo>
                <a:lnTo>
                  <a:pt x="4185" y="2314"/>
                </a:lnTo>
                <a:lnTo>
                  <a:pt x="4185" y="2305"/>
                </a:lnTo>
                <a:lnTo>
                  <a:pt x="4185" y="2295"/>
                </a:lnTo>
                <a:lnTo>
                  <a:pt x="4186" y="2286"/>
                </a:lnTo>
                <a:lnTo>
                  <a:pt x="4186" y="2276"/>
                </a:lnTo>
                <a:lnTo>
                  <a:pt x="4187" y="2265"/>
                </a:lnTo>
                <a:lnTo>
                  <a:pt x="4187" y="2255"/>
                </a:lnTo>
                <a:lnTo>
                  <a:pt x="4188" y="2244"/>
                </a:lnTo>
                <a:lnTo>
                  <a:pt x="4188" y="2233"/>
                </a:lnTo>
                <a:lnTo>
                  <a:pt x="4188" y="2223"/>
                </a:lnTo>
                <a:lnTo>
                  <a:pt x="4189" y="2212"/>
                </a:lnTo>
                <a:lnTo>
                  <a:pt x="4189" y="2203"/>
                </a:lnTo>
                <a:lnTo>
                  <a:pt x="4190" y="2195"/>
                </a:lnTo>
                <a:lnTo>
                  <a:pt x="4191" y="2199"/>
                </a:lnTo>
                <a:lnTo>
                  <a:pt x="4192" y="2214"/>
                </a:lnTo>
                <a:lnTo>
                  <a:pt x="4192" y="2237"/>
                </a:lnTo>
                <a:lnTo>
                  <a:pt x="4192" y="2266"/>
                </a:lnTo>
                <a:lnTo>
                  <a:pt x="4193" y="2299"/>
                </a:lnTo>
                <a:lnTo>
                  <a:pt x="4193" y="2333"/>
                </a:lnTo>
                <a:lnTo>
                  <a:pt x="4194" y="2368"/>
                </a:lnTo>
                <a:lnTo>
                  <a:pt x="4194" y="2401"/>
                </a:lnTo>
                <a:lnTo>
                  <a:pt x="4194" y="2430"/>
                </a:lnTo>
                <a:lnTo>
                  <a:pt x="4195" y="2457"/>
                </a:lnTo>
                <a:lnTo>
                  <a:pt x="4195" y="2480"/>
                </a:lnTo>
                <a:lnTo>
                  <a:pt x="4195" y="2499"/>
                </a:lnTo>
                <a:lnTo>
                  <a:pt x="4196" y="2516"/>
                </a:lnTo>
                <a:lnTo>
                  <a:pt x="4197" y="2531"/>
                </a:lnTo>
                <a:lnTo>
                  <a:pt x="4197" y="2544"/>
                </a:lnTo>
                <a:lnTo>
                  <a:pt x="4197" y="2555"/>
                </a:lnTo>
                <a:lnTo>
                  <a:pt x="4198" y="2565"/>
                </a:lnTo>
                <a:lnTo>
                  <a:pt x="4198" y="2574"/>
                </a:lnTo>
                <a:lnTo>
                  <a:pt x="4199" y="2582"/>
                </a:lnTo>
                <a:lnTo>
                  <a:pt x="4199" y="2596"/>
                </a:lnTo>
                <a:lnTo>
                  <a:pt x="4200" y="2608"/>
                </a:lnTo>
                <a:lnTo>
                  <a:pt x="4201" y="2619"/>
                </a:lnTo>
                <a:lnTo>
                  <a:pt x="4202" y="2628"/>
                </a:lnTo>
                <a:lnTo>
                  <a:pt x="4203" y="2635"/>
                </a:lnTo>
                <a:lnTo>
                  <a:pt x="4204" y="2642"/>
                </a:lnTo>
                <a:lnTo>
                  <a:pt x="4204" y="2647"/>
                </a:lnTo>
                <a:lnTo>
                  <a:pt x="4206" y="2655"/>
                </a:lnTo>
                <a:lnTo>
                  <a:pt x="4208" y="2660"/>
                </a:lnTo>
                <a:lnTo>
                  <a:pt x="4210" y="2664"/>
                </a:lnTo>
                <a:lnTo>
                  <a:pt x="4211" y="2666"/>
                </a:lnTo>
                <a:lnTo>
                  <a:pt x="4215" y="2670"/>
                </a:lnTo>
                <a:lnTo>
                  <a:pt x="4218" y="2672"/>
                </a:lnTo>
                <a:lnTo>
                  <a:pt x="4222" y="2673"/>
                </a:lnTo>
                <a:lnTo>
                  <a:pt x="4225" y="2674"/>
                </a:lnTo>
                <a:lnTo>
                  <a:pt x="4229" y="2676"/>
                </a:lnTo>
                <a:lnTo>
                  <a:pt x="4233" y="2677"/>
                </a:lnTo>
                <a:lnTo>
                  <a:pt x="4240" y="2678"/>
                </a:lnTo>
                <a:lnTo>
                  <a:pt x="4259" y="2678"/>
                </a:lnTo>
                <a:lnTo>
                  <a:pt x="4262" y="2679"/>
                </a:lnTo>
                <a:lnTo>
                  <a:pt x="4268" y="2680"/>
                </a:lnTo>
                <a:lnTo>
                  <a:pt x="4273" y="2681"/>
                </a:lnTo>
                <a:lnTo>
                  <a:pt x="4281" y="2682"/>
                </a:lnTo>
                <a:lnTo>
                  <a:pt x="4297" y="2683"/>
                </a:lnTo>
                <a:lnTo>
                  <a:pt x="4300" y="2682"/>
                </a:lnTo>
                <a:lnTo>
                  <a:pt x="4307" y="2681"/>
                </a:lnTo>
                <a:lnTo>
                  <a:pt x="4314" y="2681"/>
                </a:lnTo>
                <a:lnTo>
                  <a:pt x="4319" y="2682"/>
                </a:lnTo>
                <a:lnTo>
                  <a:pt x="4329" y="2682"/>
                </a:lnTo>
                <a:lnTo>
                  <a:pt x="4343" y="2681"/>
                </a:lnTo>
                <a:lnTo>
                  <a:pt x="4347" y="2682"/>
                </a:lnTo>
                <a:lnTo>
                  <a:pt x="4364" y="2682"/>
                </a:lnTo>
                <a:lnTo>
                  <a:pt x="4369" y="2681"/>
                </a:lnTo>
                <a:lnTo>
                  <a:pt x="4387" y="2681"/>
                </a:lnTo>
                <a:lnTo>
                  <a:pt x="4394" y="2681"/>
                </a:lnTo>
                <a:lnTo>
                  <a:pt x="4419" y="2681"/>
                </a:lnTo>
                <a:lnTo>
                  <a:pt x="4428" y="2682"/>
                </a:lnTo>
                <a:lnTo>
                  <a:pt x="4439" y="2683"/>
                </a:lnTo>
                <a:lnTo>
                  <a:pt x="4453" y="2683"/>
                </a:lnTo>
                <a:lnTo>
                  <a:pt x="4464" y="2682"/>
                </a:lnTo>
                <a:lnTo>
                  <a:pt x="4481" y="2682"/>
                </a:lnTo>
                <a:lnTo>
                  <a:pt x="4485" y="2682"/>
                </a:lnTo>
                <a:lnTo>
                  <a:pt x="4532" y="2683"/>
                </a:lnTo>
                <a:lnTo>
                  <a:pt x="4538" y="2682"/>
                </a:lnTo>
                <a:lnTo>
                  <a:pt x="4545" y="2681"/>
                </a:lnTo>
                <a:lnTo>
                  <a:pt x="4566" y="2681"/>
                </a:lnTo>
                <a:lnTo>
                  <a:pt x="4572" y="2680"/>
                </a:lnTo>
                <a:lnTo>
                  <a:pt x="4578" y="2680"/>
                </a:lnTo>
                <a:lnTo>
                  <a:pt x="4584" y="2678"/>
                </a:lnTo>
                <a:lnTo>
                  <a:pt x="4588" y="2677"/>
                </a:lnTo>
                <a:lnTo>
                  <a:pt x="4591" y="2674"/>
                </a:lnTo>
                <a:lnTo>
                  <a:pt x="4593" y="2672"/>
                </a:lnTo>
                <a:lnTo>
                  <a:pt x="4594" y="2670"/>
                </a:lnTo>
                <a:lnTo>
                  <a:pt x="4596" y="2666"/>
                </a:lnTo>
                <a:lnTo>
                  <a:pt x="4598" y="2662"/>
                </a:lnTo>
                <a:lnTo>
                  <a:pt x="4599" y="2656"/>
                </a:lnTo>
                <a:lnTo>
                  <a:pt x="4601" y="2648"/>
                </a:lnTo>
                <a:lnTo>
                  <a:pt x="4602" y="2643"/>
                </a:lnTo>
                <a:lnTo>
                  <a:pt x="4603" y="2637"/>
                </a:lnTo>
                <a:lnTo>
                  <a:pt x="4604" y="2630"/>
                </a:lnTo>
                <a:lnTo>
                  <a:pt x="4604" y="2621"/>
                </a:lnTo>
                <a:lnTo>
                  <a:pt x="4605" y="2610"/>
                </a:lnTo>
                <a:lnTo>
                  <a:pt x="4606" y="2596"/>
                </a:lnTo>
                <a:lnTo>
                  <a:pt x="4607" y="2587"/>
                </a:lnTo>
                <a:lnTo>
                  <a:pt x="4607" y="2578"/>
                </a:lnTo>
                <a:lnTo>
                  <a:pt x="4608" y="2568"/>
                </a:lnTo>
                <a:lnTo>
                  <a:pt x="4608" y="2557"/>
                </a:lnTo>
                <a:lnTo>
                  <a:pt x="4608" y="2545"/>
                </a:lnTo>
                <a:lnTo>
                  <a:pt x="4609" y="2532"/>
                </a:lnTo>
                <a:lnTo>
                  <a:pt x="4609" y="2518"/>
                </a:lnTo>
                <a:lnTo>
                  <a:pt x="4610" y="2504"/>
                </a:lnTo>
                <a:lnTo>
                  <a:pt x="4610" y="2488"/>
                </a:lnTo>
                <a:lnTo>
                  <a:pt x="4610" y="2473"/>
                </a:lnTo>
                <a:lnTo>
                  <a:pt x="4611" y="2457"/>
                </a:lnTo>
                <a:lnTo>
                  <a:pt x="4611" y="2441"/>
                </a:lnTo>
                <a:lnTo>
                  <a:pt x="4612" y="2425"/>
                </a:lnTo>
                <a:lnTo>
                  <a:pt x="4612" y="2410"/>
                </a:lnTo>
                <a:lnTo>
                  <a:pt x="4613" y="2395"/>
                </a:lnTo>
                <a:lnTo>
                  <a:pt x="4613" y="2381"/>
                </a:lnTo>
                <a:lnTo>
                  <a:pt x="4613" y="2367"/>
                </a:lnTo>
                <a:lnTo>
                  <a:pt x="4614" y="2354"/>
                </a:lnTo>
                <a:lnTo>
                  <a:pt x="4614" y="2341"/>
                </a:lnTo>
                <a:lnTo>
                  <a:pt x="4615" y="2329"/>
                </a:lnTo>
                <a:lnTo>
                  <a:pt x="4615" y="2317"/>
                </a:lnTo>
                <a:lnTo>
                  <a:pt x="4615" y="2306"/>
                </a:lnTo>
                <a:lnTo>
                  <a:pt x="4616" y="2295"/>
                </a:lnTo>
                <a:lnTo>
                  <a:pt x="4617" y="2284"/>
                </a:lnTo>
                <a:lnTo>
                  <a:pt x="4617" y="2273"/>
                </a:lnTo>
                <a:lnTo>
                  <a:pt x="4617" y="2261"/>
                </a:lnTo>
                <a:lnTo>
                  <a:pt x="4618" y="2249"/>
                </a:lnTo>
                <a:lnTo>
                  <a:pt x="4618" y="2238"/>
                </a:lnTo>
                <a:lnTo>
                  <a:pt x="4618" y="2228"/>
                </a:lnTo>
                <a:lnTo>
                  <a:pt x="4619" y="2221"/>
                </a:lnTo>
                <a:lnTo>
                  <a:pt x="4620" y="2223"/>
                </a:lnTo>
                <a:lnTo>
                  <a:pt x="4620" y="2232"/>
                </a:lnTo>
                <a:lnTo>
                  <a:pt x="4621" y="2245"/>
                </a:lnTo>
                <a:lnTo>
                  <a:pt x="4622" y="2262"/>
                </a:lnTo>
                <a:lnTo>
                  <a:pt x="4622" y="2283"/>
                </a:lnTo>
                <a:lnTo>
                  <a:pt x="4622" y="2306"/>
                </a:lnTo>
                <a:lnTo>
                  <a:pt x="4623" y="2332"/>
                </a:lnTo>
                <a:lnTo>
                  <a:pt x="4623" y="2360"/>
                </a:lnTo>
                <a:lnTo>
                  <a:pt x="4624" y="2389"/>
                </a:lnTo>
                <a:lnTo>
                  <a:pt x="4624" y="2417"/>
                </a:lnTo>
                <a:lnTo>
                  <a:pt x="4624" y="2443"/>
                </a:lnTo>
                <a:lnTo>
                  <a:pt x="4625" y="2467"/>
                </a:lnTo>
                <a:lnTo>
                  <a:pt x="4625" y="2489"/>
                </a:lnTo>
                <a:lnTo>
                  <a:pt x="4626" y="2508"/>
                </a:lnTo>
                <a:lnTo>
                  <a:pt x="4626" y="2524"/>
                </a:lnTo>
                <a:lnTo>
                  <a:pt x="4627" y="2539"/>
                </a:lnTo>
                <a:lnTo>
                  <a:pt x="4627" y="2551"/>
                </a:lnTo>
                <a:lnTo>
                  <a:pt x="4627" y="2562"/>
                </a:lnTo>
                <a:lnTo>
                  <a:pt x="4628" y="2571"/>
                </a:lnTo>
                <a:lnTo>
                  <a:pt x="4629" y="2587"/>
                </a:lnTo>
                <a:lnTo>
                  <a:pt x="4629" y="2600"/>
                </a:lnTo>
                <a:lnTo>
                  <a:pt x="4630" y="2611"/>
                </a:lnTo>
                <a:lnTo>
                  <a:pt x="4631" y="2620"/>
                </a:lnTo>
                <a:lnTo>
                  <a:pt x="4632" y="2627"/>
                </a:lnTo>
                <a:lnTo>
                  <a:pt x="4633" y="2634"/>
                </a:lnTo>
                <a:lnTo>
                  <a:pt x="4634" y="2639"/>
                </a:lnTo>
                <a:lnTo>
                  <a:pt x="4635" y="2646"/>
                </a:lnTo>
                <a:lnTo>
                  <a:pt x="4637" y="2651"/>
                </a:lnTo>
                <a:lnTo>
                  <a:pt x="4639" y="2653"/>
                </a:lnTo>
                <a:lnTo>
                  <a:pt x="4642" y="2657"/>
                </a:lnTo>
                <a:lnTo>
                  <a:pt x="4645" y="2659"/>
                </a:lnTo>
                <a:lnTo>
                  <a:pt x="4650" y="2662"/>
                </a:lnTo>
                <a:lnTo>
                  <a:pt x="4656" y="2662"/>
                </a:lnTo>
                <a:lnTo>
                  <a:pt x="4660" y="2658"/>
                </a:lnTo>
                <a:lnTo>
                  <a:pt x="4661" y="2655"/>
                </a:lnTo>
                <a:lnTo>
                  <a:pt x="4663" y="2652"/>
                </a:lnTo>
                <a:lnTo>
                  <a:pt x="4665" y="2646"/>
                </a:lnTo>
                <a:lnTo>
                  <a:pt x="4667" y="2640"/>
                </a:lnTo>
                <a:lnTo>
                  <a:pt x="4667" y="2635"/>
                </a:lnTo>
                <a:lnTo>
                  <a:pt x="4668" y="2630"/>
                </a:lnTo>
                <a:lnTo>
                  <a:pt x="4669" y="2625"/>
                </a:lnTo>
                <a:lnTo>
                  <a:pt x="4670" y="2618"/>
                </a:lnTo>
                <a:lnTo>
                  <a:pt x="4671" y="2610"/>
                </a:lnTo>
                <a:lnTo>
                  <a:pt x="4672" y="2601"/>
                </a:lnTo>
                <a:lnTo>
                  <a:pt x="4672" y="2589"/>
                </a:lnTo>
                <a:lnTo>
                  <a:pt x="4673" y="2575"/>
                </a:lnTo>
                <a:lnTo>
                  <a:pt x="4674" y="2566"/>
                </a:lnTo>
                <a:lnTo>
                  <a:pt x="4674" y="2557"/>
                </a:lnTo>
                <a:lnTo>
                  <a:pt x="4674" y="2546"/>
                </a:lnTo>
                <a:lnTo>
                  <a:pt x="4675" y="2534"/>
                </a:lnTo>
                <a:lnTo>
                  <a:pt x="4675" y="2521"/>
                </a:lnTo>
                <a:lnTo>
                  <a:pt x="4676" y="2507"/>
                </a:lnTo>
                <a:lnTo>
                  <a:pt x="4676" y="2491"/>
                </a:lnTo>
                <a:lnTo>
                  <a:pt x="4677" y="2474"/>
                </a:lnTo>
                <a:lnTo>
                  <a:pt x="4677" y="2455"/>
                </a:lnTo>
                <a:lnTo>
                  <a:pt x="4678" y="2435"/>
                </a:lnTo>
                <a:lnTo>
                  <a:pt x="4678" y="2413"/>
                </a:lnTo>
                <a:lnTo>
                  <a:pt x="4678" y="2391"/>
                </a:lnTo>
                <a:lnTo>
                  <a:pt x="4679" y="2367"/>
                </a:lnTo>
                <a:lnTo>
                  <a:pt x="4679" y="2343"/>
                </a:lnTo>
                <a:lnTo>
                  <a:pt x="4679" y="2317"/>
                </a:lnTo>
                <a:lnTo>
                  <a:pt x="4680" y="2292"/>
                </a:lnTo>
                <a:lnTo>
                  <a:pt x="4680" y="2266"/>
                </a:lnTo>
                <a:lnTo>
                  <a:pt x="4681" y="2240"/>
                </a:lnTo>
                <a:lnTo>
                  <a:pt x="4681" y="2214"/>
                </a:lnTo>
                <a:lnTo>
                  <a:pt x="4682" y="2188"/>
                </a:lnTo>
                <a:lnTo>
                  <a:pt x="4682" y="2163"/>
                </a:lnTo>
                <a:lnTo>
                  <a:pt x="4683" y="2140"/>
                </a:lnTo>
                <a:lnTo>
                  <a:pt x="4683" y="2117"/>
                </a:lnTo>
                <a:lnTo>
                  <a:pt x="4683" y="2095"/>
                </a:lnTo>
                <a:lnTo>
                  <a:pt x="4684" y="2074"/>
                </a:lnTo>
                <a:lnTo>
                  <a:pt x="4684" y="2053"/>
                </a:lnTo>
                <a:lnTo>
                  <a:pt x="4685" y="2032"/>
                </a:lnTo>
                <a:lnTo>
                  <a:pt x="4685" y="2011"/>
                </a:lnTo>
                <a:lnTo>
                  <a:pt x="4685" y="1991"/>
                </a:lnTo>
                <a:lnTo>
                  <a:pt x="4686" y="1972"/>
                </a:lnTo>
                <a:lnTo>
                  <a:pt x="4686" y="1956"/>
                </a:lnTo>
                <a:lnTo>
                  <a:pt x="4687" y="1941"/>
                </a:lnTo>
                <a:lnTo>
                  <a:pt x="4687" y="1929"/>
                </a:lnTo>
                <a:lnTo>
                  <a:pt x="4688" y="1920"/>
                </a:lnTo>
                <a:lnTo>
                  <a:pt x="4689" y="1917"/>
                </a:lnTo>
                <a:lnTo>
                  <a:pt x="4690" y="1930"/>
                </a:lnTo>
                <a:lnTo>
                  <a:pt x="4690" y="1949"/>
                </a:lnTo>
                <a:lnTo>
                  <a:pt x="4690" y="1975"/>
                </a:lnTo>
                <a:lnTo>
                  <a:pt x="4691" y="2007"/>
                </a:lnTo>
                <a:lnTo>
                  <a:pt x="4692" y="2044"/>
                </a:lnTo>
                <a:lnTo>
                  <a:pt x="4692" y="2083"/>
                </a:lnTo>
                <a:lnTo>
                  <a:pt x="4692" y="2123"/>
                </a:lnTo>
                <a:lnTo>
                  <a:pt x="4693" y="2163"/>
                </a:lnTo>
                <a:lnTo>
                  <a:pt x="4693" y="2204"/>
                </a:lnTo>
                <a:lnTo>
                  <a:pt x="4694" y="2245"/>
                </a:lnTo>
                <a:lnTo>
                  <a:pt x="4694" y="2284"/>
                </a:lnTo>
                <a:lnTo>
                  <a:pt x="4694" y="2322"/>
                </a:lnTo>
                <a:lnTo>
                  <a:pt x="4695" y="2357"/>
                </a:lnTo>
                <a:lnTo>
                  <a:pt x="4695" y="2389"/>
                </a:lnTo>
                <a:lnTo>
                  <a:pt x="4696" y="2417"/>
                </a:lnTo>
                <a:lnTo>
                  <a:pt x="4696" y="2442"/>
                </a:lnTo>
                <a:lnTo>
                  <a:pt x="4697" y="2464"/>
                </a:lnTo>
                <a:lnTo>
                  <a:pt x="4697" y="2484"/>
                </a:lnTo>
                <a:lnTo>
                  <a:pt x="4697" y="2501"/>
                </a:lnTo>
                <a:lnTo>
                  <a:pt x="4698" y="2516"/>
                </a:lnTo>
                <a:lnTo>
                  <a:pt x="4698" y="2529"/>
                </a:lnTo>
                <a:lnTo>
                  <a:pt x="4699" y="2541"/>
                </a:lnTo>
                <a:lnTo>
                  <a:pt x="4699" y="2552"/>
                </a:lnTo>
                <a:lnTo>
                  <a:pt x="4699" y="2561"/>
                </a:lnTo>
                <a:lnTo>
                  <a:pt x="4700" y="2570"/>
                </a:lnTo>
                <a:lnTo>
                  <a:pt x="4701" y="2586"/>
                </a:lnTo>
                <a:lnTo>
                  <a:pt x="4702" y="2599"/>
                </a:lnTo>
                <a:lnTo>
                  <a:pt x="4703" y="2610"/>
                </a:lnTo>
                <a:lnTo>
                  <a:pt x="4703" y="2619"/>
                </a:lnTo>
                <a:lnTo>
                  <a:pt x="4704" y="2626"/>
                </a:lnTo>
                <a:lnTo>
                  <a:pt x="4705" y="2632"/>
                </a:lnTo>
                <a:lnTo>
                  <a:pt x="4706" y="2637"/>
                </a:lnTo>
                <a:lnTo>
                  <a:pt x="4708" y="2645"/>
                </a:lnTo>
                <a:lnTo>
                  <a:pt x="4709" y="2650"/>
                </a:lnTo>
                <a:lnTo>
                  <a:pt x="4711" y="2654"/>
                </a:lnTo>
                <a:lnTo>
                  <a:pt x="4713" y="2658"/>
                </a:lnTo>
                <a:lnTo>
                  <a:pt x="4714" y="2661"/>
                </a:lnTo>
                <a:lnTo>
                  <a:pt x="4716" y="2663"/>
                </a:lnTo>
                <a:lnTo>
                  <a:pt x="4719" y="2666"/>
                </a:lnTo>
                <a:lnTo>
                  <a:pt x="4723" y="2667"/>
                </a:lnTo>
                <a:lnTo>
                  <a:pt x="4729" y="2667"/>
                </a:lnTo>
                <a:lnTo>
                  <a:pt x="4733" y="2665"/>
                </a:lnTo>
                <a:lnTo>
                  <a:pt x="4734" y="2662"/>
                </a:lnTo>
                <a:lnTo>
                  <a:pt x="4736" y="2659"/>
                </a:lnTo>
                <a:lnTo>
                  <a:pt x="4738" y="2655"/>
                </a:lnTo>
                <a:lnTo>
                  <a:pt x="4739" y="2649"/>
                </a:lnTo>
                <a:lnTo>
                  <a:pt x="4740" y="2645"/>
                </a:lnTo>
                <a:lnTo>
                  <a:pt x="4741" y="2641"/>
                </a:lnTo>
                <a:lnTo>
                  <a:pt x="4742" y="2635"/>
                </a:lnTo>
                <a:lnTo>
                  <a:pt x="4743" y="2628"/>
                </a:lnTo>
                <a:lnTo>
                  <a:pt x="4744" y="2620"/>
                </a:lnTo>
                <a:lnTo>
                  <a:pt x="4744" y="2609"/>
                </a:lnTo>
                <a:lnTo>
                  <a:pt x="4745" y="2595"/>
                </a:lnTo>
                <a:lnTo>
                  <a:pt x="4746" y="2579"/>
                </a:lnTo>
                <a:lnTo>
                  <a:pt x="4747" y="2570"/>
                </a:lnTo>
                <a:lnTo>
                  <a:pt x="4747" y="2560"/>
                </a:lnTo>
                <a:lnTo>
                  <a:pt x="4747" y="2550"/>
                </a:lnTo>
                <a:lnTo>
                  <a:pt x="4748" y="2539"/>
                </a:lnTo>
                <a:lnTo>
                  <a:pt x="4748" y="2527"/>
                </a:lnTo>
                <a:lnTo>
                  <a:pt x="4749" y="2515"/>
                </a:lnTo>
                <a:lnTo>
                  <a:pt x="4749" y="2503"/>
                </a:lnTo>
                <a:lnTo>
                  <a:pt x="4749" y="2491"/>
                </a:lnTo>
                <a:lnTo>
                  <a:pt x="4750" y="2480"/>
                </a:lnTo>
                <a:lnTo>
                  <a:pt x="4750" y="2469"/>
                </a:lnTo>
                <a:lnTo>
                  <a:pt x="4751" y="2458"/>
                </a:lnTo>
                <a:lnTo>
                  <a:pt x="4751" y="2447"/>
                </a:lnTo>
                <a:lnTo>
                  <a:pt x="4752" y="2437"/>
                </a:lnTo>
                <a:lnTo>
                  <a:pt x="4752" y="2428"/>
                </a:lnTo>
                <a:lnTo>
                  <a:pt x="4753" y="2419"/>
                </a:lnTo>
                <a:lnTo>
                  <a:pt x="4753" y="2410"/>
                </a:lnTo>
                <a:lnTo>
                  <a:pt x="4754" y="2394"/>
                </a:lnTo>
                <a:lnTo>
                  <a:pt x="4755" y="2378"/>
                </a:lnTo>
                <a:lnTo>
                  <a:pt x="4755" y="2370"/>
                </a:lnTo>
                <a:lnTo>
                  <a:pt x="4755" y="2361"/>
                </a:lnTo>
                <a:lnTo>
                  <a:pt x="4756" y="2353"/>
                </a:lnTo>
                <a:lnTo>
                  <a:pt x="4757" y="2340"/>
                </a:lnTo>
                <a:lnTo>
                  <a:pt x="4758" y="2340"/>
                </a:lnTo>
                <a:lnTo>
                  <a:pt x="4759" y="2348"/>
                </a:lnTo>
                <a:lnTo>
                  <a:pt x="4759" y="2359"/>
                </a:lnTo>
                <a:lnTo>
                  <a:pt x="4760" y="2373"/>
                </a:lnTo>
                <a:lnTo>
                  <a:pt x="4760" y="2389"/>
                </a:lnTo>
                <a:lnTo>
                  <a:pt x="4760" y="2408"/>
                </a:lnTo>
                <a:lnTo>
                  <a:pt x="4761" y="2428"/>
                </a:lnTo>
                <a:lnTo>
                  <a:pt x="4762" y="2450"/>
                </a:lnTo>
                <a:lnTo>
                  <a:pt x="4762" y="2472"/>
                </a:lnTo>
                <a:lnTo>
                  <a:pt x="4762" y="2494"/>
                </a:lnTo>
                <a:lnTo>
                  <a:pt x="4763" y="2514"/>
                </a:lnTo>
                <a:lnTo>
                  <a:pt x="4763" y="2532"/>
                </a:lnTo>
                <a:lnTo>
                  <a:pt x="4764" y="2548"/>
                </a:lnTo>
                <a:lnTo>
                  <a:pt x="4764" y="2561"/>
                </a:lnTo>
                <a:lnTo>
                  <a:pt x="4764" y="2573"/>
                </a:lnTo>
                <a:lnTo>
                  <a:pt x="4765" y="2583"/>
                </a:lnTo>
                <a:lnTo>
                  <a:pt x="4765" y="2592"/>
                </a:lnTo>
                <a:lnTo>
                  <a:pt x="4766" y="2600"/>
                </a:lnTo>
                <a:lnTo>
                  <a:pt x="4767" y="2613"/>
                </a:lnTo>
                <a:lnTo>
                  <a:pt x="4767" y="2623"/>
                </a:lnTo>
                <a:lnTo>
                  <a:pt x="4768" y="2632"/>
                </a:lnTo>
                <a:lnTo>
                  <a:pt x="4769" y="2639"/>
                </a:lnTo>
                <a:lnTo>
                  <a:pt x="4770" y="2645"/>
                </a:lnTo>
                <a:lnTo>
                  <a:pt x="4771" y="2651"/>
                </a:lnTo>
                <a:lnTo>
                  <a:pt x="4772" y="2655"/>
                </a:lnTo>
                <a:lnTo>
                  <a:pt x="4773" y="2662"/>
                </a:lnTo>
                <a:lnTo>
                  <a:pt x="4775" y="2666"/>
                </a:lnTo>
                <a:lnTo>
                  <a:pt x="4777" y="2669"/>
                </a:lnTo>
                <a:lnTo>
                  <a:pt x="4778" y="2671"/>
                </a:lnTo>
                <a:lnTo>
                  <a:pt x="4780" y="2673"/>
                </a:lnTo>
                <a:lnTo>
                  <a:pt x="4783" y="2676"/>
                </a:lnTo>
                <a:lnTo>
                  <a:pt x="4787" y="2678"/>
                </a:lnTo>
                <a:lnTo>
                  <a:pt x="4790" y="2679"/>
                </a:lnTo>
                <a:lnTo>
                  <a:pt x="4794" y="2680"/>
                </a:lnTo>
                <a:lnTo>
                  <a:pt x="4799" y="2681"/>
                </a:lnTo>
                <a:lnTo>
                  <a:pt x="4807" y="2682"/>
                </a:lnTo>
                <a:lnTo>
                  <a:pt x="4812" y="2683"/>
                </a:lnTo>
                <a:lnTo>
                  <a:pt x="4843" y="2683"/>
                </a:lnTo>
                <a:lnTo>
                  <a:pt x="4850" y="2684"/>
                </a:lnTo>
                <a:lnTo>
                  <a:pt x="4868" y="2684"/>
                </a:lnTo>
                <a:lnTo>
                  <a:pt x="4890" y="2685"/>
                </a:lnTo>
                <a:lnTo>
                  <a:pt x="4899" y="2684"/>
                </a:lnTo>
                <a:lnTo>
                  <a:pt x="4912" y="2684"/>
                </a:lnTo>
                <a:lnTo>
                  <a:pt x="4931" y="2685"/>
                </a:lnTo>
                <a:lnTo>
                  <a:pt x="4982" y="2685"/>
                </a:lnTo>
                <a:lnTo>
                  <a:pt x="4991" y="2685"/>
                </a:lnTo>
                <a:lnTo>
                  <a:pt x="5128" y="2685"/>
                </a:lnTo>
                <a:lnTo>
                  <a:pt x="5140" y="2684"/>
                </a:lnTo>
                <a:lnTo>
                  <a:pt x="5145" y="2684"/>
                </a:lnTo>
                <a:lnTo>
                  <a:pt x="5156" y="2683"/>
                </a:lnTo>
                <a:lnTo>
                  <a:pt x="5166" y="2685"/>
                </a:lnTo>
                <a:lnTo>
                  <a:pt x="5204" y="2684"/>
                </a:lnTo>
                <a:lnTo>
                  <a:pt x="5210" y="2683"/>
                </a:lnTo>
                <a:lnTo>
                  <a:pt x="5214" y="2683"/>
                </a:lnTo>
                <a:lnTo>
                  <a:pt x="5219" y="2681"/>
                </a:lnTo>
                <a:lnTo>
                  <a:pt x="5226" y="2682"/>
                </a:lnTo>
                <a:lnTo>
                  <a:pt x="5230" y="2683"/>
                </a:lnTo>
                <a:lnTo>
                  <a:pt x="5244" y="2683"/>
                </a:lnTo>
                <a:lnTo>
                  <a:pt x="5250" y="2684"/>
                </a:lnTo>
                <a:lnTo>
                  <a:pt x="5271" y="2684"/>
                </a:lnTo>
                <a:lnTo>
                  <a:pt x="5278" y="2684"/>
                </a:lnTo>
                <a:lnTo>
                  <a:pt x="5284" y="2682"/>
                </a:lnTo>
                <a:lnTo>
                  <a:pt x="5294" y="2681"/>
                </a:lnTo>
                <a:lnTo>
                  <a:pt x="5299" y="2683"/>
                </a:lnTo>
                <a:lnTo>
                  <a:pt x="5304" y="2684"/>
                </a:lnTo>
                <a:lnTo>
                  <a:pt x="5326" y="2684"/>
                </a:lnTo>
                <a:lnTo>
                  <a:pt x="5344" y="2684"/>
                </a:lnTo>
                <a:lnTo>
                  <a:pt x="5351" y="2685"/>
                </a:lnTo>
                <a:lnTo>
                  <a:pt x="5405" y="2685"/>
                </a:lnTo>
                <a:lnTo>
                  <a:pt x="5492" y="2685"/>
                </a:lnTo>
                <a:lnTo>
                  <a:pt x="5534" y="2685"/>
                </a:lnTo>
                <a:lnTo>
                  <a:pt x="5546" y="2684"/>
                </a:lnTo>
                <a:lnTo>
                  <a:pt x="5573" y="2684"/>
                </a:lnTo>
                <a:lnTo>
                  <a:pt x="5588" y="2684"/>
                </a:lnTo>
                <a:lnTo>
                  <a:pt x="5598" y="2683"/>
                </a:lnTo>
                <a:lnTo>
                  <a:pt x="5613" y="2683"/>
                </a:lnTo>
                <a:lnTo>
                  <a:pt x="5623" y="2682"/>
                </a:lnTo>
                <a:lnTo>
                  <a:pt x="5626" y="2682"/>
                </a:lnTo>
                <a:lnTo>
                  <a:pt x="5630" y="2680"/>
                </a:lnTo>
                <a:lnTo>
                  <a:pt x="5633" y="2678"/>
                </a:lnTo>
                <a:lnTo>
                  <a:pt x="5635" y="2676"/>
                </a:lnTo>
                <a:lnTo>
                  <a:pt x="5638" y="2671"/>
                </a:lnTo>
                <a:lnTo>
                  <a:pt x="5639" y="2668"/>
                </a:lnTo>
                <a:lnTo>
                  <a:pt x="5641" y="2666"/>
                </a:lnTo>
                <a:lnTo>
                  <a:pt x="5643" y="2664"/>
                </a:lnTo>
                <a:lnTo>
                  <a:pt x="5648" y="2662"/>
                </a:lnTo>
                <a:lnTo>
                  <a:pt x="5649" y="2665"/>
                </a:lnTo>
                <a:lnTo>
                  <a:pt x="5651" y="2669"/>
                </a:lnTo>
                <a:lnTo>
                  <a:pt x="5653" y="2672"/>
                </a:lnTo>
                <a:lnTo>
                  <a:pt x="5656" y="2675"/>
                </a:lnTo>
                <a:lnTo>
                  <a:pt x="5660" y="2677"/>
                </a:lnTo>
                <a:lnTo>
                  <a:pt x="5667" y="2677"/>
                </a:lnTo>
                <a:lnTo>
                  <a:pt x="5670" y="2675"/>
                </a:lnTo>
                <a:lnTo>
                  <a:pt x="5673" y="2672"/>
                </a:lnTo>
                <a:lnTo>
                  <a:pt x="5675" y="2670"/>
                </a:lnTo>
                <a:lnTo>
                  <a:pt x="5677" y="2666"/>
                </a:lnTo>
                <a:lnTo>
                  <a:pt x="5678" y="2662"/>
                </a:lnTo>
                <a:lnTo>
                  <a:pt x="5680" y="2655"/>
                </a:lnTo>
                <a:lnTo>
                  <a:pt x="5681" y="2651"/>
                </a:lnTo>
                <a:lnTo>
                  <a:pt x="5682" y="2646"/>
                </a:lnTo>
                <a:lnTo>
                  <a:pt x="5683" y="2640"/>
                </a:lnTo>
                <a:lnTo>
                  <a:pt x="5683" y="2633"/>
                </a:lnTo>
                <a:lnTo>
                  <a:pt x="5684" y="2625"/>
                </a:lnTo>
                <a:lnTo>
                  <a:pt x="5685" y="2617"/>
                </a:lnTo>
                <a:lnTo>
                  <a:pt x="5686" y="2608"/>
                </a:lnTo>
                <a:lnTo>
                  <a:pt x="5687" y="2599"/>
                </a:lnTo>
                <a:lnTo>
                  <a:pt x="5688" y="2591"/>
                </a:lnTo>
                <a:lnTo>
                  <a:pt x="5689" y="2584"/>
                </a:lnTo>
                <a:lnTo>
                  <a:pt x="5689" y="2577"/>
                </a:lnTo>
                <a:lnTo>
                  <a:pt x="5690" y="2570"/>
                </a:lnTo>
                <a:lnTo>
                  <a:pt x="5691" y="2564"/>
                </a:lnTo>
                <a:lnTo>
                  <a:pt x="5692" y="2558"/>
                </a:lnTo>
                <a:lnTo>
                  <a:pt x="5693" y="2553"/>
                </a:lnTo>
                <a:lnTo>
                  <a:pt x="5695" y="2550"/>
                </a:lnTo>
                <a:lnTo>
                  <a:pt x="5696" y="2556"/>
                </a:lnTo>
                <a:lnTo>
                  <a:pt x="5697" y="2566"/>
                </a:lnTo>
                <a:lnTo>
                  <a:pt x="5698" y="2579"/>
                </a:lnTo>
                <a:lnTo>
                  <a:pt x="5699" y="2592"/>
                </a:lnTo>
                <a:lnTo>
                  <a:pt x="5700" y="2604"/>
                </a:lnTo>
                <a:lnTo>
                  <a:pt x="5700" y="2615"/>
                </a:lnTo>
                <a:lnTo>
                  <a:pt x="5701" y="2625"/>
                </a:lnTo>
                <a:lnTo>
                  <a:pt x="5702" y="2632"/>
                </a:lnTo>
                <a:lnTo>
                  <a:pt x="5703" y="2638"/>
                </a:lnTo>
                <a:lnTo>
                  <a:pt x="5704" y="2643"/>
                </a:lnTo>
                <a:lnTo>
                  <a:pt x="5705" y="2650"/>
                </a:lnTo>
                <a:lnTo>
                  <a:pt x="5707" y="2655"/>
                </a:lnTo>
                <a:lnTo>
                  <a:pt x="5709" y="2659"/>
                </a:lnTo>
                <a:lnTo>
                  <a:pt x="5710" y="2661"/>
                </a:lnTo>
                <a:lnTo>
                  <a:pt x="5717" y="2661"/>
                </a:lnTo>
                <a:lnTo>
                  <a:pt x="5719" y="2659"/>
                </a:lnTo>
                <a:lnTo>
                  <a:pt x="5720" y="2656"/>
                </a:lnTo>
                <a:lnTo>
                  <a:pt x="5722" y="2651"/>
                </a:lnTo>
                <a:lnTo>
                  <a:pt x="5724" y="2645"/>
                </a:lnTo>
                <a:lnTo>
                  <a:pt x="5725" y="2641"/>
                </a:lnTo>
                <a:lnTo>
                  <a:pt x="5725" y="2636"/>
                </a:lnTo>
                <a:lnTo>
                  <a:pt x="5726" y="2630"/>
                </a:lnTo>
                <a:lnTo>
                  <a:pt x="5727" y="2624"/>
                </a:lnTo>
                <a:lnTo>
                  <a:pt x="5728" y="2615"/>
                </a:lnTo>
                <a:lnTo>
                  <a:pt x="5729" y="2605"/>
                </a:lnTo>
                <a:lnTo>
                  <a:pt x="5730" y="2593"/>
                </a:lnTo>
                <a:lnTo>
                  <a:pt x="5730" y="2579"/>
                </a:lnTo>
                <a:lnTo>
                  <a:pt x="5731" y="2571"/>
                </a:lnTo>
                <a:lnTo>
                  <a:pt x="5732" y="2562"/>
                </a:lnTo>
                <a:lnTo>
                  <a:pt x="5732" y="2553"/>
                </a:lnTo>
                <a:lnTo>
                  <a:pt x="5732" y="2543"/>
                </a:lnTo>
                <a:lnTo>
                  <a:pt x="5733" y="2533"/>
                </a:lnTo>
                <a:lnTo>
                  <a:pt x="5733" y="2522"/>
                </a:lnTo>
                <a:lnTo>
                  <a:pt x="5734" y="2511"/>
                </a:lnTo>
                <a:lnTo>
                  <a:pt x="5734" y="2500"/>
                </a:lnTo>
                <a:lnTo>
                  <a:pt x="5734" y="2489"/>
                </a:lnTo>
                <a:lnTo>
                  <a:pt x="5735" y="2477"/>
                </a:lnTo>
                <a:lnTo>
                  <a:pt x="5735" y="2466"/>
                </a:lnTo>
                <a:lnTo>
                  <a:pt x="5736" y="2456"/>
                </a:lnTo>
                <a:lnTo>
                  <a:pt x="5736" y="2445"/>
                </a:lnTo>
                <a:lnTo>
                  <a:pt x="5737" y="2436"/>
                </a:lnTo>
                <a:lnTo>
                  <a:pt x="5737" y="2426"/>
                </a:lnTo>
                <a:lnTo>
                  <a:pt x="5737" y="2417"/>
                </a:lnTo>
                <a:lnTo>
                  <a:pt x="5738" y="2409"/>
                </a:lnTo>
                <a:lnTo>
                  <a:pt x="5739" y="2392"/>
                </a:lnTo>
                <a:lnTo>
                  <a:pt x="5739" y="2377"/>
                </a:lnTo>
                <a:lnTo>
                  <a:pt x="5740" y="2362"/>
                </a:lnTo>
                <a:lnTo>
                  <a:pt x="5741" y="2349"/>
                </a:lnTo>
                <a:lnTo>
                  <a:pt x="5742" y="2339"/>
                </a:lnTo>
                <a:lnTo>
                  <a:pt x="5743" y="2338"/>
                </a:lnTo>
                <a:lnTo>
                  <a:pt x="5744" y="2350"/>
                </a:lnTo>
                <a:lnTo>
                  <a:pt x="5745" y="2360"/>
                </a:lnTo>
                <a:lnTo>
                  <a:pt x="5745" y="2373"/>
                </a:lnTo>
                <a:lnTo>
                  <a:pt x="5745" y="2388"/>
                </a:lnTo>
                <a:lnTo>
                  <a:pt x="5746" y="2404"/>
                </a:lnTo>
                <a:lnTo>
                  <a:pt x="5746" y="2422"/>
                </a:lnTo>
                <a:lnTo>
                  <a:pt x="5747" y="2441"/>
                </a:lnTo>
                <a:lnTo>
                  <a:pt x="5747" y="2459"/>
                </a:lnTo>
                <a:lnTo>
                  <a:pt x="5748" y="2476"/>
                </a:lnTo>
                <a:lnTo>
                  <a:pt x="5748" y="2493"/>
                </a:lnTo>
                <a:lnTo>
                  <a:pt x="5748" y="2508"/>
                </a:lnTo>
                <a:lnTo>
                  <a:pt x="5749" y="2522"/>
                </a:lnTo>
                <a:lnTo>
                  <a:pt x="5749" y="2534"/>
                </a:lnTo>
                <a:lnTo>
                  <a:pt x="5750" y="2545"/>
                </a:lnTo>
                <a:lnTo>
                  <a:pt x="5750" y="2555"/>
                </a:lnTo>
                <a:lnTo>
                  <a:pt x="5750" y="2564"/>
                </a:lnTo>
                <a:lnTo>
                  <a:pt x="5751" y="2572"/>
                </a:lnTo>
                <a:lnTo>
                  <a:pt x="5752" y="2585"/>
                </a:lnTo>
                <a:lnTo>
                  <a:pt x="5753" y="2596"/>
                </a:lnTo>
                <a:lnTo>
                  <a:pt x="5753" y="2605"/>
                </a:lnTo>
                <a:lnTo>
                  <a:pt x="5754" y="2613"/>
                </a:lnTo>
                <a:lnTo>
                  <a:pt x="5755" y="2620"/>
                </a:lnTo>
                <a:lnTo>
                  <a:pt x="5756" y="2626"/>
                </a:lnTo>
                <a:lnTo>
                  <a:pt x="5757" y="2631"/>
                </a:lnTo>
                <a:lnTo>
                  <a:pt x="5759" y="2638"/>
                </a:lnTo>
                <a:lnTo>
                  <a:pt x="5760" y="2643"/>
                </a:lnTo>
                <a:lnTo>
                  <a:pt x="5762" y="2646"/>
                </a:lnTo>
                <a:lnTo>
                  <a:pt x="5765" y="2646"/>
                </a:lnTo>
                <a:lnTo>
                  <a:pt x="5767" y="2644"/>
                </a:lnTo>
                <a:lnTo>
                  <a:pt x="5769" y="2640"/>
                </a:lnTo>
                <a:lnTo>
                  <a:pt x="5770" y="2634"/>
                </a:lnTo>
                <a:lnTo>
                  <a:pt x="5771" y="2630"/>
                </a:lnTo>
                <a:lnTo>
                  <a:pt x="5772" y="2626"/>
                </a:lnTo>
                <a:lnTo>
                  <a:pt x="5773" y="2620"/>
                </a:lnTo>
                <a:lnTo>
                  <a:pt x="5774" y="2614"/>
                </a:lnTo>
                <a:lnTo>
                  <a:pt x="5775" y="2606"/>
                </a:lnTo>
                <a:lnTo>
                  <a:pt x="5775" y="2597"/>
                </a:lnTo>
                <a:lnTo>
                  <a:pt x="5777" y="2586"/>
                </a:lnTo>
                <a:lnTo>
                  <a:pt x="5777" y="2573"/>
                </a:lnTo>
                <a:lnTo>
                  <a:pt x="5778" y="2565"/>
                </a:lnTo>
                <a:lnTo>
                  <a:pt x="5778" y="2556"/>
                </a:lnTo>
                <a:lnTo>
                  <a:pt x="5779" y="2547"/>
                </a:lnTo>
                <a:lnTo>
                  <a:pt x="5779" y="2537"/>
                </a:lnTo>
                <a:lnTo>
                  <a:pt x="5779" y="2526"/>
                </a:lnTo>
                <a:lnTo>
                  <a:pt x="5780" y="2514"/>
                </a:lnTo>
                <a:lnTo>
                  <a:pt x="5780" y="2501"/>
                </a:lnTo>
                <a:lnTo>
                  <a:pt x="5780" y="2488"/>
                </a:lnTo>
                <a:lnTo>
                  <a:pt x="5781" y="2474"/>
                </a:lnTo>
                <a:lnTo>
                  <a:pt x="5782" y="2459"/>
                </a:lnTo>
                <a:lnTo>
                  <a:pt x="5782" y="2445"/>
                </a:lnTo>
                <a:lnTo>
                  <a:pt x="5782" y="2429"/>
                </a:lnTo>
                <a:lnTo>
                  <a:pt x="5783" y="2414"/>
                </a:lnTo>
                <a:lnTo>
                  <a:pt x="5783" y="2399"/>
                </a:lnTo>
                <a:lnTo>
                  <a:pt x="5784" y="2384"/>
                </a:lnTo>
                <a:lnTo>
                  <a:pt x="5784" y="2370"/>
                </a:lnTo>
                <a:lnTo>
                  <a:pt x="5784" y="2356"/>
                </a:lnTo>
                <a:lnTo>
                  <a:pt x="5785" y="2343"/>
                </a:lnTo>
                <a:lnTo>
                  <a:pt x="5785" y="2330"/>
                </a:lnTo>
                <a:lnTo>
                  <a:pt x="5786" y="2319"/>
                </a:lnTo>
                <a:lnTo>
                  <a:pt x="5786" y="2307"/>
                </a:lnTo>
                <a:lnTo>
                  <a:pt x="5787" y="2296"/>
                </a:lnTo>
                <a:lnTo>
                  <a:pt x="5787" y="2286"/>
                </a:lnTo>
                <a:lnTo>
                  <a:pt x="5787" y="2275"/>
                </a:lnTo>
                <a:lnTo>
                  <a:pt x="5788" y="2265"/>
                </a:lnTo>
                <a:lnTo>
                  <a:pt x="5788" y="2256"/>
                </a:lnTo>
                <a:lnTo>
                  <a:pt x="5789" y="2246"/>
                </a:lnTo>
                <a:lnTo>
                  <a:pt x="5789" y="2237"/>
                </a:lnTo>
                <a:lnTo>
                  <a:pt x="5789" y="2229"/>
                </a:lnTo>
                <a:lnTo>
                  <a:pt x="5790" y="2216"/>
                </a:lnTo>
                <a:lnTo>
                  <a:pt x="5792" y="2216"/>
                </a:lnTo>
                <a:lnTo>
                  <a:pt x="5792" y="2223"/>
                </a:lnTo>
                <a:lnTo>
                  <a:pt x="5793" y="2233"/>
                </a:lnTo>
                <a:lnTo>
                  <a:pt x="5793" y="2248"/>
                </a:lnTo>
                <a:lnTo>
                  <a:pt x="5793" y="2266"/>
                </a:lnTo>
                <a:lnTo>
                  <a:pt x="5794" y="2288"/>
                </a:lnTo>
                <a:lnTo>
                  <a:pt x="5794" y="2311"/>
                </a:lnTo>
                <a:lnTo>
                  <a:pt x="5795" y="2337"/>
                </a:lnTo>
                <a:lnTo>
                  <a:pt x="5795" y="2362"/>
                </a:lnTo>
                <a:lnTo>
                  <a:pt x="5795" y="2388"/>
                </a:lnTo>
                <a:lnTo>
                  <a:pt x="5796" y="2412"/>
                </a:lnTo>
                <a:lnTo>
                  <a:pt x="5796" y="2435"/>
                </a:lnTo>
                <a:lnTo>
                  <a:pt x="5797" y="2455"/>
                </a:lnTo>
                <a:lnTo>
                  <a:pt x="5797" y="2474"/>
                </a:lnTo>
                <a:lnTo>
                  <a:pt x="5798" y="2491"/>
                </a:lnTo>
                <a:lnTo>
                  <a:pt x="5798" y="2506"/>
                </a:lnTo>
                <a:lnTo>
                  <a:pt x="5798" y="2519"/>
                </a:lnTo>
                <a:lnTo>
                  <a:pt x="5799" y="2531"/>
                </a:lnTo>
                <a:lnTo>
                  <a:pt x="5799" y="2541"/>
                </a:lnTo>
                <a:lnTo>
                  <a:pt x="5800" y="2551"/>
                </a:lnTo>
                <a:lnTo>
                  <a:pt x="5800" y="2559"/>
                </a:lnTo>
                <a:lnTo>
                  <a:pt x="5801" y="2574"/>
                </a:lnTo>
                <a:lnTo>
                  <a:pt x="5802" y="2587"/>
                </a:lnTo>
                <a:lnTo>
                  <a:pt x="5803" y="2597"/>
                </a:lnTo>
                <a:lnTo>
                  <a:pt x="5804" y="2606"/>
                </a:lnTo>
                <a:lnTo>
                  <a:pt x="5804" y="2614"/>
                </a:lnTo>
                <a:lnTo>
                  <a:pt x="5805" y="2621"/>
                </a:lnTo>
                <a:lnTo>
                  <a:pt x="5806" y="2627"/>
                </a:lnTo>
                <a:lnTo>
                  <a:pt x="5807" y="2631"/>
                </a:lnTo>
                <a:lnTo>
                  <a:pt x="5809" y="2639"/>
                </a:lnTo>
                <a:lnTo>
                  <a:pt x="5810" y="2643"/>
                </a:lnTo>
                <a:lnTo>
                  <a:pt x="5812" y="2645"/>
                </a:lnTo>
                <a:lnTo>
                  <a:pt x="5817" y="2643"/>
                </a:lnTo>
                <a:lnTo>
                  <a:pt x="5818" y="2640"/>
                </a:lnTo>
                <a:lnTo>
                  <a:pt x="5820" y="2634"/>
                </a:lnTo>
                <a:lnTo>
                  <a:pt x="5822" y="2626"/>
                </a:lnTo>
                <a:lnTo>
                  <a:pt x="5823" y="2621"/>
                </a:lnTo>
                <a:lnTo>
                  <a:pt x="5823" y="2615"/>
                </a:lnTo>
                <a:lnTo>
                  <a:pt x="5824" y="2607"/>
                </a:lnTo>
                <a:lnTo>
                  <a:pt x="5825" y="2598"/>
                </a:lnTo>
                <a:lnTo>
                  <a:pt x="5826" y="2587"/>
                </a:lnTo>
                <a:lnTo>
                  <a:pt x="5827" y="2573"/>
                </a:lnTo>
                <a:lnTo>
                  <a:pt x="5828" y="2557"/>
                </a:lnTo>
                <a:lnTo>
                  <a:pt x="5828" y="2548"/>
                </a:lnTo>
                <a:lnTo>
                  <a:pt x="5829" y="2539"/>
                </a:lnTo>
                <a:lnTo>
                  <a:pt x="5829" y="2529"/>
                </a:lnTo>
                <a:lnTo>
                  <a:pt x="5829" y="2518"/>
                </a:lnTo>
                <a:lnTo>
                  <a:pt x="5830" y="2508"/>
                </a:lnTo>
                <a:lnTo>
                  <a:pt x="5830" y="2497"/>
                </a:lnTo>
                <a:lnTo>
                  <a:pt x="5831" y="2485"/>
                </a:lnTo>
                <a:lnTo>
                  <a:pt x="5831" y="2474"/>
                </a:lnTo>
                <a:lnTo>
                  <a:pt x="5832" y="2463"/>
                </a:lnTo>
                <a:lnTo>
                  <a:pt x="5832" y="2452"/>
                </a:lnTo>
                <a:lnTo>
                  <a:pt x="5832" y="2441"/>
                </a:lnTo>
                <a:lnTo>
                  <a:pt x="5833" y="2431"/>
                </a:lnTo>
                <a:lnTo>
                  <a:pt x="5833" y="2422"/>
                </a:lnTo>
                <a:lnTo>
                  <a:pt x="5834" y="2412"/>
                </a:lnTo>
                <a:lnTo>
                  <a:pt x="5834" y="2404"/>
                </a:lnTo>
                <a:lnTo>
                  <a:pt x="5834" y="2395"/>
                </a:lnTo>
                <a:lnTo>
                  <a:pt x="5835" y="2380"/>
                </a:lnTo>
                <a:lnTo>
                  <a:pt x="5836" y="2365"/>
                </a:lnTo>
                <a:lnTo>
                  <a:pt x="5837" y="2351"/>
                </a:lnTo>
                <a:lnTo>
                  <a:pt x="5838" y="2339"/>
                </a:lnTo>
                <a:lnTo>
                  <a:pt x="5839" y="2331"/>
                </a:lnTo>
                <a:lnTo>
                  <a:pt x="5840" y="2333"/>
                </a:lnTo>
                <a:lnTo>
                  <a:pt x="5841" y="2348"/>
                </a:lnTo>
                <a:lnTo>
                  <a:pt x="5841" y="2359"/>
                </a:lnTo>
                <a:lnTo>
                  <a:pt x="5842" y="2373"/>
                </a:lnTo>
                <a:lnTo>
                  <a:pt x="5842" y="2390"/>
                </a:lnTo>
                <a:lnTo>
                  <a:pt x="5843" y="2408"/>
                </a:lnTo>
                <a:lnTo>
                  <a:pt x="5843" y="2426"/>
                </a:lnTo>
                <a:lnTo>
                  <a:pt x="5843" y="2446"/>
                </a:lnTo>
                <a:lnTo>
                  <a:pt x="5844" y="2465"/>
                </a:lnTo>
                <a:lnTo>
                  <a:pt x="5844" y="2483"/>
                </a:lnTo>
                <a:lnTo>
                  <a:pt x="5845" y="2500"/>
                </a:lnTo>
                <a:lnTo>
                  <a:pt x="5845" y="2515"/>
                </a:lnTo>
                <a:lnTo>
                  <a:pt x="5845" y="2529"/>
                </a:lnTo>
                <a:lnTo>
                  <a:pt x="5846" y="2542"/>
                </a:lnTo>
                <a:lnTo>
                  <a:pt x="5847" y="2553"/>
                </a:lnTo>
                <a:lnTo>
                  <a:pt x="5847" y="2563"/>
                </a:lnTo>
                <a:lnTo>
                  <a:pt x="5847" y="2571"/>
                </a:lnTo>
                <a:lnTo>
                  <a:pt x="5848" y="2579"/>
                </a:lnTo>
                <a:lnTo>
                  <a:pt x="5848" y="2593"/>
                </a:lnTo>
                <a:lnTo>
                  <a:pt x="5849" y="2604"/>
                </a:lnTo>
                <a:lnTo>
                  <a:pt x="5850" y="2613"/>
                </a:lnTo>
                <a:lnTo>
                  <a:pt x="5851" y="2622"/>
                </a:lnTo>
                <a:lnTo>
                  <a:pt x="5852" y="2629"/>
                </a:lnTo>
                <a:lnTo>
                  <a:pt x="5853" y="2635"/>
                </a:lnTo>
                <a:lnTo>
                  <a:pt x="5854" y="2640"/>
                </a:lnTo>
                <a:lnTo>
                  <a:pt x="5854" y="2644"/>
                </a:lnTo>
                <a:lnTo>
                  <a:pt x="5855" y="2648"/>
                </a:lnTo>
                <a:lnTo>
                  <a:pt x="5857" y="2654"/>
                </a:lnTo>
                <a:lnTo>
                  <a:pt x="5859" y="2658"/>
                </a:lnTo>
                <a:lnTo>
                  <a:pt x="5860" y="2660"/>
                </a:lnTo>
                <a:lnTo>
                  <a:pt x="5867" y="2660"/>
                </a:lnTo>
                <a:lnTo>
                  <a:pt x="5869" y="2658"/>
                </a:lnTo>
                <a:lnTo>
                  <a:pt x="5870" y="2655"/>
                </a:lnTo>
                <a:lnTo>
                  <a:pt x="5872" y="2650"/>
                </a:lnTo>
                <a:lnTo>
                  <a:pt x="5874" y="2643"/>
                </a:lnTo>
                <a:lnTo>
                  <a:pt x="5875" y="2638"/>
                </a:lnTo>
                <a:lnTo>
                  <a:pt x="5875" y="2632"/>
                </a:lnTo>
                <a:lnTo>
                  <a:pt x="5877" y="2625"/>
                </a:lnTo>
                <a:lnTo>
                  <a:pt x="5877" y="2618"/>
                </a:lnTo>
                <a:lnTo>
                  <a:pt x="5878" y="2609"/>
                </a:lnTo>
                <a:lnTo>
                  <a:pt x="5879" y="2601"/>
                </a:lnTo>
                <a:lnTo>
                  <a:pt x="5880" y="2592"/>
                </a:lnTo>
                <a:lnTo>
                  <a:pt x="5881" y="2584"/>
                </a:lnTo>
                <a:lnTo>
                  <a:pt x="5882" y="2576"/>
                </a:lnTo>
                <a:lnTo>
                  <a:pt x="5882" y="2570"/>
                </a:lnTo>
                <a:lnTo>
                  <a:pt x="5883" y="2563"/>
                </a:lnTo>
                <a:lnTo>
                  <a:pt x="5884" y="2558"/>
                </a:lnTo>
                <a:lnTo>
                  <a:pt x="5885" y="2552"/>
                </a:lnTo>
                <a:lnTo>
                  <a:pt x="5886" y="2548"/>
                </a:lnTo>
                <a:lnTo>
                  <a:pt x="5888" y="2545"/>
                </a:lnTo>
                <a:lnTo>
                  <a:pt x="5889" y="2551"/>
                </a:lnTo>
                <a:lnTo>
                  <a:pt x="5890" y="2562"/>
                </a:lnTo>
                <a:lnTo>
                  <a:pt x="5891" y="2575"/>
                </a:lnTo>
                <a:lnTo>
                  <a:pt x="5892" y="2589"/>
                </a:lnTo>
                <a:lnTo>
                  <a:pt x="5893" y="2603"/>
                </a:lnTo>
                <a:lnTo>
                  <a:pt x="5893" y="2616"/>
                </a:lnTo>
                <a:lnTo>
                  <a:pt x="5894" y="2626"/>
                </a:lnTo>
                <a:lnTo>
                  <a:pt x="5895" y="2635"/>
                </a:lnTo>
                <a:lnTo>
                  <a:pt x="5896" y="2641"/>
                </a:lnTo>
                <a:lnTo>
                  <a:pt x="5897" y="2647"/>
                </a:lnTo>
                <a:lnTo>
                  <a:pt x="5898" y="2652"/>
                </a:lnTo>
                <a:lnTo>
                  <a:pt x="5899" y="2659"/>
                </a:lnTo>
                <a:lnTo>
                  <a:pt x="5901" y="2664"/>
                </a:lnTo>
                <a:lnTo>
                  <a:pt x="5903" y="2668"/>
                </a:lnTo>
                <a:lnTo>
                  <a:pt x="5904" y="2671"/>
                </a:lnTo>
                <a:lnTo>
                  <a:pt x="5906" y="2673"/>
                </a:lnTo>
                <a:lnTo>
                  <a:pt x="5909" y="2676"/>
                </a:lnTo>
                <a:lnTo>
                  <a:pt x="5919" y="2677"/>
                </a:lnTo>
                <a:lnTo>
                  <a:pt x="5923" y="2675"/>
                </a:lnTo>
                <a:lnTo>
                  <a:pt x="5924" y="2673"/>
                </a:lnTo>
                <a:lnTo>
                  <a:pt x="5927" y="2670"/>
                </a:lnTo>
                <a:lnTo>
                  <a:pt x="5929" y="2666"/>
                </a:lnTo>
                <a:lnTo>
                  <a:pt x="5931" y="2664"/>
                </a:lnTo>
                <a:lnTo>
                  <a:pt x="5933" y="2662"/>
                </a:lnTo>
                <a:lnTo>
                  <a:pt x="5937" y="2661"/>
                </a:lnTo>
                <a:lnTo>
                  <a:pt x="5940" y="2666"/>
                </a:lnTo>
                <a:lnTo>
                  <a:pt x="5942" y="2671"/>
                </a:lnTo>
                <a:lnTo>
                  <a:pt x="5943" y="2674"/>
                </a:lnTo>
                <a:lnTo>
                  <a:pt x="5945" y="2677"/>
                </a:lnTo>
                <a:lnTo>
                  <a:pt x="5948" y="2679"/>
                </a:lnTo>
                <a:lnTo>
                  <a:pt x="5952" y="2681"/>
                </a:lnTo>
                <a:lnTo>
                  <a:pt x="5958" y="2683"/>
                </a:lnTo>
                <a:lnTo>
                  <a:pt x="5967" y="2684"/>
                </a:lnTo>
                <a:lnTo>
                  <a:pt x="5990" y="2683"/>
                </a:lnTo>
                <a:lnTo>
                  <a:pt x="5999" y="2684"/>
                </a:lnTo>
                <a:lnTo>
                  <a:pt x="6009" y="2684"/>
                </a:lnTo>
                <a:lnTo>
                  <a:pt x="6039" y="2684"/>
                </a:lnTo>
                <a:lnTo>
                  <a:pt x="6053" y="2685"/>
                </a:lnTo>
                <a:lnTo>
                  <a:pt x="6129" y="2685"/>
                </a:lnTo>
                <a:lnTo>
                  <a:pt x="6138" y="2685"/>
                </a:lnTo>
                <a:lnTo>
                  <a:pt x="6199" y="2685"/>
                </a:lnTo>
                <a:lnTo>
                  <a:pt x="6205" y="2685"/>
                </a:lnTo>
                <a:lnTo>
                  <a:pt x="6245" y="2685"/>
                </a:lnTo>
                <a:lnTo>
                  <a:pt x="6254" y="2684"/>
                </a:lnTo>
                <a:lnTo>
                  <a:pt x="6269" y="2684"/>
                </a:lnTo>
                <a:lnTo>
                  <a:pt x="6277" y="2685"/>
                </a:lnTo>
                <a:lnTo>
                  <a:pt x="6297" y="2684"/>
                </a:lnTo>
                <a:lnTo>
                  <a:pt x="6305" y="2683"/>
                </a:lnTo>
                <a:lnTo>
                  <a:pt x="6316" y="2684"/>
                </a:lnTo>
                <a:lnTo>
                  <a:pt x="6320" y="2684"/>
                </a:lnTo>
                <a:lnTo>
                  <a:pt x="6343" y="2685"/>
                </a:lnTo>
                <a:lnTo>
                  <a:pt x="6351" y="2684"/>
                </a:lnTo>
                <a:lnTo>
                  <a:pt x="6365" y="2684"/>
                </a:lnTo>
                <a:lnTo>
                  <a:pt x="6373" y="2685"/>
                </a:lnTo>
                <a:lnTo>
                  <a:pt x="6421" y="2685"/>
                </a:lnTo>
                <a:lnTo>
                  <a:pt x="6602" y="2685"/>
                </a:lnTo>
                <a:lnTo>
                  <a:pt x="6655" y="2685"/>
                </a:lnTo>
                <a:lnTo>
                  <a:pt x="7503" y="2685"/>
                </a:lnTo>
                <a:lnTo>
                  <a:pt x="7702" y="2685"/>
                </a:lnTo>
                <a:lnTo>
                  <a:pt x="7729" y="2685"/>
                </a:lnTo>
                <a:lnTo>
                  <a:pt x="7809" y="2685"/>
                </a:lnTo>
                <a:lnTo>
                  <a:pt x="7839" y="2685"/>
                </a:lnTo>
                <a:lnTo>
                  <a:pt x="8010" y="2685"/>
                </a:lnTo>
                <a:lnTo>
                  <a:pt x="8034" y="2685"/>
                </a:lnTo>
                <a:lnTo>
                  <a:pt x="8256" y="2685"/>
                </a:lnTo>
                <a:lnTo>
                  <a:pt x="8339" y="2685"/>
                </a:lnTo>
                <a:lnTo>
                  <a:pt x="8427" y="2685"/>
                </a:lnTo>
                <a:lnTo>
                  <a:pt x="9269" y="2685"/>
                </a:lnTo>
                <a:lnTo>
                  <a:pt x="9767" y="2685"/>
                </a:lnTo>
                <a:lnTo>
                  <a:pt x="9790" y="2685"/>
                </a:lnTo>
                <a:lnTo>
                  <a:pt x="9857" y="2685"/>
                </a:lnTo>
                <a:lnTo>
                  <a:pt x="9888" y="2685"/>
                </a:lnTo>
                <a:lnTo>
                  <a:pt x="10015" y="2685"/>
                </a:lnTo>
                <a:lnTo>
                  <a:pt x="10024" y="2685"/>
                </a:lnTo>
                <a:lnTo>
                  <a:pt x="10080" y="2685"/>
                </a:lnTo>
                <a:lnTo>
                  <a:pt x="10184" y="2685"/>
                </a:lnTo>
                <a:lnTo>
                  <a:pt x="10212" y="2685"/>
                </a:lnTo>
                <a:lnTo>
                  <a:pt x="10225" y="2684"/>
                </a:lnTo>
                <a:lnTo>
                  <a:pt x="10229" y="2682"/>
                </a:lnTo>
                <a:lnTo>
                  <a:pt x="10233" y="2679"/>
                </a:lnTo>
                <a:lnTo>
                  <a:pt x="10235" y="2678"/>
                </a:lnTo>
                <a:lnTo>
                  <a:pt x="10241" y="2677"/>
                </a:lnTo>
                <a:lnTo>
                  <a:pt x="10243" y="2679"/>
                </a:lnTo>
                <a:lnTo>
                  <a:pt x="10246" y="2682"/>
                </a:lnTo>
                <a:lnTo>
                  <a:pt x="10249" y="2683"/>
                </a:lnTo>
                <a:lnTo>
                  <a:pt x="10254" y="2684"/>
                </a:lnTo>
                <a:lnTo>
                  <a:pt x="10262" y="2685"/>
                </a:lnTo>
                <a:lnTo>
                  <a:pt x="10280" y="2685"/>
                </a:lnTo>
                <a:lnTo>
                  <a:pt x="10289" y="2684"/>
                </a:lnTo>
                <a:lnTo>
                  <a:pt x="10322" y="2684"/>
                </a:lnTo>
                <a:lnTo>
                  <a:pt x="10329" y="2685"/>
                </a:lnTo>
                <a:lnTo>
                  <a:pt x="10344" y="2685"/>
                </a:lnTo>
                <a:lnTo>
                  <a:pt x="10388" y="2685"/>
                </a:lnTo>
                <a:lnTo>
                  <a:pt x="10606" y="2685"/>
                </a:lnTo>
                <a:lnTo>
                  <a:pt x="10649" y="2685"/>
                </a:lnTo>
                <a:lnTo>
                  <a:pt x="10715" y="2685"/>
                </a:lnTo>
                <a:lnTo>
                  <a:pt x="11075" y="2685"/>
                </a:lnTo>
                <a:lnTo>
                  <a:pt x="11260" y="2685"/>
                </a:lnTo>
                <a:lnTo>
                  <a:pt x="11395" y="2685"/>
                </a:lnTo>
                <a:lnTo>
                  <a:pt x="11422" y="2685"/>
                </a:lnTo>
                <a:lnTo>
                  <a:pt x="11478" y="2685"/>
                </a:lnTo>
                <a:lnTo>
                  <a:pt x="11615" y="2685"/>
                </a:lnTo>
                <a:lnTo>
                  <a:pt x="11697" y="2685"/>
                </a:lnTo>
                <a:lnTo>
                  <a:pt x="11749" y="2685"/>
                </a:lnTo>
                <a:lnTo>
                  <a:pt x="11854" y="2685"/>
                </a:lnTo>
                <a:lnTo>
                  <a:pt x="12278" y="2685"/>
                </a:lnTo>
                <a:lnTo>
                  <a:pt x="12539" y="2685"/>
                </a:lnTo>
                <a:lnTo>
                  <a:pt x="12549" y="2685"/>
                </a:lnTo>
                <a:lnTo>
                  <a:pt x="12923" y="2685"/>
                </a:lnTo>
                <a:lnTo>
                  <a:pt x="12935" y="2685"/>
                </a:lnTo>
                <a:lnTo>
                  <a:pt x="13106" y="2685"/>
                </a:lnTo>
                <a:lnTo>
                  <a:pt x="13109" y="2685"/>
                </a:lnTo>
                <a:lnTo>
                  <a:pt x="13252" y="2685"/>
                </a:lnTo>
                <a:lnTo>
                  <a:pt x="13307" y="2685"/>
                </a:lnTo>
                <a:lnTo>
                  <a:pt x="13449" y="2685"/>
                </a:lnTo>
                <a:lnTo>
                  <a:pt x="13497" y="2685"/>
                </a:lnTo>
                <a:lnTo>
                  <a:pt x="13540" y="2684"/>
                </a:lnTo>
                <a:lnTo>
                  <a:pt x="13551" y="2684"/>
                </a:lnTo>
                <a:lnTo>
                  <a:pt x="13577" y="2684"/>
                </a:lnTo>
                <a:lnTo>
                  <a:pt x="13590" y="2684"/>
                </a:lnTo>
                <a:lnTo>
                  <a:pt x="13657" y="2684"/>
                </a:lnTo>
                <a:lnTo>
                  <a:pt x="13666" y="2683"/>
                </a:lnTo>
                <a:lnTo>
                  <a:pt x="13669" y="2682"/>
                </a:lnTo>
                <a:lnTo>
                  <a:pt x="13673" y="2680"/>
                </a:lnTo>
                <a:lnTo>
                  <a:pt x="13676" y="2677"/>
                </a:lnTo>
                <a:lnTo>
                  <a:pt x="13678" y="2675"/>
                </a:lnTo>
                <a:lnTo>
                  <a:pt x="13681" y="2673"/>
                </a:lnTo>
                <a:lnTo>
                  <a:pt x="13686" y="2672"/>
                </a:lnTo>
                <a:lnTo>
                  <a:pt x="13688" y="2675"/>
                </a:lnTo>
                <a:lnTo>
                  <a:pt x="13690" y="2677"/>
                </a:lnTo>
                <a:lnTo>
                  <a:pt x="13693" y="2679"/>
                </a:lnTo>
                <a:lnTo>
                  <a:pt x="13700" y="2679"/>
                </a:lnTo>
                <a:lnTo>
                  <a:pt x="13703" y="2677"/>
                </a:lnTo>
                <a:lnTo>
                  <a:pt x="13707" y="2674"/>
                </a:lnTo>
                <a:lnTo>
                  <a:pt x="13711" y="2672"/>
                </a:lnTo>
                <a:lnTo>
                  <a:pt x="13716" y="2671"/>
                </a:lnTo>
                <a:lnTo>
                  <a:pt x="13719" y="2674"/>
                </a:lnTo>
                <a:lnTo>
                  <a:pt x="13724" y="2674"/>
                </a:lnTo>
                <a:lnTo>
                  <a:pt x="13727" y="2672"/>
                </a:lnTo>
                <a:lnTo>
                  <a:pt x="13733" y="2671"/>
                </a:lnTo>
                <a:lnTo>
                  <a:pt x="13735" y="2673"/>
                </a:lnTo>
                <a:lnTo>
                  <a:pt x="13737" y="2676"/>
                </a:lnTo>
                <a:lnTo>
                  <a:pt x="13739" y="2678"/>
                </a:lnTo>
                <a:lnTo>
                  <a:pt x="13742" y="2679"/>
                </a:lnTo>
                <a:lnTo>
                  <a:pt x="13748" y="2680"/>
                </a:lnTo>
                <a:lnTo>
                  <a:pt x="13752" y="2678"/>
                </a:lnTo>
                <a:lnTo>
                  <a:pt x="13756" y="2675"/>
                </a:lnTo>
                <a:lnTo>
                  <a:pt x="13759" y="2673"/>
                </a:lnTo>
                <a:lnTo>
                  <a:pt x="13765" y="2674"/>
                </a:lnTo>
                <a:lnTo>
                  <a:pt x="13768" y="2677"/>
                </a:lnTo>
                <a:lnTo>
                  <a:pt x="13769" y="2678"/>
                </a:lnTo>
                <a:lnTo>
                  <a:pt x="13773" y="2681"/>
                </a:lnTo>
                <a:lnTo>
                  <a:pt x="13779" y="2682"/>
                </a:lnTo>
                <a:lnTo>
                  <a:pt x="13790" y="2683"/>
                </a:lnTo>
                <a:lnTo>
                  <a:pt x="13823" y="2683"/>
                </a:lnTo>
                <a:lnTo>
                  <a:pt x="13838" y="2682"/>
                </a:lnTo>
                <a:lnTo>
                  <a:pt x="13863" y="2682"/>
                </a:lnTo>
                <a:lnTo>
                  <a:pt x="13875" y="2682"/>
                </a:lnTo>
                <a:lnTo>
                  <a:pt x="13904" y="2682"/>
                </a:lnTo>
                <a:lnTo>
                  <a:pt x="13922" y="2681"/>
                </a:lnTo>
                <a:lnTo>
                  <a:pt x="13947" y="2681"/>
                </a:lnTo>
                <a:lnTo>
                  <a:pt x="13957" y="2681"/>
                </a:lnTo>
                <a:lnTo>
                  <a:pt x="13969" y="2680"/>
                </a:lnTo>
                <a:lnTo>
                  <a:pt x="13977" y="2679"/>
                </a:lnTo>
                <a:lnTo>
                  <a:pt x="13980" y="2677"/>
                </a:lnTo>
                <a:lnTo>
                  <a:pt x="13983" y="2676"/>
                </a:lnTo>
                <a:lnTo>
                  <a:pt x="13985" y="2675"/>
                </a:lnTo>
                <a:lnTo>
                  <a:pt x="13992" y="2674"/>
                </a:lnTo>
                <a:lnTo>
                  <a:pt x="13995" y="2675"/>
                </a:lnTo>
                <a:lnTo>
                  <a:pt x="14005" y="2676"/>
                </a:lnTo>
                <a:lnTo>
                  <a:pt x="14008" y="2674"/>
                </a:lnTo>
                <a:lnTo>
                  <a:pt x="14012" y="2673"/>
                </a:lnTo>
                <a:lnTo>
                  <a:pt x="14014" y="2672"/>
                </a:lnTo>
                <a:lnTo>
                  <a:pt x="14018" y="2669"/>
                </a:lnTo>
                <a:lnTo>
                  <a:pt x="14027" y="2669"/>
                </a:lnTo>
                <a:lnTo>
                  <a:pt x="14030" y="2668"/>
                </a:lnTo>
                <a:lnTo>
                  <a:pt x="14034" y="2667"/>
                </a:lnTo>
                <a:lnTo>
                  <a:pt x="14053" y="2666"/>
                </a:lnTo>
                <a:lnTo>
                  <a:pt x="14056" y="2665"/>
                </a:lnTo>
                <a:lnTo>
                  <a:pt x="14060" y="2662"/>
                </a:lnTo>
                <a:lnTo>
                  <a:pt x="14063" y="2659"/>
                </a:lnTo>
                <a:lnTo>
                  <a:pt x="14065" y="2658"/>
                </a:lnTo>
                <a:lnTo>
                  <a:pt x="14067" y="2656"/>
                </a:lnTo>
                <a:lnTo>
                  <a:pt x="14074" y="2655"/>
                </a:lnTo>
                <a:lnTo>
                  <a:pt x="14078" y="2653"/>
                </a:lnTo>
                <a:lnTo>
                  <a:pt x="14081" y="2651"/>
                </a:lnTo>
                <a:lnTo>
                  <a:pt x="14084" y="2648"/>
                </a:lnTo>
                <a:lnTo>
                  <a:pt x="14086" y="2646"/>
                </a:lnTo>
                <a:lnTo>
                  <a:pt x="14088" y="2643"/>
                </a:lnTo>
                <a:lnTo>
                  <a:pt x="14089" y="2641"/>
                </a:lnTo>
                <a:lnTo>
                  <a:pt x="14091" y="2638"/>
                </a:lnTo>
                <a:lnTo>
                  <a:pt x="14093" y="2634"/>
                </a:lnTo>
                <a:lnTo>
                  <a:pt x="14094" y="2630"/>
                </a:lnTo>
                <a:lnTo>
                  <a:pt x="14096" y="2625"/>
                </a:lnTo>
                <a:lnTo>
                  <a:pt x="14098" y="2619"/>
                </a:lnTo>
                <a:lnTo>
                  <a:pt x="14100" y="2611"/>
                </a:lnTo>
                <a:lnTo>
                  <a:pt x="14100" y="2607"/>
                </a:lnTo>
                <a:lnTo>
                  <a:pt x="14101" y="2602"/>
                </a:lnTo>
                <a:lnTo>
                  <a:pt x="14102" y="2596"/>
                </a:lnTo>
                <a:lnTo>
                  <a:pt x="14103" y="2589"/>
                </a:lnTo>
                <a:lnTo>
                  <a:pt x="14104" y="2582"/>
                </a:lnTo>
                <a:lnTo>
                  <a:pt x="14105" y="2573"/>
                </a:lnTo>
                <a:lnTo>
                  <a:pt x="14105" y="2563"/>
                </a:lnTo>
                <a:lnTo>
                  <a:pt x="14107" y="2552"/>
                </a:lnTo>
                <a:lnTo>
                  <a:pt x="14107" y="2540"/>
                </a:lnTo>
                <a:lnTo>
                  <a:pt x="14108" y="2526"/>
                </a:lnTo>
                <a:lnTo>
                  <a:pt x="14109" y="2510"/>
                </a:lnTo>
                <a:lnTo>
                  <a:pt x="14109" y="2501"/>
                </a:lnTo>
                <a:lnTo>
                  <a:pt x="14110" y="2492"/>
                </a:lnTo>
                <a:lnTo>
                  <a:pt x="14110" y="2482"/>
                </a:lnTo>
                <a:lnTo>
                  <a:pt x="14111" y="2472"/>
                </a:lnTo>
                <a:lnTo>
                  <a:pt x="14111" y="2461"/>
                </a:lnTo>
                <a:lnTo>
                  <a:pt x="14112" y="2449"/>
                </a:lnTo>
                <a:lnTo>
                  <a:pt x="14112" y="2436"/>
                </a:lnTo>
                <a:lnTo>
                  <a:pt x="14112" y="2423"/>
                </a:lnTo>
                <a:lnTo>
                  <a:pt x="14113" y="2408"/>
                </a:lnTo>
                <a:lnTo>
                  <a:pt x="14113" y="2392"/>
                </a:lnTo>
                <a:lnTo>
                  <a:pt x="14114" y="2375"/>
                </a:lnTo>
                <a:lnTo>
                  <a:pt x="14114" y="2356"/>
                </a:lnTo>
                <a:lnTo>
                  <a:pt x="14114" y="2335"/>
                </a:lnTo>
                <a:lnTo>
                  <a:pt x="14115" y="2313"/>
                </a:lnTo>
                <a:lnTo>
                  <a:pt x="14115" y="2287"/>
                </a:lnTo>
                <a:lnTo>
                  <a:pt x="14116" y="2259"/>
                </a:lnTo>
                <a:lnTo>
                  <a:pt x="14116" y="2228"/>
                </a:lnTo>
                <a:lnTo>
                  <a:pt x="14117" y="2194"/>
                </a:lnTo>
                <a:lnTo>
                  <a:pt x="14117" y="2155"/>
                </a:lnTo>
                <a:lnTo>
                  <a:pt x="14118" y="2113"/>
                </a:lnTo>
                <a:lnTo>
                  <a:pt x="14118" y="2066"/>
                </a:lnTo>
                <a:lnTo>
                  <a:pt x="14118" y="2015"/>
                </a:lnTo>
                <a:lnTo>
                  <a:pt x="14119" y="1960"/>
                </a:lnTo>
                <a:lnTo>
                  <a:pt x="14119" y="1900"/>
                </a:lnTo>
                <a:lnTo>
                  <a:pt x="14119" y="1835"/>
                </a:lnTo>
                <a:lnTo>
                  <a:pt x="14120" y="1767"/>
                </a:lnTo>
                <a:lnTo>
                  <a:pt x="14120" y="1695"/>
                </a:lnTo>
                <a:lnTo>
                  <a:pt x="14121" y="1620"/>
                </a:lnTo>
                <a:lnTo>
                  <a:pt x="14121" y="1542"/>
                </a:lnTo>
                <a:lnTo>
                  <a:pt x="14122" y="1462"/>
                </a:lnTo>
                <a:lnTo>
                  <a:pt x="14122" y="1381"/>
                </a:lnTo>
                <a:lnTo>
                  <a:pt x="14123" y="1301"/>
                </a:lnTo>
                <a:lnTo>
                  <a:pt x="14123" y="1221"/>
                </a:lnTo>
                <a:lnTo>
                  <a:pt x="14123" y="1145"/>
                </a:lnTo>
                <a:lnTo>
                  <a:pt x="14124" y="1072"/>
                </a:lnTo>
                <a:lnTo>
                  <a:pt x="14124" y="1002"/>
                </a:lnTo>
                <a:lnTo>
                  <a:pt x="14125" y="937"/>
                </a:lnTo>
                <a:lnTo>
                  <a:pt x="14125" y="874"/>
                </a:lnTo>
                <a:lnTo>
                  <a:pt x="14125" y="815"/>
                </a:lnTo>
                <a:lnTo>
                  <a:pt x="14126" y="757"/>
                </a:lnTo>
                <a:lnTo>
                  <a:pt x="14126" y="700"/>
                </a:lnTo>
                <a:lnTo>
                  <a:pt x="14127" y="643"/>
                </a:lnTo>
                <a:lnTo>
                  <a:pt x="14127" y="587"/>
                </a:lnTo>
                <a:lnTo>
                  <a:pt x="14128" y="531"/>
                </a:lnTo>
                <a:lnTo>
                  <a:pt x="14128" y="475"/>
                </a:lnTo>
                <a:lnTo>
                  <a:pt x="14128" y="421"/>
                </a:lnTo>
                <a:lnTo>
                  <a:pt x="14129" y="370"/>
                </a:lnTo>
                <a:lnTo>
                  <a:pt x="14129" y="323"/>
                </a:lnTo>
                <a:lnTo>
                  <a:pt x="14130" y="283"/>
                </a:lnTo>
                <a:lnTo>
                  <a:pt x="14130" y="253"/>
                </a:lnTo>
                <a:lnTo>
                  <a:pt x="14131" y="241"/>
                </a:lnTo>
                <a:lnTo>
                  <a:pt x="14132" y="267"/>
                </a:lnTo>
                <a:lnTo>
                  <a:pt x="14132" y="318"/>
                </a:lnTo>
                <a:lnTo>
                  <a:pt x="14132" y="394"/>
                </a:lnTo>
                <a:lnTo>
                  <a:pt x="14133" y="493"/>
                </a:lnTo>
                <a:lnTo>
                  <a:pt x="14133" y="612"/>
                </a:lnTo>
                <a:lnTo>
                  <a:pt x="14134" y="744"/>
                </a:lnTo>
                <a:lnTo>
                  <a:pt x="14134" y="882"/>
                </a:lnTo>
                <a:lnTo>
                  <a:pt x="14134" y="1022"/>
                </a:lnTo>
                <a:lnTo>
                  <a:pt x="14135" y="1156"/>
                </a:lnTo>
                <a:lnTo>
                  <a:pt x="14135" y="1282"/>
                </a:lnTo>
                <a:lnTo>
                  <a:pt x="14136" y="1397"/>
                </a:lnTo>
                <a:lnTo>
                  <a:pt x="14136" y="1500"/>
                </a:lnTo>
                <a:lnTo>
                  <a:pt x="14137" y="1591"/>
                </a:lnTo>
                <a:lnTo>
                  <a:pt x="14137" y="1670"/>
                </a:lnTo>
                <a:lnTo>
                  <a:pt x="14137" y="1739"/>
                </a:lnTo>
                <a:lnTo>
                  <a:pt x="14138" y="1798"/>
                </a:lnTo>
                <a:lnTo>
                  <a:pt x="14138" y="1849"/>
                </a:lnTo>
                <a:lnTo>
                  <a:pt x="14139" y="1893"/>
                </a:lnTo>
                <a:lnTo>
                  <a:pt x="14139" y="1931"/>
                </a:lnTo>
                <a:lnTo>
                  <a:pt x="14139" y="1964"/>
                </a:lnTo>
                <a:lnTo>
                  <a:pt x="14140" y="1993"/>
                </a:lnTo>
                <a:lnTo>
                  <a:pt x="14140" y="2017"/>
                </a:lnTo>
                <a:lnTo>
                  <a:pt x="14141" y="2038"/>
                </a:lnTo>
                <a:lnTo>
                  <a:pt x="14141" y="2056"/>
                </a:lnTo>
                <a:lnTo>
                  <a:pt x="14142" y="2070"/>
                </a:lnTo>
                <a:lnTo>
                  <a:pt x="14142" y="2082"/>
                </a:lnTo>
                <a:lnTo>
                  <a:pt x="14143" y="2096"/>
                </a:lnTo>
                <a:lnTo>
                  <a:pt x="14144" y="2096"/>
                </a:lnTo>
                <a:lnTo>
                  <a:pt x="14145" y="2089"/>
                </a:lnTo>
                <a:lnTo>
                  <a:pt x="14145" y="2079"/>
                </a:lnTo>
                <a:lnTo>
                  <a:pt x="14145" y="2065"/>
                </a:lnTo>
                <a:lnTo>
                  <a:pt x="14146" y="2046"/>
                </a:lnTo>
                <a:lnTo>
                  <a:pt x="14146" y="2024"/>
                </a:lnTo>
                <a:lnTo>
                  <a:pt x="14147" y="1997"/>
                </a:lnTo>
                <a:lnTo>
                  <a:pt x="14147" y="1965"/>
                </a:lnTo>
                <a:lnTo>
                  <a:pt x="14148" y="1928"/>
                </a:lnTo>
                <a:lnTo>
                  <a:pt x="14148" y="1886"/>
                </a:lnTo>
                <a:lnTo>
                  <a:pt x="14148" y="1839"/>
                </a:lnTo>
                <a:lnTo>
                  <a:pt x="14149" y="1787"/>
                </a:lnTo>
                <a:lnTo>
                  <a:pt x="14149" y="1730"/>
                </a:lnTo>
                <a:lnTo>
                  <a:pt x="14150" y="1668"/>
                </a:lnTo>
                <a:lnTo>
                  <a:pt x="14150" y="1601"/>
                </a:lnTo>
                <a:lnTo>
                  <a:pt x="14150" y="1531"/>
                </a:lnTo>
                <a:lnTo>
                  <a:pt x="14151" y="1457"/>
                </a:lnTo>
                <a:lnTo>
                  <a:pt x="14152" y="1380"/>
                </a:lnTo>
                <a:lnTo>
                  <a:pt x="14152" y="1301"/>
                </a:lnTo>
                <a:lnTo>
                  <a:pt x="14152" y="1221"/>
                </a:lnTo>
                <a:lnTo>
                  <a:pt x="14153" y="1141"/>
                </a:lnTo>
                <a:lnTo>
                  <a:pt x="14153" y="1062"/>
                </a:lnTo>
                <a:lnTo>
                  <a:pt x="14153" y="985"/>
                </a:lnTo>
                <a:lnTo>
                  <a:pt x="14154" y="910"/>
                </a:lnTo>
                <a:lnTo>
                  <a:pt x="14154" y="840"/>
                </a:lnTo>
                <a:lnTo>
                  <a:pt x="14155" y="772"/>
                </a:lnTo>
                <a:lnTo>
                  <a:pt x="14155" y="708"/>
                </a:lnTo>
                <a:lnTo>
                  <a:pt x="14155" y="646"/>
                </a:lnTo>
                <a:lnTo>
                  <a:pt x="14156" y="585"/>
                </a:lnTo>
                <a:lnTo>
                  <a:pt x="14157" y="524"/>
                </a:lnTo>
                <a:lnTo>
                  <a:pt x="14157" y="464"/>
                </a:lnTo>
                <a:lnTo>
                  <a:pt x="14157" y="403"/>
                </a:lnTo>
                <a:lnTo>
                  <a:pt x="14158" y="342"/>
                </a:lnTo>
                <a:lnTo>
                  <a:pt x="14158" y="281"/>
                </a:lnTo>
                <a:lnTo>
                  <a:pt x="14159" y="221"/>
                </a:lnTo>
                <a:lnTo>
                  <a:pt x="14159" y="164"/>
                </a:lnTo>
                <a:lnTo>
                  <a:pt x="14159" y="110"/>
                </a:lnTo>
                <a:lnTo>
                  <a:pt x="14160" y="63"/>
                </a:lnTo>
                <a:lnTo>
                  <a:pt x="14160" y="25"/>
                </a:lnTo>
                <a:lnTo>
                  <a:pt x="14161" y="0"/>
                </a:lnTo>
                <a:lnTo>
                  <a:pt x="14162" y="6"/>
                </a:lnTo>
                <a:lnTo>
                  <a:pt x="14162" y="43"/>
                </a:lnTo>
                <a:lnTo>
                  <a:pt x="14162" y="103"/>
                </a:lnTo>
                <a:lnTo>
                  <a:pt x="14163" y="184"/>
                </a:lnTo>
                <a:lnTo>
                  <a:pt x="14163" y="282"/>
                </a:lnTo>
                <a:lnTo>
                  <a:pt x="14164" y="391"/>
                </a:lnTo>
                <a:lnTo>
                  <a:pt x="14164" y="503"/>
                </a:lnTo>
                <a:lnTo>
                  <a:pt x="14164" y="613"/>
                </a:lnTo>
                <a:lnTo>
                  <a:pt x="14165" y="714"/>
                </a:lnTo>
                <a:lnTo>
                  <a:pt x="14165" y="802"/>
                </a:lnTo>
                <a:lnTo>
                  <a:pt x="14166" y="875"/>
                </a:lnTo>
                <a:lnTo>
                  <a:pt x="14166" y="931"/>
                </a:lnTo>
                <a:lnTo>
                  <a:pt x="14167" y="971"/>
                </a:lnTo>
                <a:lnTo>
                  <a:pt x="14167" y="995"/>
                </a:lnTo>
                <a:lnTo>
                  <a:pt x="14168" y="1001"/>
                </a:lnTo>
                <a:lnTo>
                  <a:pt x="14168" y="986"/>
                </a:lnTo>
                <a:lnTo>
                  <a:pt x="14169" y="962"/>
                </a:lnTo>
                <a:lnTo>
                  <a:pt x="14169" y="930"/>
                </a:lnTo>
                <a:lnTo>
                  <a:pt x="14170" y="891"/>
                </a:lnTo>
                <a:lnTo>
                  <a:pt x="14170" y="848"/>
                </a:lnTo>
                <a:lnTo>
                  <a:pt x="14170" y="803"/>
                </a:lnTo>
                <a:lnTo>
                  <a:pt x="14171" y="757"/>
                </a:lnTo>
                <a:lnTo>
                  <a:pt x="14171" y="710"/>
                </a:lnTo>
                <a:lnTo>
                  <a:pt x="14172" y="666"/>
                </a:lnTo>
                <a:lnTo>
                  <a:pt x="14172" y="623"/>
                </a:lnTo>
                <a:lnTo>
                  <a:pt x="14173" y="583"/>
                </a:lnTo>
                <a:lnTo>
                  <a:pt x="14173" y="543"/>
                </a:lnTo>
                <a:lnTo>
                  <a:pt x="14173" y="505"/>
                </a:lnTo>
                <a:lnTo>
                  <a:pt x="14174" y="466"/>
                </a:lnTo>
                <a:lnTo>
                  <a:pt x="14174" y="427"/>
                </a:lnTo>
                <a:lnTo>
                  <a:pt x="14175" y="386"/>
                </a:lnTo>
                <a:lnTo>
                  <a:pt x="14175" y="345"/>
                </a:lnTo>
                <a:lnTo>
                  <a:pt x="14175" y="302"/>
                </a:lnTo>
                <a:lnTo>
                  <a:pt x="14176" y="259"/>
                </a:lnTo>
                <a:lnTo>
                  <a:pt x="14177" y="217"/>
                </a:lnTo>
                <a:lnTo>
                  <a:pt x="14177" y="177"/>
                </a:lnTo>
                <a:lnTo>
                  <a:pt x="14177" y="140"/>
                </a:lnTo>
                <a:lnTo>
                  <a:pt x="14178" y="111"/>
                </a:lnTo>
                <a:lnTo>
                  <a:pt x="14178" y="93"/>
                </a:lnTo>
                <a:lnTo>
                  <a:pt x="14179" y="109"/>
                </a:lnTo>
                <a:lnTo>
                  <a:pt x="14179" y="150"/>
                </a:lnTo>
                <a:lnTo>
                  <a:pt x="14180" y="216"/>
                </a:lnTo>
                <a:lnTo>
                  <a:pt x="14180" y="307"/>
                </a:lnTo>
                <a:lnTo>
                  <a:pt x="14180" y="420"/>
                </a:lnTo>
                <a:lnTo>
                  <a:pt x="14181" y="550"/>
                </a:lnTo>
                <a:lnTo>
                  <a:pt x="14182" y="692"/>
                </a:lnTo>
                <a:lnTo>
                  <a:pt x="14182" y="838"/>
                </a:lnTo>
                <a:lnTo>
                  <a:pt x="14182" y="983"/>
                </a:lnTo>
                <a:lnTo>
                  <a:pt x="14183" y="1122"/>
                </a:lnTo>
                <a:lnTo>
                  <a:pt x="14183" y="1251"/>
                </a:lnTo>
                <a:lnTo>
                  <a:pt x="14184" y="1368"/>
                </a:lnTo>
                <a:lnTo>
                  <a:pt x="14184" y="1473"/>
                </a:lnTo>
                <a:lnTo>
                  <a:pt x="14184" y="1566"/>
                </a:lnTo>
                <a:lnTo>
                  <a:pt x="14185" y="1646"/>
                </a:lnTo>
                <a:lnTo>
                  <a:pt x="14185" y="1717"/>
                </a:lnTo>
                <a:lnTo>
                  <a:pt x="14186" y="1778"/>
                </a:lnTo>
                <a:lnTo>
                  <a:pt x="14186" y="1832"/>
                </a:lnTo>
                <a:lnTo>
                  <a:pt x="14187" y="1879"/>
                </a:lnTo>
                <a:lnTo>
                  <a:pt x="14187" y="1919"/>
                </a:lnTo>
                <a:lnTo>
                  <a:pt x="14187" y="1955"/>
                </a:lnTo>
                <a:lnTo>
                  <a:pt x="14188" y="1987"/>
                </a:lnTo>
                <a:lnTo>
                  <a:pt x="14188" y="2014"/>
                </a:lnTo>
                <a:lnTo>
                  <a:pt x="14189" y="2039"/>
                </a:lnTo>
                <a:lnTo>
                  <a:pt x="14189" y="2060"/>
                </a:lnTo>
                <a:lnTo>
                  <a:pt x="14189" y="2078"/>
                </a:lnTo>
                <a:lnTo>
                  <a:pt x="14190" y="2094"/>
                </a:lnTo>
                <a:lnTo>
                  <a:pt x="14190" y="2106"/>
                </a:lnTo>
                <a:lnTo>
                  <a:pt x="14191" y="2116"/>
                </a:lnTo>
                <a:lnTo>
                  <a:pt x="14191" y="2124"/>
                </a:lnTo>
                <a:lnTo>
                  <a:pt x="14193" y="2126"/>
                </a:lnTo>
                <a:lnTo>
                  <a:pt x="14193" y="2119"/>
                </a:lnTo>
                <a:lnTo>
                  <a:pt x="14194" y="2108"/>
                </a:lnTo>
                <a:lnTo>
                  <a:pt x="14194" y="2095"/>
                </a:lnTo>
                <a:lnTo>
                  <a:pt x="14195" y="2077"/>
                </a:lnTo>
                <a:lnTo>
                  <a:pt x="14195" y="2056"/>
                </a:lnTo>
                <a:lnTo>
                  <a:pt x="14195" y="2030"/>
                </a:lnTo>
                <a:lnTo>
                  <a:pt x="14196" y="1999"/>
                </a:lnTo>
                <a:lnTo>
                  <a:pt x="14196" y="1964"/>
                </a:lnTo>
                <a:lnTo>
                  <a:pt x="14197" y="1925"/>
                </a:lnTo>
                <a:lnTo>
                  <a:pt x="14197" y="1880"/>
                </a:lnTo>
                <a:lnTo>
                  <a:pt x="14198" y="1831"/>
                </a:lnTo>
                <a:lnTo>
                  <a:pt x="14198" y="1777"/>
                </a:lnTo>
                <a:lnTo>
                  <a:pt x="14198" y="1718"/>
                </a:lnTo>
                <a:lnTo>
                  <a:pt x="14199" y="1656"/>
                </a:lnTo>
                <a:lnTo>
                  <a:pt x="14199" y="1589"/>
                </a:lnTo>
                <a:lnTo>
                  <a:pt x="14200" y="1519"/>
                </a:lnTo>
                <a:lnTo>
                  <a:pt x="14200" y="1446"/>
                </a:lnTo>
                <a:lnTo>
                  <a:pt x="14200" y="1371"/>
                </a:lnTo>
                <a:lnTo>
                  <a:pt x="14201" y="1295"/>
                </a:lnTo>
                <a:lnTo>
                  <a:pt x="14202" y="1220"/>
                </a:lnTo>
                <a:lnTo>
                  <a:pt x="14202" y="1145"/>
                </a:lnTo>
                <a:lnTo>
                  <a:pt x="14202" y="1073"/>
                </a:lnTo>
                <a:lnTo>
                  <a:pt x="14203" y="1003"/>
                </a:lnTo>
                <a:lnTo>
                  <a:pt x="14203" y="938"/>
                </a:lnTo>
                <a:lnTo>
                  <a:pt x="14204" y="877"/>
                </a:lnTo>
                <a:lnTo>
                  <a:pt x="14204" y="818"/>
                </a:lnTo>
                <a:lnTo>
                  <a:pt x="14204" y="763"/>
                </a:lnTo>
                <a:lnTo>
                  <a:pt x="14205" y="709"/>
                </a:lnTo>
                <a:lnTo>
                  <a:pt x="14205" y="656"/>
                </a:lnTo>
                <a:lnTo>
                  <a:pt x="14206" y="603"/>
                </a:lnTo>
                <a:lnTo>
                  <a:pt x="14206" y="551"/>
                </a:lnTo>
                <a:lnTo>
                  <a:pt x="14207" y="498"/>
                </a:lnTo>
                <a:lnTo>
                  <a:pt x="14207" y="447"/>
                </a:lnTo>
                <a:lnTo>
                  <a:pt x="14207" y="397"/>
                </a:lnTo>
                <a:lnTo>
                  <a:pt x="14208" y="349"/>
                </a:lnTo>
                <a:lnTo>
                  <a:pt x="14208" y="306"/>
                </a:lnTo>
                <a:lnTo>
                  <a:pt x="14209" y="269"/>
                </a:lnTo>
                <a:lnTo>
                  <a:pt x="14209" y="243"/>
                </a:lnTo>
                <a:lnTo>
                  <a:pt x="14210" y="239"/>
                </a:lnTo>
                <a:lnTo>
                  <a:pt x="14210" y="269"/>
                </a:lnTo>
                <a:lnTo>
                  <a:pt x="14211" y="325"/>
                </a:lnTo>
                <a:lnTo>
                  <a:pt x="14211" y="406"/>
                </a:lnTo>
                <a:lnTo>
                  <a:pt x="14212" y="511"/>
                </a:lnTo>
                <a:lnTo>
                  <a:pt x="14212" y="636"/>
                </a:lnTo>
                <a:lnTo>
                  <a:pt x="14213" y="774"/>
                </a:lnTo>
                <a:lnTo>
                  <a:pt x="14213" y="920"/>
                </a:lnTo>
                <a:lnTo>
                  <a:pt x="14213" y="1066"/>
                </a:lnTo>
                <a:lnTo>
                  <a:pt x="14214" y="1209"/>
                </a:lnTo>
                <a:lnTo>
                  <a:pt x="14214" y="1342"/>
                </a:lnTo>
                <a:lnTo>
                  <a:pt x="14215" y="1465"/>
                </a:lnTo>
                <a:lnTo>
                  <a:pt x="14215" y="1576"/>
                </a:lnTo>
                <a:lnTo>
                  <a:pt x="14215" y="1675"/>
                </a:lnTo>
                <a:lnTo>
                  <a:pt x="14216" y="1762"/>
                </a:lnTo>
                <a:lnTo>
                  <a:pt x="14216" y="1839"/>
                </a:lnTo>
                <a:lnTo>
                  <a:pt x="14217" y="1907"/>
                </a:lnTo>
                <a:lnTo>
                  <a:pt x="14217" y="1967"/>
                </a:lnTo>
                <a:lnTo>
                  <a:pt x="14218" y="2020"/>
                </a:lnTo>
                <a:lnTo>
                  <a:pt x="14218" y="2068"/>
                </a:lnTo>
                <a:lnTo>
                  <a:pt x="14218" y="2111"/>
                </a:lnTo>
                <a:lnTo>
                  <a:pt x="14219" y="2150"/>
                </a:lnTo>
                <a:lnTo>
                  <a:pt x="14219" y="2185"/>
                </a:lnTo>
                <a:lnTo>
                  <a:pt x="14220" y="2218"/>
                </a:lnTo>
                <a:lnTo>
                  <a:pt x="14220" y="2248"/>
                </a:lnTo>
                <a:lnTo>
                  <a:pt x="14220" y="2276"/>
                </a:lnTo>
                <a:lnTo>
                  <a:pt x="14221" y="2301"/>
                </a:lnTo>
                <a:lnTo>
                  <a:pt x="14222" y="2325"/>
                </a:lnTo>
                <a:lnTo>
                  <a:pt x="14222" y="2347"/>
                </a:lnTo>
                <a:lnTo>
                  <a:pt x="14222" y="2367"/>
                </a:lnTo>
                <a:lnTo>
                  <a:pt x="14223" y="2386"/>
                </a:lnTo>
                <a:lnTo>
                  <a:pt x="14223" y="2403"/>
                </a:lnTo>
                <a:lnTo>
                  <a:pt x="14223" y="2419"/>
                </a:lnTo>
                <a:lnTo>
                  <a:pt x="14224" y="2433"/>
                </a:lnTo>
                <a:lnTo>
                  <a:pt x="14224" y="2446"/>
                </a:lnTo>
                <a:lnTo>
                  <a:pt x="14225" y="2458"/>
                </a:lnTo>
                <a:lnTo>
                  <a:pt x="14225" y="2469"/>
                </a:lnTo>
                <a:lnTo>
                  <a:pt x="14225" y="2478"/>
                </a:lnTo>
                <a:lnTo>
                  <a:pt x="14226" y="2487"/>
                </a:lnTo>
                <a:lnTo>
                  <a:pt x="14227" y="2502"/>
                </a:lnTo>
                <a:lnTo>
                  <a:pt x="14228" y="2515"/>
                </a:lnTo>
                <a:lnTo>
                  <a:pt x="14229" y="2526"/>
                </a:lnTo>
                <a:lnTo>
                  <a:pt x="14229" y="2536"/>
                </a:lnTo>
                <a:lnTo>
                  <a:pt x="14230" y="2546"/>
                </a:lnTo>
                <a:lnTo>
                  <a:pt x="14231" y="2555"/>
                </a:lnTo>
                <a:lnTo>
                  <a:pt x="14232" y="2564"/>
                </a:lnTo>
                <a:lnTo>
                  <a:pt x="14233" y="2572"/>
                </a:lnTo>
                <a:lnTo>
                  <a:pt x="14234" y="2579"/>
                </a:lnTo>
                <a:lnTo>
                  <a:pt x="14234" y="2585"/>
                </a:lnTo>
                <a:lnTo>
                  <a:pt x="14235" y="2591"/>
                </a:lnTo>
                <a:lnTo>
                  <a:pt x="14236" y="2596"/>
                </a:lnTo>
                <a:lnTo>
                  <a:pt x="14237" y="2601"/>
                </a:lnTo>
                <a:lnTo>
                  <a:pt x="14239" y="2608"/>
                </a:lnTo>
                <a:lnTo>
                  <a:pt x="14240" y="2615"/>
                </a:lnTo>
                <a:lnTo>
                  <a:pt x="14242" y="2621"/>
                </a:lnTo>
                <a:lnTo>
                  <a:pt x="14244" y="2626"/>
                </a:lnTo>
                <a:lnTo>
                  <a:pt x="14245" y="2630"/>
                </a:lnTo>
                <a:lnTo>
                  <a:pt x="14247" y="2634"/>
                </a:lnTo>
                <a:lnTo>
                  <a:pt x="14249" y="2637"/>
                </a:lnTo>
                <a:lnTo>
                  <a:pt x="14250" y="2640"/>
                </a:lnTo>
                <a:lnTo>
                  <a:pt x="14252" y="2643"/>
                </a:lnTo>
                <a:lnTo>
                  <a:pt x="14254" y="2646"/>
                </a:lnTo>
                <a:lnTo>
                  <a:pt x="14256" y="2648"/>
                </a:lnTo>
                <a:lnTo>
                  <a:pt x="14257" y="2651"/>
                </a:lnTo>
                <a:lnTo>
                  <a:pt x="14259" y="2653"/>
                </a:lnTo>
                <a:lnTo>
                  <a:pt x="14262" y="2656"/>
                </a:lnTo>
                <a:lnTo>
                  <a:pt x="14267" y="2658"/>
                </a:lnTo>
                <a:lnTo>
                  <a:pt x="14278" y="2659"/>
                </a:lnTo>
                <a:lnTo>
                  <a:pt x="14279" y="2660"/>
                </a:lnTo>
                <a:lnTo>
                  <a:pt x="14282" y="2663"/>
                </a:lnTo>
                <a:lnTo>
                  <a:pt x="14283" y="2664"/>
                </a:lnTo>
                <a:lnTo>
                  <a:pt x="14287" y="2667"/>
                </a:lnTo>
                <a:lnTo>
                  <a:pt x="14290" y="2670"/>
                </a:lnTo>
                <a:lnTo>
                  <a:pt x="14293" y="2671"/>
                </a:lnTo>
                <a:lnTo>
                  <a:pt x="14303" y="2670"/>
                </a:lnTo>
                <a:lnTo>
                  <a:pt x="14308" y="2669"/>
                </a:lnTo>
                <a:lnTo>
                  <a:pt x="14311" y="2671"/>
                </a:lnTo>
                <a:lnTo>
                  <a:pt x="14328" y="2672"/>
                </a:lnTo>
                <a:lnTo>
                  <a:pt x="14331" y="2674"/>
                </a:lnTo>
                <a:lnTo>
                  <a:pt x="14335" y="2676"/>
                </a:lnTo>
                <a:lnTo>
                  <a:pt x="14338" y="2677"/>
                </a:lnTo>
                <a:lnTo>
                  <a:pt x="14345" y="2677"/>
                </a:lnTo>
                <a:lnTo>
                  <a:pt x="14349" y="2675"/>
                </a:lnTo>
                <a:lnTo>
                  <a:pt x="14352" y="2673"/>
                </a:lnTo>
                <a:lnTo>
                  <a:pt x="14360" y="2673"/>
                </a:lnTo>
                <a:lnTo>
                  <a:pt x="14363" y="2675"/>
                </a:lnTo>
                <a:lnTo>
                  <a:pt x="14367" y="2676"/>
                </a:lnTo>
                <a:lnTo>
                  <a:pt x="14374" y="2678"/>
                </a:lnTo>
                <a:lnTo>
                  <a:pt x="14380" y="2679"/>
                </a:lnTo>
                <a:lnTo>
                  <a:pt x="14385" y="2679"/>
                </a:lnTo>
                <a:lnTo>
                  <a:pt x="14447" y="2679"/>
                </a:lnTo>
                <a:lnTo>
                  <a:pt x="14451" y="2680"/>
                </a:lnTo>
                <a:lnTo>
                  <a:pt x="14462" y="2681"/>
                </a:lnTo>
                <a:lnTo>
                  <a:pt x="14478" y="2681"/>
                </a:lnTo>
                <a:lnTo>
                  <a:pt x="14494" y="2680"/>
                </a:lnTo>
                <a:lnTo>
                  <a:pt x="14501" y="2682"/>
                </a:lnTo>
                <a:lnTo>
                  <a:pt x="14505" y="2682"/>
                </a:lnTo>
                <a:lnTo>
                  <a:pt x="14519" y="2683"/>
                </a:lnTo>
                <a:lnTo>
                  <a:pt x="14561" y="2683"/>
                </a:lnTo>
                <a:lnTo>
                  <a:pt x="14570" y="2683"/>
                </a:lnTo>
                <a:lnTo>
                  <a:pt x="14577" y="2682"/>
                </a:lnTo>
                <a:lnTo>
                  <a:pt x="14582" y="2679"/>
                </a:lnTo>
                <a:lnTo>
                  <a:pt x="14584" y="2677"/>
                </a:lnTo>
                <a:lnTo>
                  <a:pt x="14586" y="2675"/>
                </a:lnTo>
                <a:lnTo>
                  <a:pt x="14589" y="2673"/>
                </a:lnTo>
                <a:lnTo>
                  <a:pt x="14595" y="2672"/>
                </a:lnTo>
                <a:lnTo>
                  <a:pt x="14598" y="2677"/>
                </a:lnTo>
                <a:lnTo>
                  <a:pt x="14599" y="2678"/>
                </a:lnTo>
                <a:lnTo>
                  <a:pt x="14603" y="2680"/>
                </a:lnTo>
                <a:lnTo>
                  <a:pt x="14609" y="2680"/>
                </a:lnTo>
                <a:lnTo>
                  <a:pt x="14612" y="2678"/>
                </a:lnTo>
                <a:lnTo>
                  <a:pt x="14616" y="2675"/>
                </a:lnTo>
                <a:lnTo>
                  <a:pt x="14620" y="2672"/>
                </a:lnTo>
                <a:lnTo>
                  <a:pt x="14625" y="2671"/>
                </a:lnTo>
                <a:lnTo>
                  <a:pt x="14629" y="2674"/>
                </a:lnTo>
                <a:lnTo>
                  <a:pt x="14634" y="2673"/>
                </a:lnTo>
                <a:lnTo>
                  <a:pt x="14641" y="2671"/>
                </a:lnTo>
                <a:lnTo>
                  <a:pt x="14644" y="2674"/>
                </a:lnTo>
                <a:lnTo>
                  <a:pt x="14646" y="2677"/>
                </a:lnTo>
                <a:lnTo>
                  <a:pt x="14648" y="2679"/>
                </a:lnTo>
                <a:lnTo>
                  <a:pt x="14651" y="2680"/>
                </a:lnTo>
                <a:lnTo>
                  <a:pt x="14658" y="2680"/>
                </a:lnTo>
                <a:lnTo>
                  <a:pt x="14661" y="2679"/>
                </a:lnTo>
                <a:lnTo>
                  <a:pt x="14664" y="2676"/>
                </a:lnTo>
                <a:lnTo>
                  <a:pt x="14665" y="2675"/>
                </a:lnTo>
                <a:lnTo>
                  <a:pt x="14669" y="2673"/>
                </a:lnTo>
                <a:lnTo>
                  <a:pt x="14673" y="2672"/>
                </a:lnTo>
                <a:lnTo>
                  <a:pt x="14675" y="2675"/>
                </a:lnTo>
                <a:lnTo>
                  <a:pt x="14677" y="2678"/>
                </a:lnTo>
                <a:lnTo>
                  <a:pt x="14679" y="2680"/>
                </a:lnTo>
                <a:lnTo>
                  <a:pt x="14682" y="2682"/>
                </a:lnTo>
                <a:lnTo>
                  <a:pt x="14686" y="2683"/>
                </a:lnTo>
                <a:lnTo>
                  <a:pt x="14696" y="2684"/>
                </a:lnTo>
                <a:lnTo>
                  <a:pt x="14724" y="2684"/>
                </a:lnTo>
                <a:lnTo>
                  <a:pt x="14730" y="2684"/>
                </a:lnTo>
                <a:lnTo>
                  <a:pt x="14763" y="2684"/>
                </a:lnTo>
                <a:lnTo>
                  <a:pt x="14810" y="2684"/>
                </a:lnTo>
                <a:lnTo>
                  <a:pt x="14928" y="2685"/>
                </a:lnTo>
                <a:lnTo>
                  <a:pt x="15000" y="2685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f2-Projektion">
            <a:extLst>
              <a:ext uri="{FF2B5EF4-FFF2-40B4-BE49-F238E27FC236}">
                <a16:creationId xmlns:a16="http://schemas.microsoft.com/office/drawing/2014/main" id="{EA739844-51E6-13B2-2B2E-440F64F6FCBA}"/>
              </a:ext>
            </a:extLst>
          </p:cNvPr>
          <p:cNvSpPr>
            <a:spLocks/>
          </p:cNvSpPr>
          <p:nvPr/>
        </p:nvSpPr>
        <p:spPr bwMode="auto">
          <a:xfrm>
            <a:off x="5699126" y="1314450"/>
            <a:ext cx="874713" cy="4879975"/>
          </a:xfrm>
          <a:custGeom>
            <a:avLst/>
            <a:gdLst>
              <a:gd name="T0" fmla="*/ 2519 w 2685"/>
              <a:gd name="T1" fmla="*/ 14743 h 15000"/>
              <a:gd name="T2" fmla="*/ 2085 w 2685"/>
              <a:gd name="T3" fmla="*/ 14727 h 15000"/>
              <a:gd name="T4" fmla="*/ 2646 w 2685"/>
              <a:gd name="T5" fmla="*/ 14684 h 15000"/>
              <a:gd name="T6" fmla="*/ 2007 w 2685"/>
              <a:gd name="T7" fmla="*/ 14663 h 15000"/>
              <a:gd name="T8" fmla="*/ 2601 w 2685"/>
              <a:gd name="T9" fmla="*/ 14647 h 15000"/>
              <a:gd name="T10" fmla="*/ 2683 w 2685"/>
              <a:gd name="T11" fmla="*/ 14174 h 15000"/>
              <a:gd name="T12" fmla="*/ 2683 w 2685"/>
              <a:gd name="T13" fmla="*/ 12421 h 15000"/>
              <a:gd name="T14" fmla="*/ 2481 w 2685"/>
              <a:gd name="T15" fmla="*/ 12276 h 15000"/>
              <a:gd name="T16" fmla="*/ 2119 w 2685"/>
              <a:gd name="T17" fmla="*/ 12259 h 15000"/>
              <a:gd name="T18" fmla="*/ 1945 w 2685"/>
              <a:gd name="T19" fmla="*/ 12240 h 15000"/>
              <a:gd name="T20" fmla="*/ 2620 w 2685"/>
              <a:gd name="T21" fmla="*/ 12222 h 15000"/>
              <a:gd name="T22" fmla="*/ 2683 w 2685"/>
              <a:gd name="T23" fmla="*/ 11795 h 15000"/>
              <a:gd name="T24" fmla="*/ 2642 w 2685"/>
              <a:gd name="T25" fmla="*/ 11385 h 15000"/>
              <a:gd name="T26" fmla="*/ 2607 w 2685"/>
              <a:gd name="T27" fmla="*/ 11333 h 15000"/>
              <a:gd name="T28" fmla="*/ 2505 w 2685"/>
              <a:gd name="T29" fmla="*/ 11300 h 15000"/>
              <a:gd name="T30" fmla="*/ 2546 w 2685"/>
              <a:gd name="T31" fmla="*/ 11274 h 15000"/>
              <a:gd name="T32" fmla="*/ 2557 w 2685"/>
              <a:gd name="T33" fmla="*/ 11227 h 15000"/>
              <a:gd name="T34" fmla="*/ 2091 w 2685"/>
              <a:gd name="T35" fmla="*/ 11210 h 15000"/>
              <a:gd name="T36" fmla="*/ 2518 w 2685"/>
              <a:gd name="T37" fmla="*/ 11185 h 15000"/>
              <a:gd name="T38" fmla="*/ 2281 w 2685"/>
              <a:gd name="T39" fmla="*/ 11165 h 15000"/>
              <a:gd name="T40" fmla="*/ 2108 w 2685"/>
              <a:gd name="T41" fmla="*/ 11148 h 15000"/>
              <a:gd name="T42" fmla="*/ 1914 w 2685"/>
              <a:gd name="T43" fmla="*/ 11126 h 15000"/>
              <a:gd name="T44" fmla="*/ 2202 w 2685"/>
              <a:gd name="T45" fmla="*/ 11106 h 15000"/>
              <a:gd name="T46" fmla="*/ 2616 w 2685"/>
              <a:gd name="T47" fmla="*/ 11085 h 15000"/>
              <a:gd name="T48" fmla="*/ 2436 w 2685"/>
              <a:gd name="T49" fmla="*/ 11053 h 15000"/>
              <a:gd name="T50" fmla="*/ 2559 w 2685"/>
              <a:gd name="T51" fmla="*/ 11024 h 15000"/>
              <a:gd name="T52" fmla="*/ 2580 w 2685"/>
              <a:gd name="T53" fmla="*/ 10914 h 15000"/>
              <a:gd name="T54" fmla="*/ 2481 w 2685"/>
              <a:gd name="T55" fmla="*/ 10898 h 15000"/>
              <a:gd name="T56" fmla="*/ 2421 w 2685"/>
              <a:gd name="T57" fmla="*/ 10874 h 15000"/>
              <a:gd name="T58" fmla="*/ 2468 w 2685"/>
              <a:gd name="T59" fmla="*/ 10844 h 15000"/>
              <a:gd name="T60" fmla="*/ 2493 w 2685"/>
              <a:gd name="T61" fmla="*/ 10828 h 15000"/>
              <a:gd name="T62" fmla="*/ 2299 w 2685"/>
              <a:gd name="T63" fmla="*/ 10808 h 15000"/>
              <a:gd name="T64" fmla="*/ 2682 w 2685"/>
              <a:gd name="T65" fmla="*/ 10719 h 15000"/>
              <a:gd name="T66" fmla="*/ 2630 w 2685"/>
              <a:gd name="T67" fmla="*/ 10397 h 15000"/>
              <a:gd name="T68" fmla="*/ 2262 w 2685"/>
              <a:gd name="T69" fmla="*/ 10379 h 15000"/>
              <a:gd name="T70" fmla="*/ 2625 w 2685"/>
              <a:gd name="T71" fmla="*/ 10331 h 15000"/>
              <a:gd name="T72" fmla="*/ 1941 w 2685"/>
              <a:gd name="T73" fmla="*/ 10313 h 15000"/>
              <a:gd name="T74" fmla="*/ 2650 w 2685"/>
              <a:gd name="T75" fmla="*/ 10291 h 15000"/>
              <a:gd name="T76" fmla="*/ 2394 w 2685"/>
              <a:gd name="T77" fmla="*/ 10247 h 15000"/>
              <a:gd name="T78" fmla="*/ 2678 w 2685"/>
              <a:gd name="T79" fmla="*/ 10213 h 15000"/>
              <a:gd name="T80" fmla="*/ 2685 w 2685"/>
              <a:gd name="T81" fmla="*/ 9595 h 15000"/>
              <a:gd name="T82" fmla="*/ 2599 w 2685"/>
              <a:gd name="T83" fmla="*/ 9313 h 15000"/>
              <a:gd name="T84" fmla="*/ 2562 w 2685"/>
              <a:gd name="T85" fmla="*/ 9269 h 15000"/>
              <a:gd name="T86" fmla="*/ 2564 w 2685"/>
              <a:gd name="T87" fmla="*/ 9250 h 15000"/>
              <a:gd name="T88" fmla="*/ 2399 w 2685"/>
              <a:gd name="T89" fmla="*/ 9217 h 15000"/>
              <a:gd name="T90" fmla="*/ 2559 w 2685"/>
              <a:gd name="T91" fmla="*/ 9200 h 15000"/>
              <a:gd name="T92" fmla="*/ 2404 w 2685"/>
              <a:gd name="T93" fmla="*/ 9166 h 15000"/>
              <a:gd name="T94" fmla="*/ 2660 w 2685"/>
              <a:gd name="T95" fmla="*/ 9133 h 15000"/>
              <a:gd name="T96" fmla="*/ 2677 w 2685"/>
              <a:gd name="T97" fmla="*/ 9081 h 15000"/>
              <a:gd name="T98" fmla="*/ 2685 w 2685"/>
              <a:gd name="T99" fmla="*/ 8579 h 15000"/>
              <a:gd name="T100" fmla="*/ 2685 w 2685"/>
              <a:gd name="T101" fmla="*/ 4656 h 15000"/>
              <a:gd name="T102" fmla="*/ 2675 w 2685"/>
              <a:gd name="T103" fmla="*/ 1312 h 15000"/>
              <a:gd name="T104" fmla="*/ 2676 w 2685"/>
              <a:gd name="T105" fmla="*/ 1017 h 15000"/>
              <a:gd name="T106" fmla="*/ 2563 w 2685"/>
              <a:gd name="T107" fmla="*/ 895 h 15000"/>
              <a:gd name="T108" fmla="*/ 1221 w 2685"/>
              <a:gd name="T109" fmla="*/ 877 h 15000"/>
              <a:gd name="T110" fmla="*/ 1931 w 2685"/>
              <a:gd name="T111" fmla="*/ 861 h 15000"/>
              <a:gd name="T112" fmla="*/ 585 w 2685"/>
              <a:gd name="T113" fmla="*/ 844 h 15000"/>
              <a:gd name="T114" fmla="*/ 583 w 2685"/>
              <a:gd name="T115" fmla="*/ 828 h 15000"/>
              <a:gd name="T116" fmla="*/ 2039 w 2685"/>
              <a:gd name="T117" fmla="*/ 812 h 15000"/>
              <a:gd name="T118" fmla="*/ 603 w 2685"/>
              <a:gd name="T119" fmla="*/ 794 h 15000"/>
              <a:gd name="T120" fmla="*/ 2347 w 2685"/>
              <a:gd name="T121" fmla="*/ 778 h 15000"/>
              <a:gd name="T122" fmla="*/ 2656 w 2685"/>
              <a:gd name="T123" fmla="*/ 738 h 15000"/>
              <a:gd name="T124" fmla="*/ 2677 w 2685"/>
              <a:gd name="T125" fmla="*/ 416 h 15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85" h="15000">
                <a:moveTo>
                  <a:pt x="2684" y="15000"/>
                </a:moveTo>
                <a:lnTo>
                  <a:pt x="2684" y="14968"/>
                </a:lnTo>
                <a:lnTo>
                  <a:pt x="2684" y="14951"/>
                </a:lnTo>
                <a:lnTo>
                  <a:pt x="2684" y="14898"/>
                </a:lnTo>
                <a:lnTo>
                  <a:pt x="2684" y="14887"/>
                </a:lnTo>
                <a:lnTo>
                  <a:pt x="2683" y="14880"/>
                </a:lnTo>
                <a:lnTo>
                  <a:pt x="2683" y="14836"/>
                </a:lnTo>
                <a:lnTo>
                  <a:pt x="2682" y="14820"/>
                </a:lnTo>
                <a:lnTo>
                  <a:pt x="2682" y="14812"/>
                </a:lnTo>
                <a:lnTo>
                  <a:pt x="2680" y="14806"/>
                </a:lnTo>
                <a:lnTo>
                  <a:pt x="2679" y="14801"/>
                </a:lnTo>
                <a:lnTo>
                  <a:pt x="2679" y="14787"/>
                </a:lnTo>
                <a:lnTo>
                  <a:pt x="2679" y="14782"/>
                </a:lnTo>
                <a:lnTo>
                  <a:pt x="2677" y="14775"/>
                </a:lnTo>
                <a:lnTo>
                  <a:pt x="2676" y="14771"/>
                </a:lnTo>
                <a:lnTo>
                  <a:pt x="2675" y="14768"/>
                </a:lnTo>
                <a:lnTo>
                  <a:pt x="2672" y="14765"/>
                </a:lnTo>
                <a:lnTo>
                  <a:pt x="2669" y="14761"/>
                </a:lnTo>
                <a:lnTo>
                  <a:pt x="2667" y="14760"/>
                </a:lnTo>
                <a:lnTo>
                  <a:pt x="2664" y="14758"/>
                </a:lnTo>
                <a:lnTo>
                  <a:pt x="2660" y="14756"/>
                </a:lnTo>
                <a:lnTo>
                  <a:pt x="2655" y="14754"/>
                </a:lnTo>
                <a:lnTo>
                  <a:pt x="2648" y="14753"/>
                </a:lnTo>
                <a:lnTo>
                  <a:pt x="2644" y="14752"/>
                </a:lnTo>
                <a:lnTo>
                  <a:pt x="2639" y="14751"/>
                </a:lnTo>
                <a:lnTo>
                  <a:pt x="2634" y="14750"/>
                </a:lnTo>
                <a:lnTo>
                  <a:pt x="2627" y="14749"/>
                </a:lnTo>
                <a:lnTo>
                  <a:pt x="2620" y="14749"/>
                </a:lnTo>
                <a:lnTo>
                  <a:pt x="2611" y="14748"/>
                </a:lnTo>
                <a:lnTo>
                  <a:pt x="2601" y="14747"/>
                </a:lnTo>
                <a:lnTo>
                  <a:pt x="2589" y="14746"/>
                </a:lnTo>
                <a:lnTo>
                  <a:pt x="2574" y="14745"/>
                </a:lnTo>
                <a:lnTo>
                  <a:pt x="2566" y="14745"/>
                </a:lnTo>
                <a:lnTo>
                  <a:pt x="2556" y="14744"/>
                </a:lnTo>
                <a:lnTo>
                  <a:pt x="2545" y="14744"/>
                </a:lnTo>
                <a:lnTo>
                  <a:pt x="2533" y="14744"/>
                </a:lnTo>
                <a:lnTo>
                  <a:pt x="2519" y="14743"/>
                </a:lnTo>
                <a:lnTo>
                  <a:pt x="2504" y="14743"/>
                </a:lnTo>
                <a:lnTo>
                  <a:pt x="2488" y="14742"/>
                </a:lnTo>
                <a:lnTo>
                  <a:pt x="2469" y="14742"/>
                </a:lnTo>
                <a:lnTo>
                  <a:pt x="2449" y="14742"/>
                </a:lnTo>
                <a:lnTo>
                  <a:pt x="2428" y="14741"/>
                </a:lnTo>
                <a:lnTo>
                  <a:pt x="2405" y="14740"/>
                </a:lnTo>
                <a:lnTo>
                  <a:pt x="2380" y="14740"/>
                </a:lnTo>
                <a:lnTo>
                  <a:pt x="2354" y="14740"/>
                </a:lnTo>
                <a:lnTo>
                  <a:pt x="2327" y="14739"/>
                </a:lnTo>
                <a:lnTo>
                  <a:pt x="2300" y="14739"/>
                </a:lnTo>
                <a:lnTo>
                  <a:pt x="2272" y="14738"/>
                </a:lnTo>
                <a:lnTo>
                  <a:pt x="2244" y="14738"/>
                </a:lnTo>
                <a:lnTo>
                  <a:pt x="2216" y="14738"/>
                </a:lnTo>
                <a:lnTo>
                  <a:pt x="2190" y="14737"/>
                </a:lnTo>
                <a:lnTo>
                  <a:pt x="2165" y="14737"/>
                </a:lnTo>
                <a:lnTo>
                  <a:pt x="2142" y="14736"/>
                </a:lnTo>
                <a:lnTo>
                  <a:pt x="2120" y="14736"/>
                </a:lnTo>
                <a:lnTo>
                  <a:pt x="2099" y="14735"/>
                </a:lnTo>
                <a:lnTo>
                  <a:pt x="2079" y="14735"/>
                </a:lnTo>
                <a:lnTo>
                  <a:pt x="2060" y="14735"/>
                </a:lnTo>
                <a:lnTo>
                  <a:pt x="2041" y="14734"/>
                </a:lnTo>
                <a:lnTo>
                  <a:pt x="2023" y="14734"/>
                </a:lnTo>
                <a:lnTo>
                  <a:pt x="2004" y="14733"/>
                </a:lnTo>
                <a:lnTo>
                  <a:pt x="1985" y="14733"/>
                </a:lnTo>
                <a:lnTo>
                  <a:pt x="1965" y="14733"/>
                </a:lnTo>
                <a:lnTo>
                  <a:pt x="1945" y="14732"/>
                </a:lnTo>
                <a:lnTo>
                  <a:pt x="1925" y="14732"/>
                </a:lnTo>
                <a:lnTo>
                  <a:pt x="1906" y="14731"/>
                </a:lnTo>
                <a:lnTo>
                  <a:pt x="1889" y="14731"/>
                </a:lnTo>
                <a:lnTo>
                  <a:pt x="1876" y="14730"/>
                </a:lnTo>
                <a:lnTo>
                  <a:pt x="1872" y="14729"/>
                </a:lnTo>
                <a:lnTo>
                  <a:pt x="1888" y="14729"/>
                </a:lnTo>
                <a:lnTo>
                  <a:pt x="1912" y="14728"/>
                </a:lnTo>
                <a:lnTo>
                  <a:pt x="1945" y="14728"/>
                </a:lnTo>
                <a:lnTo>
                  <a:pt x="1986" y="14727"/>
                </a:lnTo>
                <a:lnTo>
                  <a:pt x="2033" y="14727"/>
                </a:lnTo>
                <a:lnTo>
                  <a:pt x="2085" y="14727"/>
                </a:lnTo>
                <a:lnTo>
                  <a:pt x="2138" y="14726"/>
                </a:lnTo>
                <a:lnTo>
                  <a:pt x="2190" y="14726"/>
                </a:lnTo>
                <a:lnTo>
                  <a:pt x="2240" y="14725"/>
                </a:lnTo>
                <a:lnTo>
                  <a:pt x="2286" y="14725"/>
                </a:lnTo>
                <a:lnTo>
                  <a:pt x="2327" y="14724"/>
                </a:lnTo>
                <a:lnTo>
                  <a:pt x="2363" y="14724"/>
                </a:lnTo>
                <a:lnTo>
                  <a:pt x="2395" y="14724"/>
                </a:lnTo>
                <a:lnTo>
                  <a:pt x="2422" y="14723"/>
                </a:lnTo>
                <a:lnTo>
                  <a:pt x="2445" y="14723"/>
                </a:lnTo>
                <a:lnTo>
                  <a:pt x="2465" y="14722"/>
                </a:lnTo>
                <a:lnTo>
                  <a:pt x="2482" y="14722"/>
                </a:lnTo>
                <a:lnTo>
                  <a:pt x="2498" y="14722"/>
                </a:lnTo>
                <a:lnTo>
                  <a:pt x="2512" y="14721"/>
                </a:lnTo>
                <a:lnTo>
                  <a:pt x="2525" y="14720"/>
                </a:lnTo>
                <a:lnTo>
                  <a:pt x="2536" y="14720"/>
                </a:lnTo>
                <a:lnTo>
                  <a:pt x="2547" y="14720"/>
                </a:lnTo>
                <a:lnTo>
                  <a:pt x="2556" y="14719"/>
                </a:lnTo>
                <a:lnTo>
                  <a:pt x="2565" y="14719"/>
                </a:lnTo>
                <a:lnTo>
                  <a:pt x="2574" y="14719"/>
                </a:lnTo>
                <a:lnTo>
                  <a:pt x="2589" y="14718"/>
                </a:lnTo>
                <a:lnTo>
                  <a:pt x="2601" y="14717"/>
                </a:lnTo>
                <a:lnTo>
                  <a:pt x="2612" y="14716"/>
                </a:lnTo>
                <a:lnTo>
                  <a:pt x="2621" y="14715"/>
                </a:lnTo>
                <a:lnTo>
                  <a:pt x="2629" y="14714"/>
                </a:lnTo>
                <a:lnTo>
                  <a:pt x="2635" y="14713"/>
                </a:lnTo>
                <a:lnTo>
                  <a:pt x="2640" y="14713"/>
                </a:lnTo>
                <a:lnTo>
                  <a:pt x="2648" y="14711"/>
                </a:lnTo>
                <a:lnTo>
                  <a:pt x="2653" y="14709"/>
                </a:lnTo>
                <a:lnTo>
                  <a:pt x="2656" y="14708"/>
                </a:lnTo>
                <a:lnTo>
                  <a:pt x="2658" y="14706"/>
                </a:lnTo>
                <a:lnTo>
                  <a:pt x="2661" y="14702"/>
                </a:lnTo>
                <a:lnTo>
                  <a:pt x="2661" y="14696"/>
                </a:lnTo>
                <a:lnTo>
                  <a:pt x="2660" y="14693"/>
                </a:lnTo>
                <a:lnTo>
                  <a:pt x="2657" y="14689"/>
                </a:lnTo>
                <a:lnTo>
                  <a:pt x="2654" y="14688"/>
                </a:lnTo>
                <a:lnTo>
                  <a:pt x="2651" y="14686"/>
                </a:lnTo>
                <a:lnTo>
                  <a:pt x="2646" y="14684"/>
                </a:lnTo>
                <a:lnTo>
                  <a:pt x="2639" y="14683"/>
                </a:lnTo>
                <a:lnTo>
                  <a:pt x="2635" y="14682"/>
                </a:lnTo>
                <a:lnTo>
                  <a:pt x="2631" y="14681"/>
                </a:lnTo>
                <a:lnTo>
                  <a:pt x="2625" y="14680"/>
                </a:lnTo>
                <a:lnTo>
                  <a:pt x="2619" y="14679"/>
                </a:lnTo>
                <a:lnTo>
                  <a:pt x="2612" y="14678"/>
                </a:lnTo>
                <a:lnTo>
                  <a:pt x="2604" y="14677"/>
                </a:lnTo>
                <a:lnTo>
                  <a:pt x="2594" y="14677"/>
                </a:lnTo>
                <a:lnTo>
                  <a:pt x="2582" y="14676"/>
                </a:lnTo>
                <a:lnTo>
                  <a:pt x="2568" y="14675"/>
                </a:lnTo>
                <a:lnTo>
                  <a:pt x="2559" y="14674"/>
                </a:lnTo>
                <a:lnTo>
                  <a:pt x="2550" y="14674"/>
                </a:lnTo>
                <a:lnTo>
                  <a:pt x="2539" y="14674"/>
                </a:lnTo>
                <a:lnTo>
                  <a:pt x="2528" y="14673"/>
                </a:lnTo>
                <a:lnTo>
                  <a:pt x="2514" y="14673"/>
                </a:lnTo>
                <a:lnTo>
                  <a:pt x="2499" y="14672"/>
                </a:lnTo>
                <a:lnTo>
                  <a:pt x="2483" y="14672"/>
                </a:lnTo>
                <a:lnTo>
                  <a:pt x="2465" y="14672"/>
                </a:lnTo>
                <a:lnTo>
                  <a:pt x="2445" y="14671"/>
                </a:lnTo>
                <a:lnTo>
                  <a:pt x="2424" y="14670"/>
                </a:lnTo>
                <a:lnTo>
                  <a:pt x="2401" y="14670"/>
                </a:lnTo>
                <a:lnTo>
                  <a:pt x="2376" y="14670"/>
                </a:lnTo>
                <a:lnTo>
                  <a:pt x="2350" y="14669"/>
                </a:lnTo>
                <a:lnTo>
                  <a:pt x="2323" y="14669"/>
                </a:lnTo>
                <a:lnTo>
                  <a:pt x="2295" y="14668"/>
                </a:lnTo>
                <a:lnTo>
                  <a:pt x="2266" y="14668"/>
                </a:lnTo>
                <a:lnTo>
                  <a:pt x="2237" y="14668"/>
                </a:lnTo>
                <a:lnTo>
                  <a:pt x="2209" y="14667"/>
                </a:lnTo>
                <a:lnTo>
                  <a:pt x="2182" y="14667"/>
                </a:lnTo>
                <a:lnTo>
                  <a:pt x="2156" y="14666"/>
                </a:lnTo>
                <a:lnTo>
                  <a:pt x="2131" y="14666"/>
                </a:lnTo>
                <a:lnTo>
                  <a:pt x="2107" y="14665"/>
                </a:lnTo>
                <a:lnTo>
                  <a:pt x="2086" y="14665"/>
                </a:lnTo>
                <a:lnTo>
                  <a:pt x="2065" y="14665"/>
                </a:lnTo>
                <a:lnTo>
                  <a:pt x="2045" y="14664"/>
                </a:lnTo>
                <a:lnTo>
                  <a:pt x="2026" y="14664"/>
                </a:lnTo>
                <a:lnTo>
                  <a:pt x="2007" y="14663"/>
                </a:lnTo>
                <a:lnTo>
                  <a:pt x="1988" y="14663"/>
                </a:lnTo>
                <a:lnTo>
                  <a:pt x="1968" y="14663"/>
                </a:lnTo>
                <a:lnTo>
                  <a:pt x="1948" y="14662"/>
                </a:lnTo>
                <a:lnTo>
                  <a:pt x="1928" y="14662"/>
                </a:lnTo>
                <a:lnTo>
                  <a:pt x="1907" y="14661"/>
                </a:lnTo>
                <a:lnTo>
                  <a:pt x="1887" y="14661"/>
                </a:lnTo>
                <a:lnTo>
                  <a:pt x="1869" y="14660"/>
                </a:lnTo>
                <a:lnTo>
                  <a:pt x="1854" y="14660"/>
                </a:lnTo>
                <a:lnTo>
                  <a:pt x="1843" y="14659"/>
                </a:lnTo>
                <a:lnTo>
                  <a:pt x="1842" y="14659"/>
                </a:lnTo>
                <a:lnTo>
                  <a:pt x="1854" y="14658"/>
                </a:lnTo>
                <a:lnTo>
                  <a:pt x="1876" y="14658"/>
                </a:lnTo>
                <a:lnTo>
                  <a:pt x="1907" y="14658"/>
                </a:lnTo>
                <a:lnTo>
                  <a:pt x="1947" y="14657"/>
                </a:lnTo>
                <a:lnTo>
                  <a:pt x="1993" y="14657"/>
                </a:lnTo>
                <a:lnTo>
                  <a:pt x="2045" y="14656"/>
                </a:lnTo>
                <a:lnTo>
                  <a:pt x="2100" y="14656"/>
                </a:lnTo>
                <a:lnTo>
                  <a:pt x="2155" y="14655"/>
                </a:lnTo>
                <a:lnTo>
                  <a:pt x="2208" y="14655"/>
                </a:lnTo>
                <a:lnTo>
                  <a:pt x="2257" y="14654"/>
                </a:lnTo>
                <a:lnTo>
                  <a:pt x="2302" y="14654"/>
                </a:lnTo>
                <a:lnTo>
                  <a:pt x="2341" y="14654"/>
                </a:lnTo>
                <a:lnTo>
                  <a:pt x="2375" y="14653"/>
                </a:lnTo>
                <a:lnTo>
                  <a:pt x="2405" y="14653"/>
                </a:lnTo>
                <a:lnTo>
                  <a:pt x="2431" y="14652"/>
                </a:lnTo>
                <a:lnTo>
                  <a:pt x="2453" y="14652"/>
                </a:lnTo>
                <a:lnTo>
                  <a:pt x="2472" y="14652"/>
                </a:lnTo>
                <a:lnTo>
                  <a:pt x="2489" y="14651"/>
                </a:lnTo>
                <a:lnTo>
                  <a:pt x="2504" y="14651"/>
                </a:lnTo>
                <a:lnTo>
                  <a:pt x="2518" y="14650"/>
                </a:lnTo>
                <a:lnTo>
                  <a:pt x="2530" y="14650"/>
                </a:lnTo>
                <a:lnTo>
                  <a:pt x="2542" y="14649"/>
                </a:lnTo>
                <a:lnTo>
                  <a:pt x="2552" y="14649"/>
                </a:lnTo>
                <a:lnTo>
                  <a:pt x="2562" y="14649"/>
                </a:lnTo>
                <a:lnTo>
                  <a:pt x="2571" y="14648"/>
                </a:lnTo>
                <a:lnTo>
                  <a:pt x="2587" y="14647"/>
                </a:lnTo>
                <a:lnTo>
                  <a:pt x="2601" y="14647"/>
                </a:lnTo>
                <a:lnTo>
                  <a:pt x="2612" y="14645"/>
                </a:lnTo>
                <a:lnTo>
                  <a:pt x="2622" y="14645"/>
                </a:lnTo>
                <a:lnTo>
                  <a:pt x="2631" y="14644"/>
                </a:lnTo>
                <a:lnTo>
                  <a:pt x="2637" y="14643"/>
                </a:lnTo>
                <a:lnTo>
                  <a:pt x="2643" y="14642"/>
                </a:lnTo>
                <a:lnTo>
                  <a:pt x="2648" y="14641"/>
                </a:lnTo>
                <a:lnTo>
                  <a:pt x="2652" y="14640"/>
                </a:lnTo>
                <a:lnTo>
                  <a:pt x="2657" y="14639"/>
                </a:lnTo>
                <a:lnTo>
                  <a:pt x="2661" y="14637"/>
                </a:lnTo>
                <a:lnTo>
                  <a:pt x="2664" y="14635"/>
                </a:lnTo>
                <a:lnTo>
                  <a:pt x="2666" y="14634"/>
                </a:lnTo>
                <a:lnTo>
                  <a:pt x="2670" y="14630"/>
                </a:lnTo>
                <a:lnTo>
                  <a:pt x="2672" y="14627"/>
                </a:lnTo>
                <a:lnTo>
                  <a:pt x="2675" y="14622"/>
                </a:lnTo>
                <a:lnTo>
                  <a:pt x="2676" y="14618"/>
                </a:lnTo>
                <a:lnTo>
                  <a:pt x="2677" y="14615"/>
                </a:lnTo>
                <a:lnTo>
                  <a:pt x="2679" y="14608"/>
                </a:lnTo>
                <a:lnTo>
                  <a:pt x="2680" y="14602"/>
                </a:lnTo>
                <a:lnTo>
                  <a:pt x="2681" y="14597"/>
                </a:lnTo>
                <a:lnTo>
                  <a:pt x="2681" y="14580"/>
                </a:lnTo>
                <a:lnTo>
                  <a:pt x="2682" y="14575"/>
                </a:lnTo>
                <a:lnTo>
                  <a:pt x="2683" y="14568"/>
                </a:lnTo>
                <a:lnTo>
                  <a:pt x="2684" y="14556"/>
                </a:lnTo>
                <a:lnTo>
                  <a:pt x="2684" y="14541"/>
                </a:lnTo>
                <a:lnTo>
                  <a:pt x="2685" y="14527"/>
                </a:lnTo>
                <a:lnTo>
                  <a:pt x="2683" y="14518"/>
                </a:lnTo>
                <a:lnTo>
                  <a:pt x="2683" y="14504"/>
                </a:lnTo>
                <a:lnTo>
                  <a:pt x="2684" y="14493"/>
                </a:lnTo>
                <a:lnTo>
                  <a:pt x="2684" y="14437"/>
                </a:lnTo>
                <a:lnTo>
                  <a:pt x="2685" y="14425"/>
                </a:lnTo>
                <a:lnTo>
                  <a:pt x="2685" y="14394"/>
                </a:lnTo>
                <a:lnTo>
                  <a:pt x="2685" y="14381"/>
                </a:lnTo>
                <a:lnTo>
                  <a:pt x="2684" y="14362"/>
                </a:lnTo>
                <a:lnTo>
                  <a:pt x="2685" y="14346"/>
                </a:lnTo>
                <a:lnTo>
                  <a:pt x="2685" y="14195"/>
                </a:lnTo>
                <a:lnTo>
                  <a:pt x="2684" y="14179"/>
                </a:lnTo>
                <a:lnTo>
                  <a:pt x="2683" y="14174"/>
                </a:lnTo>
                <a:lnTo>
                  <a:pt x="2683" y="14161"/>
                </a:lnTo>
                <a:lnTo>
                  <a:pt x="2684" y="14157"/>
                </a:lnTo>
                <a:lnTo>
                  <a:pt x="2685" y="14151"/>
                </a:lnTo>
                <a:lnTo>
                  <a:pt x="2685" y="14121"/>
                </a:lnTo>
                <a:lnTo>
                  <a:pt x="2684" y="14113"/>
                </a:lnTo>
                <a:lnTo>
                  <a:pt x="2684" y="14107"/>
                </a:lnTo>
                <a:lnTo>
                  <a:pt x="2683" y="14103"/>
                </a:lnTo>
                <a:lnTo>
                  <a:pt x="2682" y="14091"/>
                </a:lnTo>
                <a:lnTo>
                  <a:pt x="2684" y="14086"/>
                </a:lnTo>
                <a:lnTo>
                  <a:pt x="2685" y="14072"/>
                </a:lnTo>
                <a:lnTo>
                  <a:pt x="2685" y="14050"/>
                </a:lnTo>
                <a:lnTo>
                  <a:pt x="2685" y="14000"/>
                </a:lnTo>
                <a:lnTo>
                  <a:pt x="2685" y="13784"/>
                </a:lnTo>
                <a:lnTo>
                  <a:pt x="2685" y="13705"/>
                </a:lnTo>
                <a:lnTo>
                  <a:pt x="2685" y="13686"/>
                </a:lnTo>
                <a:lnTo>
                  <a:pt x="2685" y="13578"/>
                </a:lnTo>
                <a:lnTo>
                  <a:pt x="2685" y="13527"/>
                </a:lnTo>
                <a:lnTo>
                  <a:pt x="2685" y="13377"/>
                </a:lnTo>
                <a:lnTo>
                  <a:pt x="2685" y="13360"/>
                </a:lnTo>
                <a:lnTo>
                  <a:pt x="2685" y="13171"/>
                </a:lnTo>
                <a:lnTo>
                  <a:pt x="2685" y="13165"/>
                </a:lnTo>
                <a:lnTo>
                  <a:pt x="2685" y="12900"/>
                </a:lnTo>
                <a:lnTo>
                  <a:pt x="2685" y="12854"/>
                </a:lnTo>
                <a:lnTo>
                  <a:pt x="2685" y="12817"/>
                </a:lnTo>
                <a:lnTo>
                  <a:pt x="2684" y="12796"/>
                </a:lnTo>
                <a:lnTo>
                  <a:pt x="2684" y="12790"/>
                </a:lnTo>
                <a:lnTo>
                  <a:pt x="2683" y="12784"/>
                </a:lnTo>
                <a:lnTo>
                  <a:pt x="2682" y="12782"/>
                </a:lnTo>
                <a:lnTo>
                  <a:pt x="2682" y="12745"/>
                </a:lnTo>
                <a:lnTo>
                  <a:pt x="2684" y="12738"/>
                </a:lnTo>
                <a:lnTo>
                  <a:pt x="2685" y="12718"/>
                </a:lnTo>
                <a:lnTo>
                  <a:pt x="2685" y="12587"/>
                </a:lnTo>
                <a:lnTo>
                  <a:pt x="2684" y="12553"/>
                </a:lnTo>
                <a:lnTo>
                  <a:pt x="2684" y="12494"/>
                </a:lnTo>
                <a:lnTo>
                  <a:pt x="2684" y="12478"/>
                </a:lnTo>
                <a:lnTo>
                  <a:pt x="2684" y="12430"/>
                </a:lnTo>
                <a:lnTo>
                  <a:pt x="2683" y="12421"/>
                </a:lnTo>
                <a:lnTo>
                  <a:pt x="2683" y="12413"/>
                </a:lnTo>
                <a:lnTo>
                  <a:pt x="2682" y="12405"/>
                </a:lnTo>
                <a:lnTo>
                  <a:pt x="2682" y="12391"/>
                </a:lnTo>
                <a:lnTo>
                  <a:pt x="2681" y="12382"/>
                </a:lnTo>
                <a:lnTo>
                  <a:pt x="2681" y="12372"/>
                </a:lnTo>
                <a:lnTo>
                  <a:pt x="2681" y="12357"/>
                </a:lnTo>
                <a:lnTo>
                  <a:pt x="2681" y="12347"/>
                </a:lnTo>
                <a:lnTo>
                  <a:pt x="2680" y="12338"/>
                </a:lnTo>
                <a:lnTo>
                  <a:pt x="2679" y="12331"/>
                </a:lnTo>
                <a:lnTo>
                  <a:pt x="2679" y="12325"/>
                </a:lnTo>
                <a:lnTo>
                  <a:pt x="2677" y="12318"/>
                </a:lnTo>
                <a:lnTo>
                  <a:pt x="2676" y="12313"/>
                </a:lnTo>
                <a:lnTo>
                  <a:pt x="2675" y="12307"/>
                </a:lnTo>
                <a:lnTo>
                  <a:pt x="2673" y="12303"/>
                </a:lnTo>
                <a:lnTo>
                  <a:pt x="2671" y="12299"/>
                </a:lnTo>
                <a:lnTo>
                  <a:pt x="2668" y="12296"/>
                </a:lnTo>
                <a:lnTo>
                  <a:pt x="2666" y="12294"/>
                </a:lnTo>
                <a:lnTo>
                  <a:pt x="2663" y="12293"/>
                </a:lnTo>
                <a:lnTo>
                  <a:pt x="2660" y="12291"/>
                </a:lnTo>
                <a:lnTo>
                  <a:pt x="2655" y="12289"/>
                </a:lnTo>
                <a:lnTo>
                  <a:pt x="2649" y="12287"/>
                </a:lnTo>
                <a:lnTo>
                  <a:pt x="2641" y="12286"/>
                </a:lnTo>
                <a:lnTo>
                  <a:pt x="2636" y="12285"/>
                </a:lnTo>
                <a:lnTo>
                  <a:pt x="2630" y="12284"/>
                </a:lnTo>
                <a:lnTo>
                  <a:pt x="2624" y="12283"/>
                </a:lnTo>
                <a:lnTo>
                  <a:pt x="2616" y="12282"/>
                </a:lnTo>
                <a:lnTo>
                  <a:pt x="2607" y="12282"/>
                </a:lnTo>
                <a:lnTo>
                  <a:pt x="2596" y="12280"/>
                </a:lnTo>
                <a:lnTo>
                  <a:pt x="2583" y="12280"/>
                </a:lnTo>
                <a:lnTo>
                  <a:pt x="2567" y="12279"/>
                </a:lnTo>
                <a:lnTo>
                  <a:pt x="2558" y="12278"/>
                </a:lnTo>
                <a:lnTo>
                  <a:pt x="2547" y="12278"/>
                </a:lnTo>
                <a:lnTo>
                  <a:pt x="2536" y="12278"/>
                </a:lnTo>
                <a:lnTo>
                  <a:pt x="2524" y="12277"/>
                </a:lnTo>
                <a:lnTo>
                  <a:pt x="2511" y="12277"/>
                </a:lnTo>
                <a:lnTo>
                  <a:pt x="2497" y="12276"/>
                </a:lnTo>
                <a:lnTo>
                  <a:pt x="2481" y="12276"/>
                </a:lnTo>
                <a:lnTo>
                  <a:pt x="2465" y="12275"/>
                </a:lnTo>
                <a:lnTo>
                  <a:pt x="2448" y="12275"/>
                </a:lnTo>
                <a:lnTo>
                  <a:pt x="2430" y="12275"/>
                </a:lnTo>
                <a:lnTo>
                  <a:pt x="2411" y="12274"/>
                </a:lnTo>
                <a:lnTo>
                  <a:pt x="2392" y="12274"/>
                </a:lnTo>
                <a:lnTo>
                  <a:pt x="2372" y="12273"/>
                </a:lnTo>
                <a:lnTo>
                  <a:pt x="2352" y="12273"/>
                </a:lnTo>
                <a:lnTo>
                  <a:pt x="2331" y="12273"/>
                </a:lnTo>
                <a:lnTo>
                  <a:pt x="2310" y="12272"/>
                </a:lnTo>
                <a:lnTo>
                  <a:pt x="2288" y="12272"/>
                </a:lnTo>
                <a:lnTo>
                  <a:pt x="2266" y="12271"/>
                </a:lnTo>
                <a:lnTo>
                  <a:pt x="2244" y="12271"/>
                </a:lnTo>
                <a:lnTo>
                  <a:pt x="2221" y="12270"/>
                </a:lnTo>
                <a:lnTo>
                  <a:pt x="2199" y="12270"/>
                </a:lnTo>
                <a:lnTo>
                  <a:pt x="2176" y="12269"/>
                </a:lnTo>
                <a:lnTo>
                  <a:pt x="2153" y="12269"/>
                </a:lnTo>
                <a:lnTo>
                  <a:pt x="2130" y="12269"/>
                </a:lnTo>
                <a:lnTo>
                  <a:pt x="2106" y="12268"/>
                </a:lnTo>
                <a:lnTo>
                  <a:pt x="2083" y="12268"/>
                </a:lnTo>
                <a:lnTo>
                  <a:pt x="2060" y="12268"/>
                </a:lnTo>
                <a:lnTo>
                  <a:pt x="2039" y="12267"/>
                </a:lnTo>
                <a:lnTo>
                  <a:pt x="2019" y="12267"/>
                </a:lnTo>
                <a:lnTo>
                  <a:pt x="2001" y="12266"/>
                </a:lnTo>
                <a:lnTo>
                  <a:pt x="1987" y="12266"/>
                </a:lnTo>
                <a:lnTo>
                  <a:pt x="1975" y="12265"/>
                </a:lnTo>
                <a:lnTo>
                  <a:pt x="1962" y="12264"/>
                </a:lnTo>
                <a:lnTo>
                  <a:pt x="1964" y="12263"/>
                </a:lnTo>
                <a:lnTo>
                  <a:pt x="1979" y="12262"/>
                </a:lnTo>
                <a:lnTo>
                  <a:pt x="1990" y="12262"/>
                </a:lnTo>
                <a:lnTo>
                  <a:pt x="2003" y="12262"/>
                </a:lnTo>
                <a:lnTo>
                  <a:pt x="2017" y="12261"/>
                </a:lnTo>
                <a:lnTo>
                  <a:pt x="2032" y="12261"/>
                </a:lnTo>
                <a:lnTo>
                  <a:pt x="2047" y="12260"/>
                </a:lnTo>
                <a:lnTo>
                  <a:pt x="2064" y="12260"/>
                </a:lnTo>
                <a:lnTo>
                  <a:pt x="2081" y="12259"/>
                </a:lnTo>
                <a:lnTo>
                  <a:pt x="2099" y="12259"/>
                </a:lnTo>
                <a:lnTo>
                  <a:pt x="2119" y="12259"/>
                </a:lnTo>
                <a:lnTo>
                  <a:pt x="2140" y="12258"/>
                </a:lnTo>
                <a:lnTo>
                  <a:pt x="2161" y="12258"/>
                </a:lnTo>
                <a:lnTo>
                  <a:pt x="2182" y="12257"/>
                </a:lnTo>
                <a:lnTo>
                  <a:pt x="2204" y="12257"/>
                </a:lnTo>
                <a:lnTo>
                  <a:pt x="2225" y="12257"/>
                </a:lnTo>
                <a:lnTo>
                  <a:pt x="2247" y="12256"/>
                </a:lnTo>
                <a:lnTo>
                  <a:pt x="2267" y="12255"/>
                </a:lnTo>
                <a:lnTo>
                  <a:pt x="2286" y="12255"/>
                </a:lnTo>
                <a:lnTo>
                  <a:pt x="2303" y="12255"/>
                </a:lnTo>
                <a:lnTo>
                  <a:pt x="2318" y="12254"/>
                </a:lnTo>
                <a:lnTo>
                  <a:pt x="2330" y="12254"/>
                </a:lnTo>
                <a:lnTo>
                  <a:pt x="2346" y="12253"/>
                </a:lnTo>
                <a:lnTo>
                  <a:pt x="2344" y="12251"/>
                </a:lnTo>
                <a:lnTo>
                  <a:pt x="2329" y="12250"/>
                </a:lnTo>
                <a:lnTo>
                  <a:pt x="2319" y="12250"/>
                </a:lnTo>
                <a:lnTo>
                  <a:pt x="2308" y="12250"/>
                </a:lnTo>
                <a:lnTo>
                  <a:pt x="2295" y="12249"/>
                </a:lnTo>
                <a:lnTo>
                  <a:pt x="2281" y="12249"/>
                </a:lnTo>
                <a:lnTo>
                  <a:pt x="2266" y="12248"/>
                </a:lnTo>
                <a:lnTo>
                  <a:pt x="2251" y="12248"/>
                </a:lnTo>
                <a:lnTo>
                  <a:pt x="2234" y="12248"/>
                </a:lnTo>
                <a:lnTo>
                  <a:pt x="2217" y="12247"/>
                </a:lnTo>
                <a:lnTo>
                  <a:pt x="2199" y="12247"/>
                </a:lnTo>
                <a:lnTo>
                  <a:pt x="2180" y="12246"/>
                </a:lnTo>
                <a:lnTo>
                  <a:pt x="2161" y="12246"/>
                </a:lnTo>
                <a:lnTo>
                  <a:pt x="2142" y="12245"/>
                </a:lnTo>
                <a:lnTo>
                  <a:pt x="2122" y="12245"/>
                </a:lnTo>
                <a:lnTo>
                  <a:pt x="2102" y="12244"/>
                </a:lnTo>
                <a:lnTo>
                  <a:pt x="2082" y="12244"/>
                </a:lnTo>
                <a:lnTo>
                  <a:pt x="2061" y="12244"/>
                </a:lnTo>
                <a:lnTo>
                  <a:pt x="2041" y="12243"/>
                </a:lnTo>
                <a:lnTo>
                  <a:pt x="2021" y="12243"/>
                </a:lnTo>
                <a:lnTo>
                  <a:pt x="2002" y="12242"/>
                </a:lnTo>
                <a:lnTo>
                  <a:pt x="1985" y="12242"/>
                </a:lnTo>
                <a:lnTo>
                  <a:pt x="1971" y="12242"/>
                </a:lnTo>
                <a:lnTo>
                  <a:pt x="1959" y="12241"/>
                </a:lnTo>
                <a:lnTo>
                  <a:pt x="1945" y="12240"/>
                </a:lnTo>
                <a:lnTo>
                  <a:pt x="1947" y="12239"/>
                </a:lnTo>
                <a:lnTo>
                  <a:pt x="1954" y="12239"/>
                </a:lnTo>
                <a:lnTo>
                  <a:pt x="1964" y="12238"/>
                </a:lnTo>
                <a:lnTo>
                  <a:pt x="1977" y="12238"/>
                </a:lnTo>
                <a:lnTo>
                  <a:pt x="1992" y="12237"/>
                </a:lnTo>
                <a:lnTo>
                  <a:pt x="2008" y="12237"/>
                </a:lnTo>
                <a:lnTo>
                  <a:pt x="2026" y="12237"/>
                </a:lnTo>
                <a:lnTo>
                  <a:pt x="2045" y="12236"/>
                </a:lnTo>
                <a:lnTo>
                  <a:pt x="2065" y="12235"/>
                </a:lnTo>
                <a:lnTo>
                  <a:pt x="2086" y="12235"/>
                </a:lnTo>
                <a:lnTo>
                  <a:pt x="2107" y="12235"/>
                </a:lnTo>
                <a:lnTo>
                  <a:pt x="2130" y="12234"/>
                </a:lnTo>
                <a:lnTo>
                  <a:pt x="2155" y="12234"/>
                </a:lnTo>
                <a:lnTo>
                  <a:pt x="2180" y="12234"/>
                </a:lnTo>
                <a:lnTo>
                  <a:pt x="2207" y="12233"/>
                </a:lnTo>
                <a:lnTo>
                  <a:pt x="2234" y="12233"/>
                </a:lnTo>
                <a:lnTo>
                  <a:pt x="2262" y="12232"/>
                </a:lnTo>
                <a:lnTo>
                  <a:pt x="2290" y="12232"/>
                </a:lnTo>
                <a:lnTo>
                  <a:pt x="2318" y="12232"/>
                </a:lnTo>
                <a:lnTo>
                  <a:pt x="2346" y="12231"/>
                </a:lnTo>
                <a:lnTo>
                  <a:pt x="2374" y="12230"/>
                </a:lnTo>
                <a:lnTo>
                  <a:pt x="2400" y="12230"/>
                </a:lnTo>
                <a:lnTo>
                  <a:pt x="2425" y="12230"/>
                </a:lnTo>
                <a:lnTo>
                  <a:pt x="2447" y="12229"/>
                </a:lnTo>
                <a:lnTo>
                  <a:pt x="2468" y="12229"/>
                </a:lnTo>
                <a:lnTo>
                  <a:pt x="2487" y="12228"/>
                </a:lnTo>
                <a:lnTo>
                  <a:pt x="2503" y="12228"/>
                </a:lnTo>
                <a:lnTo>
                  <a:pt x="2518" y="12228"/>
                </a:lnTo>
                <a:lnTo>
                  <a:pt x="2531" y="12227"/>
                </a:lnTo>
                <a:lnTo>
                  <a:pt x="2543" y="12227"/>
                </a:lnTo>
                <a:lnTo>
                  <a:pt x="2553" y="12226"/>
                </a:lnTo>
                <a:lnTo>
                  <a:pt x="2562" y="12226"/>
                </a:lnTo>
                <a:lnTo>
                  <a:pt x="2578" y="12225"/>
                </a:lnTo>
                <a:lnTo>
                  <a:pt x="2592" y="12224"/>
                </a:lnTo>
                <a:lnTo>
                  <a:pt x="2603" y="12223"/>
                </a:lnTo>
                <a:lnTo>
                  <a:pt x="2612" y="12223"/>
                </a:lnTo>
                <a:lnTo>
                  <a:pt x="2620" y="12222"/>
                </a:lnTo>
                <a:lnTo>
                  <a:pt x="2626" y="12221"/>
                </a:lnTo>
                <a:lnTo>
                  <a:pt x="2632" y="12220"/>
                </a:lnTo>
                <a:lnTo>
                  <a:pt x="2636" y="12219"/>
                </a:lnTo>
                <a:lnTo>
                  <a:pt x="2644" y="12217"/>
                </a:lnTo>
                <a:lnTo>
                  <a:pt x="2650" y="12216"/>
                </a:lnTo>
                <a:lnTo>
                  <a:pt x="2654" y="12214"/>
                </a:lnTo>
                <a:lnTo>
                  <a:pt x="2658" y="12212"/>
                </a:lnTo>
                <a:lnTo>
                  <a:pt x="2661" y="12210"/>
                </a:lnTo>
                <a:lnTo>
                  <a:pt x="2664" y="12209"/>
                </a:lnTo>
                <a:lnTo>
                  <a:pt x="2668" y="12205"/>
                </a:lnTo>
                <a:lnTo>
                  <a:pt x="2671" y="12202"/>
                </a:lnTo>
                <a:lnTo>
                  <a:pt x="2673" y="12199"/>
                </a:lnTo>
                <a:lnTo>
                  <a:pt x="2675" y="12194"/>
                </a:lnTo>
                <a:lnTo>
                  <a:pt x="2676" y="12191"/>
                </a:lnTo>
                <a:lnTo>
                  <a:pt x="2677" y="12187"/>
                </a:lnTo>
                <a:lnTo>
                  <a:pt x="2678" y="12183"/>
                </a:lnTo>
                <a:lnTo>
                  <a:pt x="2679" y="12180"/>
                </a:lnTo>
                <a:lnTo>
                  <a:pt x="2680" y="12174"/>
                </a:lnTo>
                <a:lnTo>
                  <a:pt x="2681" y="12167"/>
                </a:lnTo>
                <a:lnTo>
                  <a:pt x="2682" y="12156"/>
                </a:lnTo>
                <a:lnTo>
                  <a:pt x="2683" y="12151"/>
                </a:lnTo>
                <a:lnTo>
                  <a:pt x="2683" y="12139"/>
                </a:lnTo>
                <a:lnTo>
                  <a:pt x="2684" y="12128"/>
                </a:lnTo>
                <a:lnTo>
                  <a:pt x="2683" y="12122"/>
                </a:lnTo>
                <a:lnTo>
                  <a:pt x="2683" y="12084"/>
                </a:lnTo>
                <a:lnTo>
                  <a:pt x="2683" y="12078"/>
                </a:lnTo>
                <a:lnTo>
                  <a:pt x="2684" y="12062"/>
                </a:lnTo>
                <a:lnTo>
                  <a:pt x="2684" y="12043"/>
                </a:lnTo>
                <a:lnTo>
                  <a:pt x="2684" y="11996"/>
                </a:lnTo>
                <a:lnTo>
                  <a:pt x="2684" y="11983"/>
                </a:lnTo>
                <a:lnTo>
                  <a:pt x="2684" y="11953"/>
                </a:lnTo>
                <a:lnTo>
                  <a:pt x="2684" y="11935"/>
                </a:lnTo>
                <a:lnTo>
                  <a:pt x="2684" y="11887"/>
                </a:lnTo>
                <a:lnTo>
                  <a:pt x="2684" y="11876"/>
                </a:lnTo>
                <a:lnTo>
                  <a:pt x="2684" y="11826"/>
                </a:lnTo>
                <a:lnTo>
                  <a:pt x="2683" y="11818"/>
                </a:lnTo>
                <a:lnTo>
                  <a:pt x="2683" y="11795"/>
                </a:lnTo>
                <a:lnTo>
                  <a:pt x="2683" y="11777"/>
                </a:lnTo>
                <a:lnTo>
                  <a:pt x="2683" y="11772"/>
                </a:lnTo>
                <a:lnTo>
                  <a:pt x="2683" y="11749"/>
                </a:lnTo>
                <a:lnTo>
                  <a:pt x="2682" y="11742"/>
                </a:lnTo>
                <a:lnTo>
                  <a:pt x="2681" y="11739"/>
                </a:lnTo>
                <a:lnTo>
                  <a:pt x="2679" y="11735"/>
                </a:lnTo>
                <a:lnTo>
                  <a:pt x="2680" y="11724"/>
                </a:lnTo>
                <a:lnTo>
                  <a:pt x="2681" y="11720"/>
                </a:lnTo>
                <a:lnTo>
                  <a:pt x="2680" y="11706"/>
                </a:lnTo>
                <a:lnTo>
                  <a:pt x="2681" y="11701"/>
                </a:lnTo>
                <a:lnTo>
                  <a:pt x="2683" y="11694"/>
                </a:lnTo>
                <a:lnTo>
                  <a:pt x="2683" y="11657"/>
                </a:lnTo>
                <a:lnTo>
                  <a:pt x="2681" y="11649"/>
                </a:lnTo>
                <a:lnTo>
                  <a:pt x="2681" y="11619"/>
                </a:lnTo>
                <a:lnTo>
                  <a:pt x="2680" y="11606"/>
                </a:lnTo>
                <a:lnTo>
                  <a:pt x="2682" y="11601"/>
                </a:lnTo>
                <a:lnTo>
                  <a:pt x="2682" y="11581"/>
                </a:lnTo>
                <a:lnTo>
                  <a:pt x="2682" y="11575"/>
                </a:lnTo>
                <a:lnTo>
                  <a:pt x="2682" y="11530"/>
                </a:lnTo>
                <a:lnTo>
                  <a:pt x="2683" y="11510"/>
                </a:lnTo>
                <a:lnTo>
                  <a:pt x="2683" y="11475"/>
                </a:lnTo>
                <a:lnTo>
                  <a:pt x="2682" y="11461"/>
                </a:lnTo>
                <a:lnTo>
                  <a:pt x="2681" y="11449"/>
                </a:lnTo>
                <a:lnTo>
                  <a:pt x="2681" y="11429"/>
                </a:lnTo>
                <a:lnTo>
                  <a:pt x="2680" y="11422"/>
                </a:lnTo>
                <a:lnTo>
                  <a:pt x="2679" y="11415"/>
                </a:lnTo>
                <a:lnTo>
                  <a:pt x="2678" y="11409"/>
                </a:lnTo>
                <a:lnTo>
                  <a:pt x="2677" y="11405"/>
                </a:lnTo>
                <a:lnTo>
                  <a:pt x="2676" y="11402"/>
                </a:lnTo>
                <a:lnTo>
                  <a:pt x="2674" y="11398"/>
                </a:lnTo>
                <a:lnTo>
                  <a:pt x="2672" y="11395"/>
                </a:lnTo>
                <a:lnTo>
                  <a:pt x="2669" y="11392"/>
                </a:lnTo>
                <a:lnTo>
                  <a:pt x="2665" y="11390"/>
                </a:lnTo>
                <a:lnTo>
                  <a:pt x="2660" y="11388"/>
                </a:lnTo>
                <a:lnTo>
                  <a:pt x="2652" y="11387"/>
                </a:lnTo>
                <a:lnTo>
                  <a:pt x="2647" y="11386"/>
                </a:lnTo>
                <a:lnTo>
                  <a:pt x="2642" y="11385"/>
                </a:lnTo>
                <a:lnTo>
                  <a:pt x="2635" y="11384"/>
                </a:lnTo>
                <a:lnTo>
                  <a:pt x="2629" y="11383"/>
                </a:lnTo>
                <a:lnTo>
                  <a:pt x="2619" y="11382"/>
                </a:lnTo>
                <a:lnTo>
                  <a:pt x="2613" y="11381"/>
                </a:lnTo>
                <a:lnTo>
                  <a:pt x="2608" y="11380"/>
                </a:lnTo>
                <a:lnTo>
                  <a:pt x="2603" y="11379"/>
                </a:lnTo>
                <a:lnTo>
                  <a:pt x="2598" y="11378"/>
                </a:lnTo>
                <a:lnTo>
                  <a:pt x="2594" y="11378"/>
                </a:lnTo>
                <a:lnTo>
                  <a:pt x="2589" y="11377"/>
                </a:lnTo>
                <a:lnTo>
                  <a:pt x="2585" y="11376"/>
                </a:lnTo>
                <a:lnTo>
                  <a:pt x="2582" y="11374"/>
                </a:lnTo>
                <a:lnTo>
                  <a:pt x="2587" y="11373"/>
                </a:lnTo>
                <a:lnTo>
                  <a:pt x="2596" y="11372"/>
                </a:lnTo>
                <a:lnTo>
                  <a:pt x="2608" y="11371"/>
                </a:lnTo>
                <a:lnTo>
                  <a:pt x="2613" y="11371"/>
                </a:lnTo>
                <a:lnTo>
                  <a:pt x="2625" y="11370"/>
                </a:lnTo>
                <a:lnTo>
                  <a:pt x="2634" y="11369"/>
                </a:lnTo>
                <a:lnTo>
                  <a:pt x="2641" y="11368"/>
                </a:lnTo>
                <a:lnTo>
                  <a:pt x="2647" y="11367"/>
                </a:lnTo>
                <a:lnTo>
                  <a:pt x="2655" y="11366"/>
                </a:lnTo>
                <a:lnTo>
                  <a:pt x="2660" y="11364"/>
                </a:lnTo>
                <a:lnTo>
                  <a:pt x="2664" y="11362"/>
                </a:lnTo>
                <a:lnTo>
                  <a:pt x="2666" y="11360"/>
                </a:lnTo>
                <a:lnTo>
                  <a:pt x="2668" y="11359"/>
                </a:lnTo>
                <a:lnTo>
                  <a:pt x="2668" y="11349"/>
                </a:lnTo>
                <a:lnTo>
                  <a:pt x="2665" y="11346"/>
                </a:lnTo>
                <a:lnTo>
                  <a:pt x="2662" y="11344"/>
                </a:lnTo>
                <a:lnTo>
                  <a:pt x="2659" y="11342"/>
                </a:lnTo>
                <a:lnTo>
                  <a:pt x="2654" y="11341"/>
                </a:lnTo>
                <a:lnTo>
                  <a:pt x="2647" y="11339"/>
                </a:lnTo>
                <a:lnTo>
                  <a:pt x="2642" y="11338"/>
                </a:lnTo>
                <a:lnTo>
                  <a:pt x="2638" y="11337"/>
                </a:lnTo>
                <a:lnTo>
                  <a:pt x="2632" y="11337"/>
                </a:lnTo>
                <a:lnTo>
                  <a:pt x="2624" y="11335"/>
                </a:lnTo>
                <a:lnTo>
                  <a:pt x="2619" y="11334"/>
                </a:lnTo>
                <a:lnTo>
                  <a:pt x="2613" y="11333"/>
                </a:lnTo>
                <a:lnTo>
                  <a:pt x="2607" y="11333"/>
                </a:lnTo>
                <a:lnTo>
                  <a:pt x="2601" y="11332"/>
                </a:lnTo>
                <a:lnTo>
                  <a:pt x="2592" y="11330"/>
                </a:lnTo>
                <a:lnTo>
                  <a:pt x="2587" y="11330"/>
                </a:lnTo>
                <a:lnTo>
                  <a:pt x="2582" y="11329"/>
                </a:lnTo>
                <a:lnTo>
                  <a:pt x="2575" y="11327"/>
                </a:lnTo>
                <a:lnTo>
                  <a:pt x="2577" y="11324"/>
                </a:lnTo>
                <a:lnTo>
                  <a:pt x="2578" y="11319"/>
                </a:lnTo>
                <a:lnTo>
                  <a:pt x="2572" y="11318"/>
                </a:lnTo>
                <a:lnTo>
                  <a:pt x="2562" y="11317"/>
                </a:lnTo>
                <a:lnTo>
                  <a:pt x="2550" y="11316"/>
                </a:lnTo>
                <a:lnTo>
                  <a:pt x="2534" y="11315"/>
                </a:lnTo>
                <a:lnTo>
                  <a:pt x="2525" y="11315"/>
                </a:lnTo>
                <a:lnTo>
                  <a:pt x="2516" y="11314"/>
                </a:lnTo>
                <a:lnTo>
                  <a:pt x="2506" y="11314"/>
                </a:lnTo>
                <a:lnTo>
                  <a:pt x="2496" y="11314"/>
                </a:lnTo>
                <a:lnTo>
                  <a:pt x="2486" y="11313"/>
                </a:lnTo>
                <a:lnTo>
                  <a:pt x="2476" y="11313"/>
                </a:lnTo>
                <a:lnTo>
                  <a:pt x="2466" y="11312"/>
                </a:lnTo>
                <a:lnTo>
                  <a:pt x="2456" y="11312"/>
                </a:lnTo>
                <a:lnTo>
                  <a:pt x="2440" y="11311"/>
                </a:lnTo>
                <a:lnTo>
                  <a:pt x="2427" y="11310"/>
                </a:lnTo>
                <a:lnTo>
                  <a:pt x="2414" y="11309"/>
                </a:lnTo>
                <a:lnTo>
                  <a:pt x="2401" y="11308"/>
                </a:lnTo>
                <a:lnTo>
                  <a:pt x="2387" y="11308"/>
                </a:lnTo>
                <a:lnTo>
                  <a:pt x="2373" y="11307"/>
                </a:lnTo>
                <a:lnTo>
                  <a:pt x="2360" y="11306"/>
                </a:lnTo>
                <a:lnTo>
                  <a:pt x="2349" y="11305"/>
                </a:lnTo>
                <a:lnTo>
                  <a:pt x="2352" y="11304"/>
                </a:lnTo>
                <a:lnTo>
                  <a:pt x="2361" y="11303"/>
                </a:lnTo>
                <a:lnTo>
                  <a:pt x="2376" y="11303"/>
                </a:lnTo>
                <a:lnTo>
                  <a:pt x="2393" y="11303"/>
                </a:lnTo>
                <a:lnTo>
                  <a:pt x="2413" y="11302"/>
                </a:lnTo>
                <a:lnTo>
                  <a:pt x="2434" y="11302"/>
                </a:lnTo>
                <a:lnTo>
                  <a:pt x="2454" y="11301"/>
                </a:lnTo>
                <a:lnTo>
                  <a:pt x="2473" y="11301"/>
                </a:lnTo>
                <a:lnTo>
                  <a:pt x="2490" y="11300"/>
                </a:lnTo>
                <a:lnTo>
                  <a:pt x="2505" y="11300"/>
                </a:lnTo>
                <a:lnTo>
                  <a:pt x="2517" y="11299"/>
                </a:lnTo>
                <a:lnTo>
                  <a:pt x="2528" y="11299"/>
                </a:lnTo>
                <a:lnTo>
                  <a:pt x="2536" y="11299"/>
                </a:lnTo>
                <a:lnTo>
                  <a:pt x="2549" y="11298"/>
                </a:lnTo>
                <a:lnTo>
                  <a:pt x="2557" y="11297"/>
                </a:lnTo>
                <a:lnTo>
                  <a:pt x="2558" y="11294"/>
                </a:lnTo>
                <a:lnTo>
                  <a:pt x="2551" y="11293"/>
                </a:lnTo>
                <a:lnTo>
                  <a:pt x="2541" y="11292"/>
                </a:lnTo>
                <a:lnTo>
                  <a:pt x="2528" y="11292"/>
                </a:lnTo>
                <a:lnTo>
                  <a:pt x="2512" y="11291"/>
                </a:lnTo>
                <a:lnTo>
                  <a:pt x="2503" y="11290"/>
                </a:lnTo>
                <a:lnTo>
                  <a:pt x="2494" y="11290"/>
                </a:lnTo>
                <a:lnTo>
                  <a:pt x="2485" y="11289"/>
                </a:lnTo>
                <a:lnTo>
                  <a:pt x="2476" y="11289"/>
                </a:lnTo>
                <a:lnTo>
                  <a:pt x="2468" y="11289"/>
                </a:lnTo>
                <a:lnTo>
                  <a:pt x="2452" y="11288"/>
                </a:lnTo>
                <a:lnTo>
                  <a:pt x="2439" y="11287"/>
                </a:lnTo>
                <a:lnTo>
                  <a:pt x="2427" y="11286"/>
                </a:lnTo>
                <a:lnTo>
                  <a:pt x="2415" y="11285"/>
                </a:lnTo>
                <a:lnTo>
                  <a:pt x="2402" y="11284"/>
                </a:lnTo>
                <a:lnTo>
                  <a:pt x="2389" y="11283"/>
                </a:lnTo>
                <a:lnTo>
                  <a:pt x="2377" y="11283"/>
                </a:lnTo>
                <a:lnTo>
                  <a:pt x="2367" y="11282"/>
                </a:lnTo>
                <a:lnTo>
                  <a:pt x="2366" y="11280"/>
                </a:lnTo>
                <a:lnTo>
                  <a:pt x="2372" y="11280"/>
                </a:lnTo>
                <a:lnTo>
                  <a:pt x="2382" y="11280"/>
                </a:lnTo>
                <a:lnTo>
                  <a:pt x="2396" y="11279"/>
                </a:lnTo>
                <a:lnTo>
                  <a:pt x="2412" y="11279"/>
                </a:lnTo>
                <a:lnTo>
                  <a:pt x="2430" y="11278"/>
                </a:lnTo>
                <a:lnTo>
                  <a:pt x="2448" y="11278"/>
                </a:lnTo>
                <a:lnTo>
                  <a:pt x="2465" y="11278"/>
                </a:lnTo>
                <a:lnTo>
                  <a:pt x="2481" y="11277"/>
                </a:lnTo>
                <a:lnTo>
                  <a:pt x="2495" y="11277"/>
                </a:lnTo>
                <a:lnTo>
                  <a:pt x="2508" y="11276"/>
                </a:lnTo>
                <a:lnTo>
                  <a:pt x="2518" y="11276"/>
                </a:lnTo>
                <a:lnTo>
                  <a:pt x="2535" y="11275"/>
                </a:lnTo>
                <a:lnTo>
                  <a:pt x="2546" y="11274"/>
                </a:lnTo>
                <a:lnTo>
                  <a:pt x="2553" y="11273"/>
                </a:lnTo>
                <a:lnTo>
                  <a:pt x="2557" y="11272"/>
                </a:lnTo>
                <a:lnTo>
                  <a:pt x="2558" y="11269"/>
                </a:lnTo>
                <a:lnTo>
                  <a:pt x="2552" y="11267"/>
                </a:lnTo>
                <a:lnTo>
                  <a:pt x="2547" y="11267"/>
                </a:lnTo>
                <a:lnTo>
                  <a:pt x="2542" y="11265"/>
                </a:lnTo>
                <a:lnTo>
                  <a:pt x="2537" y="11265"/>
                </a:lnTo>
                <a:lnTo>
                  <a:pt x="2533" y="11264"/>
                </a:lnTo>
                <a:lnTo>
                  <a:pt x="2532" y="11261"/>
                </a:lnTo>
                <a:lnTo>
                  <a:pt x="2536" y="11260"/>
                </a:lnTo>
                <a:lnTo>
                  <a:pt x="2541" y="11259"/>
                </a:lnTo>
                <a:lnTo>
                  <a:pt x="2546" y="11258"/>
                </a:lnTo>
                <a:lnTo>
                  <a:pt x="2551" y="11258"/>
                </a:lnTo>
                <a:lnTo>
                  <a:pt x="2558" y="11257"/>
                </a:lnTo>
                <a:lnTo>
                  <a:pt x="2567" y="11256"/>
                </a:lnTo>
                <a:lnTo>
                  <a:pt x="2578" y="11255"/>
                </a:lnTo>
                <a:lnTo>
                  <a:pt x="2589" y="11254"/>
                </a:lnTo>
                <a:lnTo>
                  <a:pt x="2600" y="11253"/>
                </a:lnTo>
                <a:lnTo>
                  <a:pt x="2609" y="11253"/>
                </a:lnTo>
                <a:lnTo>
                  <a:pt x="2616" y="11252"/>
                </a:lnTo>
                <a:lnTo>
                  <a:pt x="2622" y="11251"/>
                </a:lnTo>
                <a:lnTo>
                  <a:pt x="2626" y="11250"/>
                </a:lnTo>
                <a:lnTo>
                  <a:pt x="2630" y="11249"/>
                </a:lnTo>
                <a:lnTo>
                  <a:pt x="2636" y="11247"/>
                </a:lnTo>
                <a:lnTo>
                  <a:pt x="2640" y="11246"/>
                </a:lnTo>
                <a:lnTo>
                  <a:pt x="2640" y="11239"/>
                </a:lnTo>
                <a:lnTo>
                  <a:pt x="2637" y="11238"/>
                </a:lnTo>
                <a:lnTo>
                  <a:pt x="2633" y="11236"/>
                </a:lnTo>
                <a:lnTo>
                  <a:pt x="2627" y="11234"/>
                </a:lnTo>
                <a:lnTo>
                  <a:pt x="2619" y="11233"/>
                </a:lnTo>
                <a:lnTo>
                  <a:pt x="2614" y="11232"/>
                </a:lnTo>
                <a:lnTo>
                  <a:pt x="2608" y="11231"/>
                </a:lnTo>
                <a:lnTo>
                  <a:pt x="2601" y="11230"/>
                </a:lnTo>
                <a:lnTo>
                  <a:pt x="2593" y="11229"/>
                </a:lnTo>
                <a:lnTo>
                  <a:pt x="2583" y="11228"/>
                </a:lnTo>
                <a:lnTo>
                  <a:pt x="2571" y="11228"/>
                </a:lnTo>
                <a:lnTo>
                  <a:pt x="2557" y="11227"/>
                </a:lnTo>
                <a:lnTo>
                  <a:pt x="2548" y="11226"/>
                </a:lnTo>
                <a:lnTo>
                  <a:pt x="2539" y="11226"/>
                </a:lnTo>
                <a:lnTo>
                  <a:pt x="2529" y="11225"/>
                </a:lnTo>
                <a:lnTo>
                  <a:pt x="2517" y="11225"/>
                </a:lnTo>
                <a:lnTo>
                  <a:pt x="2505" y="11224"/>
                </a:lnTo>
                <a:lnTo>
                  <a:pt x="2491" y="11224"/>
                </a:lnTo>
                <a:lnTo>
                  <a:pt x="2477" y="11224"/>
                </a:lnTo>
                <a:lnTo>
                  <a:pt x="2461" y="11223"/>
                </a:lnTo>
                <a:lnTo>
                  <a:pt x="2444" y="11223"/>
                </a:lnTo>
                <a:lnTo>
                  <a:pt x="2427" y="11222"/>
                </a:lnTo>
                <a:lnTo>
                  <a:pt x="2408" y="11222"/>
                </a:lnTo>
                <a:lnTo>
                  <a:pt x="2388" y="11222"/>
                </a:lnTo>
                <a:lnTo>
                  <a:pt x="2368" y="11221"/>
                </a:lnTo>
                <a:lnTo>
                  <a:pt x="2347" y="11221"/>
                </a:lnTo>
                <a:lnTo>
                  <a:pt x="2327" y="11220"/>
                </a:lnTo>
                <a:lnTo>
                  <a:pt x="2306" y="11220"/>
                </a:lnTo>
                <a:lnTo>
                  <a:pt x="2286" y="11219"/>
                </a:lnTo>
                <a:lnTo>
                  <a:pt x="2266" y="11219"/>
                </a:lnTo>
                <a:lnTo>
                  <a:pt x="2247" y="11219"/>
                </a:lnTo>
                <a:lnTo>
                  <a:pt x="2229" y="11218"/>
                </a:lnTo>
                <a:lnTo>
                  <a:pt x="2212" y="11218"/>
                </a:lnTo>
                <a:lnTo>
                  <a:pt x="2195" y="11217"/>
                </a:lnTo>
                <a:lnTo>
                  <a:pt x="2180" y="11217"/>
                </a:lnTo>
                <a:lnTo>
                  <a:pt x="2164" y="11217"/>
                </a:lnTo>
                <a:lnTo>
                  <a:pt x="2150" y="11216"/>
                </a:lnTo>
                <a:lnTo>
                  <a:pt x="2136" y="11215"/>
                </a:lnTo>
                <a:lnTo>
                  <a:pt x="2122" y="11215"/>
                </a:lnTo>
                <a:lnTo>
                  <a:pt x="2108" y="11215"/>
                </a:lnTo>
                <a:lnTo>
                  <a:pt x="2095" y="11214"/>
                </a:lnTo>
                <a:lnTo>
                  <a:pt x="2082" y="11214"/>
                </a:lnTo>
                <a:lnTo>
                  <a:pt x="2070" y="11213"/>
                </a:lnTo>
                <a:lnTo>
                  <a:pt x="2060" y="11213"/>
                </a:lnTo>
                <a:lnTo>
                  <a:pt x="2052" y="11213"/>
                </a:lnTo>
                <a:lnTo>
                  <a:pt x="2049" y="11211"/>
                </a:lnTo>
                <a:lnTo>
                  <a:pt x="2058" y="11211"/>
                </a:lnTo>
                <a:lnTo>
                  <a:pt x="2072" y="11210"/>
                </a:lnTo>
                <a:lnTo>
                  <a:pt x="2091" y="11210"/>
                </a:lnTo>
                <a:lnTo>
                  <a:pt x="2115" y="11210"/>
                </a:lnTo>
                <a:lnTo>
                  <a:pt x="2143" y="11209"/>
                </a:lnTo>
                <a:lnTo>
                  <a:pt x="2174" y="11209"/>
                </a:lnTo>
                <a:lnTo>
                  <a:pt x="2208" y="11208"/>
                </a:lnTo>
                <a:lnTo>
                  <a:pt x="2242" y="11208"/>
                </a:lnTo>
                <a:lnTo>
                  <a:pt x="2276" y="11208"/>
                </a:lnTo>
                <a:lnTo>
                  <a:pt x="2308" y="11207"/>
                </a:lnTo>
                <a:lnTo>
                  <a:pt x="2339" y="11207"/>
                </a:lnTo>
                <a:lnTo>
                  <a:pt x="2367" y="11206"/>
                </a:lnTo>
                <a:lnTo>
                  <a:pt x="2392" y="11206"/>
                </a:lnTo>
                <a:lnTo>
                  <a:pt x="2414" y="11205"/>
                </a:lnTo>
                <a:lnTo>
                  <a:pt x="2434" y="11205"/>
                </a:lnTo>
                <a:lnTo>
                  <a:pt x="2452" y="11204"/>
                </a:lnTo>
                <a:lnTo>
                  <a:pt x="2468" y="11204"/>
                </a:lnTo>
                <a:lnTo>
                  <a:pt x="2482" y="11204"/>
                </a:lnTo>
                <a:lnTo>
                  <a:pt x="2495" y="11203"/>
                </a:lnTo>
                <a:lnTo>
                  <a:pt x="2506" y="11203"/>
                </a:lnTo>
                <a:lnTo>
                  <a:pt x="2517" y="11202"/>
                </a:lnTo>
                <a:lnTo>
                  <a:pt x="2526" y="11202"/>
                </a:lnTo>
                <a:lnTo>
                  <a:pt x="2535" y="11202"/>
                </a:lnTo>
                <a:lnTo>
                  <a:pt x="2543" y="11201"/>
                </a:lnTo>
                <a:lnTo>
                  <a:pt x="2556" y="11200"/>
                </a:lnTo>
                <a:lnTo>
                  <a:pt x="2568" y="11199"/>
                </a:lnTo>
                <a:lnTo>
                  <a:pt x="2577" y="11199"/>
                </a:lnTo>
                <a:lnTo>
                  <a:pt x="2585" y="11198"/>
                </a:lnTo>
                <a:lnTo>
                  <a:pt x="2590" y="11197"/>
                </a:lnTo>
                <a:lnTo>
                  <a:pt x="2598" y="11195"/>
                </a:lnTo>
                <a:lnTo>
                  <a:pt x="2598" y="11192"/>
                </a:lnTo>
                <a:lnTo>
                  <a:pt x="2590" y="11190"/>
                </a:lnTo>
                <a:lnTo>
                  <a:pt x="2585" y="11189"/>
                </a:lnTo>
                <a:lnTo>
                  <a:pt x="2578" y="11188"/>
                </a:lnTo>
                <a:lnTo>
                  <a:pt x="2569" y="11188"/>
                </a:lnTo>
                <a:lnTo>
                  <a:pt x="2557" y="11187"/>
                </a:lnTo>
                <a:lnTo>
                  <a:pt x="2544" y="11186"/>
                </a:lnTo>
                <a:lnTo>
                  <a:pt x="2536" y="11185"/>
                </a:lnTo>
                <a:lnTo>
                  <a:pt x="2527" y="11185"/>
                </a:lnTo>
                <a:lnTo>
                  <a:pt x="2518" y="11185"/>
                </a:lnTo>
                <a:lnTo>
                  <a:pt x="2508" y="11184"/>
                </a:lnTo>
                <a:lnTo>
                  <a:pt x="2498" y="11184"/>
                </a:lnTo>
                <a:lnTo>
                  <a:pt x="2487" y="11183"/>
                </a:lnTo>
                <a:lnTo>
                  <a:pt x="2475" y="11183"/>
                </a:lnTo>
                <a:lnTo>
                  <a:pt x="2463" y="11183"/>
                </a:lnTo>
                <a:lnTo>
                  <a:pt x="2451" y="11182"/>
                </a:lnTo>
                <a:lnTo>
                  <a:pt x="2438" y="11182"/>
                </a:lnTo>
                <a:lnTo>
                  <a:pt x="2425" y="11181"/>
                </a:lnTo>
                <a:lnTo>
                  <a:pt x="2412" y="11181"/>
                </a:lnTo>
                <a:lnTo>
                  <a:pt x="2399" y="11180"/>
                </a:lnTo>
                <a:lnTo>
                  <a:pt x="2386" y="11180"/>
                </a:lnTo>
                <a:lnTo>
                  <a:pt x="2374" y="11179"/>
                </a:lnTo>
                <a:lnTo>
                  <a:pt x="2361" y="11179"/>
                </a:lnTo>
                <a:lnTo>
                  <a:pt x="2348" y="11179"/>
                </a:lnTo>
                <a:lnTo>
                  <a:pt x="2334" y="11178"/>
                </a:lnTo>
                <a:lnTo>
                  <a:pt x="2321" y="11178"/>
                </a:lnTo>
                <a:lnTo>
                  <a:pt x="2307" y="11177"/>
                </a:lnTo>
                <a:lnTo>
                  <a:pt x="2292" y="11177"/>
                </a:lnTo>
                <a:lnTo>
                  <a:pt x="2278" y="11177"/>
                </a:lnTo>
                <a:lnTo>
                  <a:pt x="2263" y="11176"/>
                </a:lnTo>
                <a:lnTo>
                  <a:pt x="2248" y="11176"/>
                </a:lnTo>
                <a:lnTo>
                  <a:pt x="2233" y="11175"/>
                </a:lnTo>
                <a:lnTo>
                  <a:pt x="2219" y="11175"/>
                </a:lnTo>
                <a:lnTo>
                  <a:pt x="2206" y="11174"/>
                </a:lnTo>
                <a:lnTo>
                  <a:pt x="2194" y="11174"/>
                </a:lnTo>
                <a:lnTo>
                  <a:pt x="2184" y="11174"/>
                </a:lnTo>
                <a:lnTo>
                  <a:pt x="2176" y="11173"/>
                </a:lnTo>
                <a:lnTo>
                  <a:pt x="2177" y="11172"/>
                </a:lnTo>
                <a:lnTo>
                  <a:pt x="2193" y="11170"/>
                </a:lnTo>
                <a:lnTo>
                  <a:pt x="2202" y="11170"/>
                </a:lnTo>
                <a:lnTo>
                  <a:pt x="2211" y="11170"/>
                </a:lnTo>
                <a:lnTo>
                  <a:pt x="2220" y="11169"/>
                </a:lnTo>
                <a:lnTo>
                  <a:pt x="2235" y="11168"/>
                </a:lnTo>
                <a:lnTo>
                  <a:pt x="2247" y="11168"/>
                </a:lnTo>
                <a:lnTo>
                  <a:pt x="2258" y="11167"/>
                </a:lnTo>
                <a:lnTo>
                  <a:pt x="2272" y="11166"/>
                </a:lnTo>
                <a:lnTo>
                  <a:pt x="2281" y="11165"/>
                </a:lnTo>
                <a:lnTo>
                  <a:pt x="2292" y="11165"/>
                </a:lnTo>
                <a:lnTo>
                  <a:pt x="2304" y="11165"/>
                </a:lnTo>
                <a:lnTo>
                  <a:pt x="2317" y="11164"/>
                </a:lnTo>
                <a:lnTo>
                  <a:pt x="2332" y="11164"/>
                </a:lnTo>
                <a:lnTo>
                  <a:pt x="2346" y="11163"/>
                </a:lnTo>
                <a:lnTo>
                  <a:pt x="2360" y="11163"/>
                </a:lnTo>
                <a:lnTo>
                  <a:pt x="2372" y="11163"/>
                </a:lnTo>
                <a:lnTo>
                  <a:pt x="2383" y="11162"/>
                </a:lnTo>
                <a:lnTo>
                  <a:pt x="2393" y="11162"/>
                </a:lnTo>
                <a:lnTo>
                  <a:pt x="2400" y="11161"/>
                </a:lnTo>
                <a:lnTo>
                  <a:pt x="2409" y="11160"/>
                </a:lnTo>
                <a:lnTo>
                  <a:pt x="2409" y="11159"/>
                </a:lnTo>
                <a:lnTo>
                  <a:pt x="2401" y="11158"/>
                </a:lnTo>
                <a:lnTo>
                  <a:pt x="2388" y="11158"/>
                </a:lnTo>
                <a:lnTo>
                  <a:pt x="2380" y="11157"/>
                </a:lnTo>
                <a:lnTo>
                  <a:pt x="2371" y="11157"/>
                </a:lnTo>
                <a:lnTo>
                  <a:pt x="2361" y="11156"/>
                </a:lnTo>
                <a:lnTo>
                  <a:pt x="2351" y="11156"/>
                </a:lnTo>
                <a:lnTo>
                  <a:pt x="2340" y="11155"/>
                </a:lnTo>
                <a:lnTo>
                  <a:pt x="2328" y="11155"/>
                </a:lnTo>
                <a:lnTo>
                  <a:pt x="2316" y="11154"/>
                </a:lnTo>
                <a:lnTo>
                  <a:pt x="2303" y="11154"/>
                </a:lnTo>
                <a:lnTo>
                  <a:pt x="2291" y="11154"/>
                </a:lnTo>
                <a:lnTo>
                  <a:pt x="2278" y="11153"/>
                </a:lnTo>
                <a:lnTo>
                  <a:pt x="2265" y="11153"/>
                </a:lnTo>
                <a:lnTo>
                  <a:pt x="2252" y="11152"/>
                </a:lnTo>
                <a:lnTo>
                  <a:pt x="2239" y="11152"/>
                </a:lnTo>
                <a:lnTo>
                  <a:pt x="2226" y="11152"/>
                </a:lnTo>
                <a:lnTo>
                  <a:pt x="2213" y="11151"/>
                </a:lnTo>
                <a:lnTo>
                  <a:pt x="2200" y="11151"/>
                </a:lnTo>
                <a:lnTo>
                  <a:pt x="2186" y="11150"/>
                </a:lnTo>
                <a:lnTo>
                  <a:pt x="2172" y="11150"/>
                </a:lnTo>
                <a:lnTo>
                  <a:pt x="2158" y="11149"/>
                </a:lnTo>
                <a:lnTo>
                  <a:pt x="2144" y="11149"/>
                </a:lnTo>
                <a:lnTo>
                  <a:pt x="2131" y="11149"/>
                </a:lnTo>
                <a:lnTo>
                  <a:pt x="2119" y="11148"/>
                </a:lnTo>
                <a:lnTo>
                  <a:pt x="2108" y="11148"/>
                </a:lnTo>
                <a:lnTo>
                  <a:pt x="2099" y="11147"/>
                </a:lnTo>
                <a:lnTo>
                  <a:pt x="2091" y="11147"/>
                </a:lnTo>
                <a:lnTo>
                  <a:pt x="2080" y="11146"/>
                </a:lnTo>
                <a:lnTo>
                  <a:pt x="2081" y="11145"/>
                </a:lnTo>
                <a:lnTo>
                  <a:pt x="2088" y="11144"/>
                </a:lnTo>
                <a:lnTo>
                  <a:pt x="2099" y="11144"/>
                </a:lnTo>
                <a:lnTo>
                  <a:pt x="2111" y="11143"/>
                </a:lnTo>
                <a:lnTo>
                  <a:pt x="2125" y="11143"/>
                </a:lnTo>
                <a:lnTo>
                  <a:pt x="2139" y="11143"/>
                </a:lnTo>
                <a:lnTo>
                  <a:pt x="2152" y="11142"/>
                </a:lnTo>
                <a:lnTo>
                  <a:pt x="2163" y="11142"/>
                </a:lnTo>
                <a:lnTo>
                  <a:pt x="2173" y="11141"/>
                </a:lnTo>
                <a:lnTo>
                  <a:pt x="2186" y="11140"/>
                </a:lnTo>
                <a:lnTo>
                  <a:pt x="2192" y="11140"/>
                </a:lnTo>
                <a:lnTo>
                  <a:pt x="2197" y="11138"/>
                </a:lnTo>
                <a:lnTo>
                  <a:pt x="2207" y="11137"/>
                </a:lnTo>
                <a:lnTo>
                  <a:pt x="2222" y="11136"/>
                </a:lnTo>
                <a:lnTo>
                  <a:pt x="2230" y="11135"/>
                </a:lnTo>
                <a:lnTo>
                  <a:pt x="2243" y="11134"/>
                </a:lnTo>
                <a:lnTo>
                  <a:pt x="2242" y="11133"/>
                </a:lnTo>
                <a:lnTo>
                  <a:pt x="2226" y="11133"/>
                </a:lnTo>
                <a:lnTo>
                  <a:pt x="2213" y="11132"/>
                </a:lnTo>
                <a:lnTo>
                  <a:pt x="2198" y="11132"/>
                </a:lnTo>
                <a:lnTo>
                  <a:pt x="2181" y="11131"/>
                </a:lnTo>
                <a:lnTo>
                  <a:pt x="2161" y="11131"/>
                </a:lnTo>
                <a:lnTo>
                  <a:pt x="2141" y="11130"/>
                </a:lnTo>
                <a:lnTo>
                  <a:pt x="2119" y="11130"/>
                </a:lnTo>
                <a:lnTo>
                  <a:pt x="2096" y="11129"/>
                </a:lnTo>
                <a:lnTo>
                  <a:pt x="2074" y="11129"/>
                </a:lnTo>
                <a:lnTo>
                  <a:pt x="2051" y="11129"/>
                </a:lnTo>
                <a:lnTo>
                  <a:pt x="2029" y="11128"/>
                </a:lnTo>
                <a:lnTo>
                  <a:pt x="2008" y="11128"/>
                </a:lnTo>
                <a:lnTo>
                  <a:pt x="1988" y="11127"/>
                </a:lnTo>
                <a:lnTo>
                  <a:pt x="1968" y="11127"/>
                </a:lnTo>
                <a:lnTo>
                  <a:pt x="1950" y="11127"/>
                </a:lnTo>
                <a:lnTo>
                  <a:pt x="1932" y="11126"/>
                </a:lnTo>
                <a:lnTo>
                  <a:pt x="1914" y="11126"/>
                </a:lnTo>
                <a:lnTo>
                  <a:pt x="1897" y="11125"/>
                </a:lnTo>
                <a:lnTo>
                  <a:pt x="1880" y="11125"/>
                </a:lnTo>
                <a:lnTo>
                  <a:pt x="1862" y="11124"/>
                </a:lnTo>
                <a:lnTo>
                  <a:pt x="1845" y="11124"/>
                </a:lnTo>
                <a:lnTo>
                  <a:pt x="1828" y="11124"/>
                </a:lnTo>
                <a:lnTo>
                  <a:pt x="1812" y="11123"/>
                </a:lnTo>
                <a:lnTo>
                  <a:pt x="1797" y="11123"/>
                </a:lnTo>
                <a:lnTo>
                  <a:pt x="1784" y="11122"/>
                </a:lnTo>
                <a:lnTo>
                  <a:pt x="1774" y="11122"/>
                </a:lnTo>
                <a:lnTo>
                  <a:pt x="1773" y="11120"/>
                </a:lnTo>
                <a:lnTo>
                  <a:pt x="1786" y="11120"/>
                </a:lnTo>
                <a:lnTo>
                  <a:pt x="1807" y="11120"/>
                </a:lnTo>
                <a:lnTo>
                  <a:pt x="1834" y="11119"/>
                </a:lnTo>
                <a:lnTo>
                  <a:pt x="1868" y="11119"/>
                </a:lnTo>
                <a:lnTo>
                  <a:pt x="1908" y="11118"/>
                </a:lnTo>
                <a:lnTo>
                  <a:pt x="1950" y="11118"/>
                </a:lnTo>
                <a:lnTo>
                  <a:pt x="1994" y="11118"/>
                </a:lnTo>
                <a:lnTo>
                  <a:pt x="2037" y="11117"/>
                </a:lnTo>
                <a:lnTo>
                  <a:pt x="2078" y="11117"/>
                </a:lnTo>
                <a:lnTo>
                  <a:pt x="2115" y="11116"/>
                </a:lnTo>
                <a:lnTo>
                  <a:pt x="2148" y="11116"/>
                </a:lnTo>
                <a:lnTo>
                  <a:pt x="2177" y="11115"/>
                </a:lnTo>
                <a:lnTo>
                  <a:pt x="2201" y="11115"/>
                </a:lnTo>
                <a:lnTo>
                  <a:pt x="2222" y="11115"/>
                </a:lnTo>
                <a:lnTo>
                  <a:pt x="2238" y="11114"/>
                </a:lnTo>
                <a:lnTo>
                  <a:pt x="2251" y="11114"/>
                </a:lnTo>
                <a:lnTo>
                  <a:pt x="2261" y="11113"/>
                </a:lnTo>
                <a:lnTo>
                  <a:pt x="2269" y="11113"/>
                </a:lnTo>
                <a:lnTo>
                  <a:pt x="2277" y="11112"/>
                </a:lnTo>
                <a:lnTo>
                  <a:pt x="2276" y="11111"/>
                </a:lnTo>
                <a:lnTo>
                  <a:pt x="2269" y="11110"/>
                </a:lnTo>
                <a:lnTo>
                  <a:pt x="2260" y="11109"/>
                </a:lnTo>
                <a:lnTo>
                  <a:pt x="2248" y="11108"/>
                </a:lnTo>
                <a:lnTo>
                  <a:pt x="2235" y="11107"/>
                </a:lnTo>
                <a:lnTo>
                  <a:pt x="2219" y="11107"/>
                </a:lnTo>
                <a:lnTo>
                  <a:pt x="2210" y="11106"/>
                </a:lnTo>
                <a:lnTo>
                  <a:pt x="2202" y="11106"/>
                </a:lnTo>
                <a:lnTo>
                  <a:pt x="2193" y="11105"/>
                </a:lnTo>
                <a:lnTo>
                  <a:pt x="2177" y="11104"/>
                </a:lnTo>
                <a:lnTo>
                  <a:pt x="2165" y="11104"/>
                </a:lnTo>
                <a:lnTo>
                  <a:pt x="2156" y="11103"/>
                </a:lnTo>
                <a:lnTo>
                  <a:pt x="2157" y="11102"/>
                </a:lnTo>
                <a:lnTo>
                  <a:pt x="2171" y="11100"/>
                </a:lnTo>
                <a:lnTo>
                  <a:pt x="2182" y="11100"/>
                </a:lnTo>
                <a:lnTo>
                  <a:pt x="2194" y="11100"/>
                </a:lnTo>
                <a:lnTo>
                  <a:pt x="2207" y="11099"/>
                </a:lnTo>
                <a:lnTo>
                  <a:pt x="2221" y="11099"/>
                </a:lnTo>
                <a:lnTo>
                  <a:pt x="2235" y="11099"/>
                </a:lnTo>
                <a:lnTo>
                  <a:pt x="2249" y="11098"/>
                </a:lnTo>
                <a:lnTo>
                  <a:pt x="2265" y="11098"/>
                </a:lnTo>
                <a:lnTo>
                  <a:pt x="2281" y="11097"/>
                </a:lnTo>
                <a:lnTo>
                  <a:pt x="2299" y="11097"/>
                </a:lnTo>
                <a:lnTo>
                  <a:pt x="2319" y="11097"/>
                </a:lnTo>
                <a:lnTo>
                  <a:pt x="2341" y="11096"/>
                </a:lnTo>
                <a:lnTo>
                  <a:pt x="2363" y="11095"/>
                </a:lnTo>
                <a:lnTo>
                  <a:pt x="2385" y="11095"/>
                </a:lnTo>
                <a:lnTo>
                  <a:pt x="2407" y="11095"/>
                </a:lnTo>
                <a:lnTo>
                  <a:pt x="2429" y="11094"/>
                </a:lnTo>
                <a:lnTo>
                  <a:pt x="2448" y="11094"/>
                </a:lnTo>
                <a:lnTo>
                  <a:pt x="2466" y="11093"/>
                </a:lnTo>
                <a:lnTo>
                  <a:pt x="2483" y="11093"/>
                </a:lnTo>
                <a:lnTo>
                  <a:pt x="2498" y="11093"/>
                </a:lnTo>
                <a:lnTo>
                  <a:pt x="2511" y="11092"/>
                </a:lnTo>
                <a:lnTo>
                  <a:pt x="2523" y="11092"/>
                </a:lnTo>
                <a:lnTo>
                  <a:pt x="2533" y="11091"/>
                </a:lnTo>
                <a:lnTo>
                  <a:pt x="2543" y="11091"/>
                </a:lnTo>
                <a:lnTo>
                  <a:pt x="2551" y="11090"/>
                </a:lnTo>
                <a:lnTo>
                  <a:pt x="2559" y="11090"/>
                </a:lnTo>
                <a:lnTo>
                  <a:pt x="2573" y="11089"/>
                </a:lnTo>
                <a:lnTo>
                  <a:pt x="2585" y="11088"/>
                </a:lnTo>
                <a:lnTo>
                  <a:pt x="2594" y="11088"/>
                </a:lnTo>
                <a:lnTo>
                  <a:pt x="2603" y="11087"/>
                </a:lnTo>
                <a:lnTo>
                  <a:pt x="2610" y="11086"/>
                </a:lnTo>
                <a:lnTo>
                  <a:pt x="2616" y="11085"/>
                </a:lnTo>
                <a:lnTo>
                  <a:pt x="2620" y="11084"/>
                </a:lnTo>
                <a:lnTo>
                  <a:pt x="2627" y="11082"/>
                </a:lnTo>
                <a:lnTo>
                  <a:pt x="2630" y="11081"/>
                </a:lnTo>
                <a:lnTo>
                  <a:pt x="2630" y="11077"/>
                </a:lnTo>
                <a:lnTo>
                  <a:pt x="2628" y="11075"/>
                </a:lnTo>
                <a:lnTo>
                  <a:pt x="2623" y="11074"/>
                </a:lnTo>
                <a:lnTo>
                  <a:pt x="2616" y="11072"/>
                </a:lnTo>
                <a:lnTo>
                  <a:pt x="2610" y="11072"/>
                </a:lnTo>
                <a:lnTo>
                  <a:pt x="2604" y="11070"/>
                </a:lnTo>
                <a:lnTo>
                  <a:pt x="2595" y="11070"/>
                </a:lnTo>
                <a:lnTo>
                  <a:pt x="2585" y="11069"/>
                </a:lnTo>
                <a:lnTo>
                  <a:pt x="2572" y="11068"/>
                </a:lnTo>
                <a:lnTo>
                  <a:pt x="2556" y="11067"/>
                </a:lnTo>
                <a:lnTo>
                  <a:pt x="2548" y="11067"/>
                </a:lnTo>
                <a:lnTo>
                  <a:pt x="2538" y="11066"/>
                </a:lnTo>
                <a:lnTo>
                  <a:pt x="2529" y="11066"/>
                </a:lnTo>
                <a:lnTo>
                  <a:pt x="2518" y="11065"/>
                </a:lnTo>
                <a:lnTo>
                  <a:pt x="2508" y="11065"/>
                </a:lnTo>
                <a:lnTo>
                  <a:pt x="2496" y="11065"/>
                </a:lnTo>
                <a:lnTo>
                  <a:pt x="2485" y="11064"/>
                </a:lnTo>
                <a:lnTo>
                  <a:pt x="2474" y="11064"/>
                </a:lnTo>
                <a:lnTo>
                  <a:pt x="2464" y="11063"/>
                </a:lnTo>
                <a:lnTo>
                  <a:pt x="2454" y="11063"/>
                </a:lnTo>
                <a:lnTo>
                  <a:pt x="2445" y="11063"/>
                </a:lnTo>
                <a:lnTo>
                  <a:pt x="2430" y="11062"/>
                </a:lnTo>
                <a:lnTo>
                  <a:pt x="2416" y="11061"/>
                </a:lnTo>
                <a:lnTo>
                  <a:pt x="2402" y="11060"/>
                </a:lnTo>
                <a:lnTo>
                  <a:pt x="2388" y="11059"/>
                </a:lnTo>
                <a:lnTo>
                  <a:pt x="2373" y="11058"/>
                </a:lnTo>
                <a:lnTo>
                  <a:pt x="2358" y="11057"/>
                </a:lnTo>
                <a:lnTo>
                  <a:pt x="2345" y="11057"/>
                </a:lnTo>
                <a:lnTo>
                  <a:pt x="2345" y="11055"/>
                </a:lnTo>
                <a:lnTo>
                  <a:pt x="2356" y="11054"/>
                </a:lnTo>
                <a:lnTo>
                  <a:pt x="2372" y="11054"/>
                </a:lnTo>
                <a:lnTo>
                  <a:pt x="2392" y="11054"/>
                </a:lnTo>
                <a:lnTo>
                  <a:pt x="2414" y="11053"/>
                </a:lnTo>
                <a:lnTo>
                  <a:pt x="2436" y="11053"/>
                </a:lnTo>
                <a:lnTo>
                  <a:pt x="2458" y="11052"/>
                </a:lnTo>
                <a:lnTo>
                  <a:pt x="2478" y="11052"/>
                </a:lnTo>
                <a:lnTo>
                  <a:pt x="2496" y="11052"/>
                </a:lnTo>
                <a:lnTo>
                  <a:pt x="2512" y="11051"/>
                </a:lnTo>
                <a:lnTo>
                  <a:pt x="2526" y="11050"/>
                </a:lnTo>
                <a:lnTo>
                  <a:pt x="2538" y="11050"/>
                </a:lnTo>
                <a:lnTo>
                  <a:pt x="2548" y="11050"/>
                </a:lnTo>
                <a:lnTo>
                  <a:pt x="2557" y="11049"/>
                </a:lnTo>
                <a:lnTo>
                  <a:pt x="2572" y="11048"/>
                </a:lnTo>
                <a:lnTo>
                  <a:pt x="2583" y="11048"/>
                </a:lnTo>
                <a:lnTo>
                  <a:pt x="2591" y="11047"/>
                </a:lnTo>
                <a:lnTo>
                  <a:pt x="2599" y="11046"/>
                </a:lnTo>
                <a:lnTo>
                  <a:pt x="2604" y="11045"/>
                </a:lnTo>
                <a:lnTo>
                  <a:pt x="2608" y="11044"/>
                </a:lnTo>
                <a:lnTo>
                  <a:pt x="2608" y="11041"/>
                </a:lnTo>
                <a:lnTo>
                  <a:pt x="2603" y="11040"/>
                </a:lnTo>
                <a:lnTo>
                  <a:pt x="2596" y="11039"/>
                </a:lnTo>
                <a:lnTo>
                  <a:pt x="2588" y="11038"/>
                </a:lnTo>
                <a:lnTo>
                  <a:pt x="2578" y="11038"/>
                </a:lnTo>
                <a:lnTo>
                  <a:pt x="2567" y="11037"/>
                </a:lnTo>
                <a:lnTo>
                  <a:pt x="2561" y="11036"/>
                </a:lnTo>
                <a:lnTo>
                  <a:pt x="2550" y="11035"/>
                </a:lnTo>
                <a:lnTo>
                  <a:pt x="2541" y="11034"/>
                </a:lnTo>
                <a:lnTo>
                  <a:pt x="2533" y="11034"/>
                </a:lnTo>
                <a:lnTo>
                  <a:pt x="2527" y="11033"/>
                </a:lnTo>
                <a:lnTo>
                  <a:pt x="2519" y="11032"/>
                </a:lnTo>
                <a:lnTo>
                  <a:pt x="2512" y="11031"/>
                </a:lnTo>
                <a:lnTo>
                  <a:pt x="2505" y="11030"/>
                </a:lnTo>
                <a:lnTo>
                  <a:pt x="2498" y="11029"/>
                </a:lnTo>
                <a:lnTo>
                  <a:pt x="2492" y="11029"/>
                </a:lnTo>
                <a:lnTo>
                  <a:pt x="2491" y="11027"/>
                </a:lnTo>
                <a:lnTo>
                  <a:pt x="2502" y="11027"/>
                </a:lnTo>
                <a:lnTo>
                  <a:pt x="2512" y="11026"/>
                </a:lnTo>
                <a:lnTo>
                  <a:pt x="2523" y="11025"/>
                </a:lnTo>
                <a:lnTo>
                  <a:pt x="2535" y="11025"/>
                </a:lnTo>
                <a:lnTo>
                  <a:pt x="2547" y="11025"/>
                </a:lnTo>
                <a:lnTo>
                  <a:pt x="2559" y="11024"/>
                </a:lnTo>
                <a:lnTo>
                  <a:pt x="2571" y="11024"/>
                </a:lnTo>
                <a:lnTo>
                  <a:pt x="2581" y="11023"/>
                </a:lnTo>
                <a:lnTo>
                  <a:pt x="2590" y="11023"/>
                </a:lnTo>
                <a:lnTo>
                  <a:pt x="2604" y="11022"/>
                </a:lnTo>
                <a:lnTo>
                  <a:pt x="2615" y="11021"/>
                </a:lnTo>
                <a:lnTo>
                  <a:pt x="2624" y="11020"/>
                </a:lnTo>
                <a:lnTo>
                  <a:pt x="2631" y="11020"/>
                </a:lnTo>
                <a:lnTo>
                  <a:pt x="2637" y="11019"/>
                </a:lnTo>
                <a:lnTo>
                  <a:pt x="2642" y="11018"/>
                </a:lnTo>
                <a:lnTo>
                  <a:pt x="2647" y="11017"/>
                </a:lnTo>
                <a:lnTo>
                  <a:pt x="2655" y="11015"/>
                </a:lnTo>
                <a:lnTo>
                  <a:pt x="2661" y="11014"/>
                </a:lnTo>
                <a:lnTo>
                  <a:pt x="2665" y="11012"/>
                </a:lnTo>
                <a:lnTo>
                  <a:pt x="2667" y="11010"/>
                </a:lnTo>
                <a:lnTo>
                  <a:pt x="2670" y="11007"/>
                </a:lnTo>
                <a:lnTo>
                  <a:pt x="2672" y="11004"/>
                </a:lnTo>
                <a:lnTo>
                  <a:pt x="2673" y="10998"/>
                </a:lnTo>
                <a:lnTo>
                  <a:pt x="2674" y="10995"/>
                </a:lnTo>
                <a:lnTo>
                  <a:pt x="2676" y="10989"/>
                </a:lnTo>
                <a:lnTo>
                  <a:pt x="2676" y="10959"/>
                </a:lnTo>
                <a:lnTo>
                  <a:pt x="2675" y="10955"/>
                </a:lnTo>
                <a:lnTo>
                  <a:pt x="2675" y="10941"/>
                </a:lnTo>
                <a:lnTo>
                  <a:pt x="2673" y="10935"/>
                </a:lnTo>
                <a:lnTo>
                  <a:pt x="2671" y="10932"/>
                </a:lnTo>
                <a:lnTo>
                  <a:pt x="2667" y="10928"/>
                </a:lnTo>
                <a:lnTo>
                  <a:pt x="2664" y="10927"/>
                </a:lnTo>
                <a:lnTo>
                  <a:pt x="2660" y="10925"/>
                </a:lnTo>
                <a:lnTo>
                  <a:pt x="2655" y="10923"/>
                </a:lnTo>
                <a:lnTo>
                  <a:pt x="2649" y="10922"/>
                </a:lnTo>
                <a:lnTo>
                  <a:pt x="2641" y="10920"/>
                </a:lnTo>
                <a:lnTo>
                  <a:pt x="2637" y="10919"/>
                </a:lnTo>
                <a:lnTo>
                  <a:pt x="2631" y="10918"/>
                </a:lnTo>
                <a:lnTo>
                  <a:pt x="2624" y="10917"/>
                </a:lnTo>
                <a:lnTo>
                  <a:pt x="2615" y="10917"/>
                </a:lnTo>
                <a:lnTo>
                  <a:pt x="2603" y="10916"/>
                </a:lnTo>
                <a:lnTo>
                  <a:pt x="2588" y="10915"/>
                </a:lnTo>
                <a:lnTo>
                  <a:pt x="2580" y="10914"/>
                </a:lnTo>
                <a:lnTo>
                  <a:pt x="2571" y="10914"/>
                </a:lnTo>
                <a:lnTo>
                  <a:pt x="2560" y="10914"/>
                </a:lnTo>
                <a:lnTo>
                  <a:pt x="2550" y="10913"/>
                </a:lnTo>
                <a:lnTo>
                  <a:pt x="2538" y="10913"/>
                </a:lnTo>
                <a:lnTo>
                  <a:pt x="2526" y="10912"/>
                </a:lnTo>
                <a:lnTo>
                  <a:pt x="2513" y="10912"/>
                </a:lnTo>
                <a:lnTo>
                  <a:pt x="2499" y="10912"/>
                </a:lnTo>
                <a:lnTo>
                  <a:pt x="2485" y="10911"/>
                </a:lnTo>
                <a:lnTo>
                  <a:pt x="2472" y="10910"/>
                </a:lnTo>
                <a:lnTo>
                  <a:pt x="2458" y="10910"/>
                </a:lnTo>
                <a:lnTo>
                  <a:pt x="2445" y="10910"/>
                </a:lnTo>
                <a:lnTo>
                  <a:pt x="2432" y="10909"/>
                </a:lnTo>
                <a:lnTo>
                  <a:pt x="2421" y="10909"/>
                </a:lnTo>
                <a:lnTo>
                  <a:pt x="2411" y="10909"/>
                </a:lnTo>
                <a:lnTo>
                  <a:pt x="2401" y="10908"/>
                </a:lnTo>
                <a:lnTo>
                  <a:pt x="2393" y="10908"/>
                </a:lnTo>
                <a:lnTo>
                  <a:pt x="2384" y="10907"/>
                </a:lnTo>
                <a:lnTo>
                  <a:pt x="2376" y="10907"/>
                </a:lnTo>
                <a:lnTo>
                  <a:pt x="2367" y="10907"/>
                </a:lnTo>
                <a:lnTo>
                  <a:pt x="2357" y="10906"/>
                </a:lnTo>
                <a:lnTo>
                  <a:pt x="2348" y="10905"/>
                </a:lnTo>
                <a:lnTo>
                  <a:pt x="2338" y="10905"/>
                </a:lnTo>
                <a:lnTo>
                  <a:pt x="2328" y="10905"/>
                </a:lnTo>
                <a:lnTo>
                  <a:pt x="2318" y="10904"/>
                </a:lnTo>
                <a:lnTo>
                  <a:pt x="2308" y="10904"/>
                </a:lnTo>
                <a:lnTo>
                  <a:pt x="2298" y="10903"/>
                </a:lnTo>
                <a:lnTo>
                  <a:pt x="2282" y="10903"/>
                </a:lnTo>
                <a:lnTo>
                  <a:pt x="2284" y="10901"/>
                </a:lnTo>
                <a:lnTo>
                  <a:pt x="2296" y="10901"/>
                </a:lnTo>
                <a:lnTo>
                  <a:pt x="2314" y="10900"/>
                </a:lnTo>
                <a:lnTo>
                  <a:pt x="2336" y="10900"/>
                </a:lnTo>
                <a:lnTo>
                  <a:pt x="2362" y="10900"/>
                </a:lnTo>
                <a:lnTo>
                  <a:pt x="2389" y="10899"/>
                </a:lnTo>
                <a:lnTo>
                  <a:pt x="2415" y="10899"/>
                </a:lnTo>
                <a:lnTo>
                  <a:pt x="2440" y="10898"/>
                </a:lnTo>
                <a:lnTo>
                  <a:pt x="2462" y="10898"/>
                </a:lnTo>
                <a:lnTo>
                  <a:pt x="2481" y="10898"/>
                </a:lnTo>
                <a:lnTo>
                  <a:pt x="2497" y="10897"/>
                </a:lnTo>
                <a:lnTo>
                  <a:pt x="2510" y="10897"/>
                </a:lnTo>
                <a:lnTo>
                  <a:pt x="2521" y="10896"/>
                </a:lnTo>
                <a:lnTo>
                  <a:pt x="2530" y="10896"/>
                </a:lnTo>
                <a:lnTo>
                  <a:pt x="2544" y="10895"/>
                </a:lnTo>
                <a:lnTo>
                  <a:pt x="2553" y="10894"/>
                </a:lnTo>
                <a:lnTo>
                  <a:pt x="2558" y="10893"/>
                </a:lnTo>
                <a:lnTo>
                  <a:pt x="2559" y="10892"/>
                </a:lnTo>
                <a:lnTo>
                  <a:pt x="2554" y="10891"/>
                </a:lnTo>
                <a:lnTo>
                  <a:pt x="2545" y="10890"/>
                </a:lnTo>
                <a:lnTo>
                  <a:pt x="2532" y="10889"/>
                </a:lnTo>
                <a:lnTo>
                  <a:pt x="2524" y="10889"/>
                </a:lnTo>
                <a:lnTo>
                  <a:pt x="2516" y="10888"/>
                </a:lnTo>
                <a:lnTo>
                  <a:pt x="2506" y="10888"/>
                </a:lnTo>
                <a:lnTo>
                  <a:pt x="2496" y="10887"/>
                </a:lnTo>
                <a:lnTo>
                  <a:pt x="2485" y="10887"/>
                </a:lnTo>
                <a:lnTo>
                  <a:pt x="2473" y="10887"/>
                </a:lnTo>
                <a:lnTo>
                  <a:pt x="2462" y="10886"/>
                </a:lnTo>
                <a:lnTo>
                  <a:pt x="2451" y="10885"/>
                </a:lnTo>
                <a:lnTo>
                  <a:pt x="2440" y="10885"/>
                </a:lnTo>
                <a:lnTo>
                  <a:pt x="2429" y="10885"/>
                </a:lnTo>
                <a:lnTo>
                  <a:pt x="2420" y="10884"/>
                </a:lnTo>
                <a:lnTo>
                  <a:pt x="2412" y="10884"/>
                </a:lnTo>
                <a:lnTo>
                  <a:pt x="2396" y="10883"/>
                </a:lnTo>
                <a:lnTo>
                  <a:pt x="2382" y="10882"/>
                </a:lnTo>
                <a:lnTo>
                  <a:pt x="2366" y="10881"/>
                </a:lnTo>
                <a:lnTo>
                  <a:pt x="2350" y="10880"/>
                </a:lnTo>
                <a:lnTo>
                  <a:pt x="2342" y="10880"/>
                </a:lnTo>
                <a:lnTo>
                  <a:pt x="2326" y="10879"/>
                </a:lnTo>
                <a:lnTo>
                  <a:pt x="2312" y="10878"/>
                </a:lnTo>
                <a:lnTo>
                  <a:pt x="2309" y="10877"/>
                </a:lnTo>
                <a:lnTo>
                  <a:pt x="2317" y="10877"/>
                </a:lnTo>
                <a:lnTo>
                  <a:pt x="2330" y="10876"/>
                </a:lnTo>
                <a:lnTo>
                  <a:pt x="2349" y="10876"/>
                </a:lnTo>
                <a:lnTo>
                  <a:pt x="2371" y="10875"/>
                </a:lnTo>
                <a:lnTo>
                  <a:pt x="2396" y="10875"/>
                </a:lnTo>
                <a:lnTo>
                  <a:pt x="2421" y="10874"/>
                </a:lnTo>
                <a:lnTo>
                  <a:pt x="2446" y="10874"/>
                </a:lnTo>
                <a:lnTo>
                  <a:pt x="2470" y="10874"/>
                </a:lnTo>
                <a:lnTo>
                  <a:pt x="2491" y="10873"/>
                </a:lnTo>
                <a:lnTo>
                  <a:pt x="2509" y="10873"/>
                </a:lnTo>
                <a:lnTo>
                  <a:pt x="2526" y="10873"/>
                </a:lnTo>
                <a:lnTo>
                  <a:pt x="2539" y="10872"/>
                </a:lnTo>
                <a:lnTo>
                  <a:pt x="2551" y="10872"/>
                </a:lnTo>
                <a:lnTo>
                  <a:pt x="2562" y="10871"/>
                </a:lnTo>
                <a:lnTo>
                  <a:pt x="2571" y="10871"/>
                </a:lnTo>
                <a:lnTo>
                  <a:pt x="2586" y="10870"/>
                </a:lnTo>
                <a:lnTo>
                  <a:pt x="2598" y="10869"/>
                </a:lnTo>
                <a:lnTo>
                  <a:pt x="2608" y="10868"/>
                </a:lnTo>
                <a:lnTo>
                  <a:pt x="2616" y="10867"/>
                </a:lnTo>
                <a:lnTo>
                  <a:pt x="2623" y="10867"/>
                </a:lnTo>
                <a:lnTo>
                  <a:pt x="2629" y="10866"/>
                </a:lnTo>
                <a:lnTo>
                  <a:pt x="2633" y="10865"/>
                </a:lnTo>
                <a:lnTo>
                  <a:pt x="2637" y="10864"/>
                </a:lnTo>
                <a:lnTo>
                  <a:pt x="2641" y="10862"/>
                </a:lnTo>
                <a:lnTo>
                  <a:pt x="2642" y="10859"/>
                </a:lnTo>
                <a:lnTo>
                  <a:pt x="2638" y="10857"/>
                </a:lnTo>
                <a:lnTo>
                  <a:pt x="2634" y="10855"/>
                </a:lnTo>
                <a:lnTo>
                  <a:pt x="2627" y="10854"/>
                </a:lnTo>
                <a:lnTo>
                  <a:pt x="2623" y="10853"/>
                </a:lnTo>
                <a:lnTo>
                  <a:pt x="2618" y="10852"/>
                </a:lnTo>
                <a:lnTo>
                  <a:pt x="2612" y="10851"/>
                </a:lnTo>
                <a:lnTo>
                  <a:pt x="2605" y="10850"/>
                </a:lnTo>
                <a:lnTo>
                  <a:pt x="2596" y="10849"/>
                </a:lnTo>
                <a:lnTo>
                  <a:pt x="2584" y="10849"/>
                </a:lnTo>
                <a:lnTo>
                  <a:pt x="2568" y="10848"/>
                </a:lnTo>
                <a:lnTo>
                  <a:pt x="2559" y="10847"/>
                </a:lnTo>
                <a:lnTo>
                  <a:pt x="2549" y="10847"/>
                </a:lnTo>
                <a:lnTo>
                  <a:pt x="2538" y="10847"/>
                </a:lnTo>
                <a:lnTo>
                  <a:pt x="2526" y="10846"/>
                </a:lnTo>
                <a:lnTo>
                  <a:pt x="2513" y="10846"/>
                </a:lnTo>
                <a:lnTo>
                  <a:pt x="2499" y="10845"/>
                </a:lnTo>
                <a:lnTo>
                  <a:pt x="2484" y="10845"/>
                </a:lnTo>
                <a:lnTo>
                  <a:pt x="2468" y="10844"/>
                </a:lnTo>
                <a:lnTo>
                  <a:pt x="2451" y="10844"/>
                </a:lnTo>
                <a:lnTo>
                  <a:pt x="2434" y="10844"/>
                </a:lnTo>
                <a:lnTo>
                  <a:pt x="2417" y="10843"/>
                </a:lnTo>
                <a:lnTo>
                  <a:pt x="2400" y="10843"/>
                </a:lnTo>
                <a:lnTo>
                  <a:pt x="2383" y="10842"/>
                </a:lnTo>
                <a:lnTo>
                  <a:pt x="2367" y="10842"/>
                </a:lnTo>
                <a:lnTo>
                  <a:pt x="2352" y="10842"/>
                </a:lnTo>
                <a:lnTo>
                  <a:pt x="2339" y="10841"/>
                </a:lnTo>
                <a:lnTo>
                  <a:pt x="2327" y="10840"/>
                </a:lnTo>
                <a:lnTo>
                  <a:pt x="2315" y="10840"/>
                </a:lnTo>
                <a:lnTo>
                  <a:pt x="2305" y="10840"/>
                </a:lnTo>
                <a:lnTo>
                  <a:pt x="2294" y="10839"/>
                </a:lnTo>
                <a:lnTo>
                  <a:pt x="2283" y="10839"/>
                </a:lnTo>
                <a:lnTo>
                  <a:pt x="2271" y="10839"/>
                </a:lnTo>
                <a:lnTo>
                  <a:pt x="2259" y="10838"/>
                </a:lnTo>
                <a:lnTo>
                  <a:pt x="2247" y="10838"/>
                </a:lnTo>
                <a:lnTo>
                  <a:pt x="2235" y="10837"/>
                </a:lnTo>
                <a:lnTo>
                  <a:pt x="2222" y="10837"/>
                </a:lnTo>
                <a:lnTo>
                  <a:pt x="2210" y="10837"/>
                </a:lnTo>
                <a:lnTo>
                  <a:pt x="2198" y="10836"/>
                </a:lnTo>
                <a:lnTo>
                  <a:pt x="2187" y="10835"/>
                </a:lnTo>
                <a:lnTo>
                  <a:pt x="2177" y="10835"/>
                </a:lnTo>
                <a:lnTo>
                  <a:pt x="2174" y="10834"/>
                </a:lnTo>
                <a:lnTo>
                  <a:pt x="2187" y="10833"/>
                </a:lnTo>
                <a:lnTo>
                  <a:pt x="2206" y="10833"/>
                </a:lnTo>
                <a:lnTo>
                  <a:pt x="2233" y="10833"/>
                </a:lnTo>
                <a:lnTo>
                  <a:pt x="2264" y="10832"/>
                </a:lnTo>
                <a:lnTo>
                  <a:pt x="2297" y="10832"/>
                </a:lnTo>
                <a:lnTo>
                  <a:pt x="2330" y="10831"/>
                </a:lnTo>
                <a:lnTo>
                  <a:pt x="2362" y="10831"/>
                </a:lnTo>
                <a:lnTo>
                  <a:pt x="2391" y="10830"/>
                </a:lnTo>
                <a:lnTo>
                  <a:pt x="2416" y="10830"/>
                </a:lnTo>
                <a:lnTo>
                  <a:pt x="2437" y="10830"/>
                </a:lnTo>
                <a:lnTo>
                  <a:pt x="2455" y="10829"/>
                </a:lnTo>
                <a:lnTo>
                  <a:pt x="2471" y="10829"/>
                </a:lnTo>
                <a:lnTo>
                  <a:pt x="2483" y="10828"/>
                </a:lnTo>
                <a:lnTo>
                  <a:pt x="2493" y="10828"/>
                </a:lnTo>
                <a:lnTo>
                  <a:pt x="2509" y="10827"/>
                </a:lnTo>
                <a:lnTo>
                  <a:pt x="2519" y="10826"/>
                </a:lnTo>
                <a:lnTo>
                  <a:pt x="2525" y="10825"/>
                </a:lnTo>
                <a:lnTo>
                  <a:pt x="2519" y="10823"/>
                </a:lnTo>
                <a:lnTo>
                  <a:pt x="2509" y="10822"/>
                </a:lnTo>
                <a:lnTo>
                  <a:pt x="2493" y="10822"/>
                </a:lnTo>
                <a:lnTo>
                  <a:pt x="2483" y="10821"/>
                </a:lnTo>
                <a:lnTo>
                  <a:pt x="2472" y="10821"/>
                </a:lnTo>
                <a:lnTo>
                  <a:pt x="2460" y="10820"/>
                </a:lnTo>
                <a:lnTo>
                  <a:pt x="2446" y="10820"/>
                </a:lnTo>
                <a:lnTo>
                  <a:pt x="2432" y="10819"/>
                </a:lnTo>
                <a:lnTo>
                  <a:pt x="2417" y="10819"/>
                </a:lnTo>
                <a:lnTo>
                  <a:pt x="2402" y="10819"/>
                </a:lnTo>
                <a:lnTo>
                  <a:pt x="2387" y="10818"/>
                </a:lnTo>
                <a:lnTo>
                  <a:pt x="2372" y="10818"/>
                </a:lnTo>
                <a:lnTo>
                  <a:pt x="2358" y="10817"/>
                </a:lnTo>
                <a:lnTo>
                  <a:pt x="2346" y="10817"/>
                </a:lnTo>
                <a:lnTo>
                  <a:pt x="2334" y="10817"/>
                </a:lnTo>
                <a:lnTo>
                  <a:pt x="2324" y="10816"/>
                </a:lnTo>
                <a:lnTo>
                  <a:pt x="2314" y="10815"/>
                </a:lnTo>
                <a:lnTo>
                  <a:pt x="2305" y="10815"/>
                </a:lnTo>
                <a:lnTo>
                  <a:pt x="2295" y="10815"/>
                </a:lnTo>
                <a:lnTo>
                  <a:pt x="2286" y="10814"/>
                </a:lnTo>
                <a:lnTo>
                  <a:pt x="2276" y="10814"/>
                </a:lnTo>
                <a:lnTo>
                  <a:pt x="2265" y="10813"/>
                </a:lnTo>
                <a:lnTo>
                  <a:pt x="2255" y="10813"/>
                </a:lnTo>
                <a:lnTo>
                  <a:pt x="2244" y="10813"/>
                </a:lnTo>
                <a:lnTo>
                  <a:pt x="2233" y="10812"/>
                </a:lnTo>
                <a:lnTo>
                  <a:pt x="2223" y="10812"/>
                </a:lnTo>
                <a:lnTo>
                  <a:pt x="2212" y="10812"/>
                </a:lnTo>
                <a:lnTo>
                  <a:pt x="2203" y="10811"/>
                </a:lnTo>
                <a:lnTo>
                  <a:pt x="2195" y="10810"/>
                </a:lnTo>
                <a:lnTo>
                  <a:pt x="2199" y="10809"/>
                </a:lnTo>
                <a:lnTo>
                  <a:pt x="2214" y="10809"/>
                </a:lnTo>
                <a:lnTo>
                  <a:pt x="2237" y="10808"/>
                </a:lnTo>
                <a:lnTo>
                  <a:pt x="2266" y="10808"/>
                </a:lnTo>
                <a:lnTo>
                  <a:pt x="2299" y="10808"/>
                </a:lnTo>
                <a:lnTo>
                  <a:pt x="2333" y="10807"/>
                </a:lnTo>
                <a:lnTo>
                  <a:pt x="2368" y="10807"/>
                </a:lnTo>
                <a:lnTo>
                  <a:pt x="2401" y="10806"/>
                </a:lnTo>
                <a:lnTo>
                  <a:pt x="2430" y="10806"/>
                </a:lnTo>
                <a:lnTo>
                  <a:pt x="2457" y="10805"/>
                </a:lnTo>
                <a:lnTo>
                  <a:pt x="2480" y="10805"/>
                </a:lnTo>
                <a:lnTo>
                  <a:pt x="2499" y="10805"/>
                </a:lnTo>
                <a:lnTo>
                  <a:pt x="2516" y="10804"/>
                </a:lnTo>
                <a:lnTo>
                  <a:pt x="2531" y="10804"/>
                </a:lnTo>
                <a:lnTo>
                  <a:pt x="2544" y="10803"/>
                </a:lnTo>
                <a:lnTo>
                  <a:pt x="2555" y="10803"/>
                </a:lnTo>
                <a:lnTo>
                  <a:pt x="2565" y="10803"/>
                </a:lnTo>
                <a:lnTo>
                  <a:pt x="2574" y="10802"/>
                </a:lnTo>
                <a:lnTo>
                  <a:pt x="2582" y="10802"/>
                </a:lnTo>
                <a:lnTo>
                  <a:pt x="2596" y="10801"/>
                </a:lnTo>
                <a:lnTo>
                  <a:pt x="2608" y="10800"/>
                </a:lnTo>
                <a:lnTo>
                  <a:pt x="2619" y="10799"/>
                </a:lnTo>
                <a:lnTo>
                  <a:pt x="2628" y="10798"/>
                </a:lnTo>
                <a:lnTo>
                  <a:pt x="2635" y="10797"/>
                </a:lnTo>
                <a:lnTo>
                  <a:pt x="2642" y="10797"/>
                </a:lnTo>
                <a:lnTo>
                  <a:pt x="2647" y="10796"/>
                </a:lnTo>
                <a:lnTo>
                  <a:pt x="2655" y="10794"/>
                </a:lnTo>
                <a:lnTo>
                  <a:pt x="2660" y="10792"/>
                </a:lnTo>
                <a:lnTo>
                  <a:pt x="2664" y="10790"/>
                </a:lnTo>
                <a:lnTo>
                  <a:pt x="2666" y="10789"/>
                </a:lnTo>
                <a:lnTo>
                  <a:pt x="2670" y="10785"/>
                </a:lnTo>
                <a:lnTo>
                  <a:pt x="2672" y="10782"/>
                </a:lnTo>
                <a:lnTo>
                  <a:pt x="2673" y="10779"/>
                </a:lnTo>
                <a:lnTo>
                  <a:pt x="2674" y="10775"/>
                </a:lnTo>
                <a:lnTo>
                  <a:pt x="2676" y="10771"/>
                </a:lnTo>
                <a:lnTo>
                  <a:pt x="2677" y="10767"/>
                </a:lnTo>
                <a:lnTo>
                  <a:pt x="2678" y="10760"/>
                </a:lnTo>
                <a:lnTo>
                  <a:pt x="2678" y="10742"/>
                </a:lnTo>
                <a:lnTo>
                  <a:pt x="2679" y="10739"/>
                </a:lnTo>
                <a:lnTo>
                  <a:pt x="2680" y="10732"/>
                </a:lnTo>
                <a:lnTo>
                  <a:pt x="2681" y="10727"/>
                </a:lnTo>
                <a:lnTo>
                  <a:pt x="2682" y="10719"/>
                </a:lnTo>
                <a:lnTo>
                  <a:pt x="2683" y="10703"/>
                </a:lnTo>
                <a:lnTo>
                  <a:pt x="2682" y="10700"/>
                </a:lnTo>
                <a:lnTo>
                  <a:pt x="2681" y="10693"/>
                </a:lnTo>
                <a:lnTo>
                  <a:pt x="2681" y="10686"/>
                </a:lnTo>
                <a:lnTo>
                  <a:pt x="2682" y="10681"/>
                </a:lnTo>
                <a:lnTo>
                  <a:pt x="2682" y="10672"/>
                </a:lnTo>
                <a:lnTo>
                  <a:pt x="2681" y="10657"/>
                </a:lnTo>
                <a:lnTo>
                  <a:pt x="2682" y="10653"/>
                </a:lnTo>
                <a:lnTo>
                  <a:pt x="2682" y="10636"/>
                </a:lnTo>
                <a:lnTo>
                  <a:pt x="2681" y="10631"/>
                </a:lnTo>
                <a:lnTo>
                  <a:pt x="2681" y="10613"/>
                </a:lnTo>
                <a:lnTo>
                  <a:pt x="2681" y="10606"/>
                </a:lnTo>
                <a:lnTo>
                  <a:pt x="2681" y="10581"/>
                </a:lnTo>
                <a:lnTo>
                  <a:pt x="2682" y="10573"/>
                </a:lnTo>
                <a:lnTo>
                  <a:pt x="2683" y="10561"/>
                </a:lnTo>
                <a:lnTo>
                  <a:pt x="2683" y="10548"/>
                </a:lnTo>
                <a:lnTo>
                  <a:pt x="2682" y="10536"/>
                </a:lnTo>
                <a:lnTo>
                  <a:pt x="2682" y="10519"/>
                </a:lnTo>
                <a:lnTo>
                  <a:pt x="2682" y="10515"/>
                </a:lnTo>
                <a:lnTo>
                  <a:pt x="2683" y="10469"/>
                </a:lnTo>
                <a:lnTo>
                  <a:pt x="2682" y="10462"/>
                </a:lnTo>
                <a:lnTo>
                  <a:pt x="2681" y="10455"/>
                </a:lnTo>
                <a:lnTo>
                  <a:pt x="2681" y="10434"/>
                </a:lnTo>
                <a:lnTo>
                  <a:pt x="2680" y="10428"/>
                </a:lnTo>
                <a:lnTo>
                  <a:pt x="2680" y="10423"/>
                </a:lnTo>
                <a:lnTo>
                  <a:pt x="2678" y="10416"/>
                </a:lnTo>
                <a:lnTo>
                  <a:pt x="2677" y="10413"/>
                </a:lnTo>
                <a:lnTo>
                  <a:pt x="2674" y="10409"/>
                </a:lnTo>
                <a:lnTo>
                  <a:pt x="2672" y="10408"/>
                </a:lnTo>
                <a:lnTo>
                  <a:pt x="2670" y="10406"/>
                </a:lnTo>
                <a:lnTo>
                  <a:pt x="2666" y="10404"/>
                </a:lnTo>
                <a:lnTo>
                  <a:pt x="2662" y="10403"/>
                </a:lnTo>
                <a:lnTo>
                  <a:pt x="2656" y="10401"/>
                </a:lnTo>
                <a:lnTo>
                  <a:pt x="2648" y="10399"/>
                </a:lnTo>
                <a:lnTo>
                  <a:pt x="2643" y="10398"/>
                </a:lnTo>
                <a:lnTo>
                  <a:pt x="2637" y="10397"/>
                </a:lnTo>
                <a:lnTo>
                  <a:pt x="2630" y="10397"/>
                </a:lnTo>
                <a:lnTo>
                  <a:pt x="2621" y="10396"/>
                </a:lnTo>
                <a:lnTo>
                  <a:pt x="2610" y="10395"/>
                </a:lnTo>
                <a:lnTo>
                  <a:pt x="2596" y="10394"/>
                </a:lnTo>
                <a:lnTo>
                  <a:pt x="2587" y="10394"/>
                </a:lnTo>
                <a:lnTo>
                  <a:pt x="2578" y="10393"/>
                </a:lnTo>
                <a:lnTo>
                  <a:pt x="2568" y="10393"/>
                </a:lnTo>
                <a:lnTo>
                  <a:pt x="2557" y="10392"/>
                </a:lnTo>
                <a:lnTo>
                  <a:pt x="2545" y="10392"/>
                </a:lnTo>
                <a:lnTo>
                  <a:pt x="2532" y="10392"/>
                </a:lnTo>
                <a:lnTo>
                  <a:pt x="2518" y="10391"/>
                </a:lnTo>
                <a:lnTo>
                  <a:pt x="2504" y="10390"/>
                </a:lnTo>
                <a:lnTo>
                  <a:pt x="2488" y="10390"/>
                </a:lnTo>
                <a:lnTo>
                  <a:pt x="2473" y="10390"/>
                </a:lnTo>
                <a:lnTo>
                  <a:pt x="2457" y="10389"/>
                </a:lnTo>
                <a:lnTo>
                  <a:pt x="2441" y="10389"/>
                </a:lnTo>
                <a:lnTo>
                  <a:pt x="2425" y="10389"/>
                </a:lnTo>
                <a:lnTo>
                  <a:pt x="2410" y="10388"/>
                </a:lnTo>
                <a:lnTo>
                  <a:pt x="2395" y="10388"/>
                </a:lnTo>
                <a:lnTo>
                  <a:pt x="2381" y="10387"/>
                </a:lnTo>
                <a:lnTo>
                  <a:pt x="2367" y="10387"/>
                </a:lnTo>
                <a:lnTo>
                  <a:pt x="2354" y="10387"/>
                </a:lnTo>
                <a:lnTo>
                  <a:pt x="2341" y="10386"/>
                </a:lnTo>
                <a:lnTo>
                  <a:pt x="2329" y="10385"/>
                </a:lnTo>
                <a:lnTo>
                  <a:pt x="2317" y="10385"/>
                </a:lnTo>
                <a:lnTo>
                  <a:pt x="2306" y="10385"/>
                </a:lnTo>
                <a:lnTo>
                  <a:pt x="2295" y="10384"/>
                </a:lnTo>
                <a:lnTo>
                  <a:pt x="2284" y="10384"/>
                </a:lnTo>
                <a:lnTo>
                  <a:pt x="2273" y="10383"/>
                </a:lnTo>
                <a:lnTo>
                  <a:pt x="2261" y="10383"/>
                </a:lnTo>
                <a:lnTo>
                  <a:pt x="2249" y="10383"/>
                </a:lnTo>
                <a:lnTo>
                  <a:pt x="2238" y="10382"/>
                </a:lnTo>
                <a:lnTo>
                  <a:pt x="2228" y="10382"/>
                </a:lnTo>
                <a:lnTo>
                  <a:pt x="2221" y="10381"/>
                </a:lnTo>
                <a:lnTo>
                  <a:pt x="2223" y="10380"/>
                </a:lnTo>
                <a:lnTo>
                  <a:pt x="2232" y="10380"/>
                </a:lnTo>
                <a:lnTo>
                  <a:pt x="2245" y="10379"/>
                </a:lnTo>
                <a:lnTo>
                  <a:pt x="2262" y="10379"/>
                </a:lnTo>
                <a:lnTo>
                  <a:pt x="2283" y="10378"/>
                </a:lnTo>
                <a:lnTo>
                  <a:pt x="2306" y="10378"/>
                </a:lnTo>
                <a:lnTo>
                  <a:pt x="2332" y="10378"/>
                </a:lnTo>
                <a:lnTo>
                  <a:pt x="2360" y="10377"/>
                </a:lnTo>
                <a:lnTo>
                  <a:pt x="2389" y="10377"/>
                </a:lnTo>
                <a:lnTo>
                  <a:pt x="2417" y="10376"/>
                </a:lnTo>
                <a:lnTo>
                  <a:pt x="2443" y="10376"/>
                </a:lnTo>
                <a:lnTo>
                  <a:pt x="2467" y="10375"/>
                </a:lnTo>
                <a:lnTo>
                  <a:pt x="2489" y="10375"/>
                </a:lnTo>
                <a:lnTo>
                  <a:pt x="2508" y="10374"/>
                </a:lnTo>
                <a:lnTo>
                  <a:pt x="2524" y="10374"/>
                </a:lnTo>
                <a:lnTo>
                  <a:pt x="2539" y="10374"/>
                </a:lnTo>
                <a:lnTo>
                  <a:pt x="2551" y="10373"/>
                </a:lnTo>
                <a:lnTo>
                  <a:pt x="2562" y="10373"/>
                </a:lnTo>
                <a:lnTo>
                  <a:pt x="2571" y="10372"/>
                </a:lnTo>
                <a:lnTo>
                  <a:pt x="2587" y="10372"/>
                </a:lnTo>
                <a:lnTo>
                  <a:pt x="2600" y="10371"/>
                </a:lnTo>
                <a:lnTo>
                  <a:pt x="2611" y="10370"/>
                </a:lnTo>
                <a:lnTo>
                  <a:pt x="2620" y="10369"/>
                </a:lnTo>
                <a:lnTo>
                  <a:pt x="2627" y="10368"/>
                </a:lnTo>
                <a:lnTo>
                  <a:pt x="2634" y="10367"/>
                </a:lnTo>
                <a:lnTo>
                  <a:pt x="2639" y="10367"/>
                </a:lnTo>
                <a:lnTo>
                  <a:pt x="2646" y="10365"/>
                </a:lnTo>
                <a:lnTo>
                  <a:pt x="2651" y="10363"/>
                </a:lnTo>
                <a:lnTo>
                  <a:pt x="2653" y="10362"/>
                </a:lnTo>
                <a:lnTo>
                  <a:pt x="2657" y="10358"/>
                </a:lnTo>
                <a:lnTo>
                  <a:pt x="2659" y="10355"/>
                </a:lnTo>
                <a:lnTo>
                  <a:pt x="2662" y="10350"/>
                </a:lnTo>
                <a:lnTo>
                  <a:pt x="2662" y="10344"/>
                </a:lnTo>
                <a:lnTo>
                  <a:pt x="2658" y="10340"/>
                </a:lnTo>
                <a:lnTo>
                  <a:pt x="2655" y="10339"/>
                </a:lnTo>
                <a:lnTo>
                  <a:pt x="2652" y="10337"/>
                </a:lnTo>
                <a:lnTo>
                  <a:pt x="2646" y="10335"/>
                </a:lnTo>
                <a:lnTo>
                  <a:pt x="2640" y="10334"/>
                </a:lnTo>
                <a:lnTo>
                  <a:pt x="2635" y="10333"/>
                </a:lnTo>
                <a:lnTo>
                  <a:pt x="2630" y="10332"/>
                </a:lnTo>
                <a:lnTo>
                  <a:pt x="2625" y="10331"/>
                </a:lnTo>
                <a:lnTo>
                  <a:pt x="2618" y="10330"/>
                </a:lnTo>
                <a:lnTo>
                  <a:pt x="2610" y="10329"/>
                </a:lnTo>
                <a:lnTo>
                  <a:pt x="2601" y="10329"/>
                </a:lnTo>
                <a:lnTo>
                  <a:pt x="2589" y="10328"/>
                </a:lnTo>
                <a:lnTo>
                  <a:pt x="2575" y="10327"/>
                </a:lnTo>
                <a:lnTo>
                  <a:pt x="2566" y="10327"/>
                </a:lnTo>
                <a:lnTo>
                  <a:pt x="2557" y="10326"/>
                </a:lnTo>
                <a:lnTo>
                  <a:pt x="2546" y="10326"/>
                </a:lnTo>
                <a:lnTo>
                  <a:pt x="2534" y="10325"/>
                </a:lnTo>
                <a:lnTo>
                  <a:pt x="2521" y="10325"/>
                </a:lnTo>
                <a:lnTo>
                  <a:pt x="2507" y="10324"/>
                </a:lnTo>
                <a:lnTo>
                  <a:pt x="2491" y="10324"/>
                </a:lnTo>
                <a:lnTo>
                  <a:pt x="2474" y="10324"/>
                </a:lnTo>
                <a:lnTo>
                  <a:pt x="2455" y="10323"/>
                </a:lnTo>
                <a:lnTo>
                  <a:pt x="2435" y="10323"/>
                </a:lnTo>
                <a:lnTo>
                  <a:pt x="2413" y="10322"/>
                </a:lnTo>
                <a:lnTo>
                  <a:pt x="2391" y="10322"/>
                </a:lnTo>
                <a:lnTo>
                  <a:pt x="2367" y="10322"/>
                </a:lnTo>
                <a:lnTo>
                  <a:pt x="2343" y="10321"/>
                </a:lnTo>
                <a:lnTo>
                  <a:pt x="2317" y="10321"/>
                </a:lnTo>
                <a:lnTo>
                  <a:pt x="2292" y="10320"/>
                </a:lnTo>
                <a:lnTo>
                  <a:pt x="2266" y="10320"/>
                </a:lnTo>
                <a:lnTo>
                  <a:pt x="2240" y="10319"/>
                </a:lnTo>
                <a:lnTo>
                  <a:pt x="2214" y="10319"/>
                </a:lnTo>
                <a:lnTo>
                  <a:pt x="2188" y="10319"/>
                </a:lnTo>
                <a:lnTo>
                  <a:pt x="2163" y="10318"/>
                </a:lnTo>
                <a:lnTo>
                  <a:pt x="2140" y="10318"/>
                </a:lnTo>
                <a:lnTo>
                  <a:pt x="2117" y="10317"/>
                </a:lnTo>
                <a:lnTo>
                  <a:pt x="2095" y="10317"/>
                </a:lnTo>
                <a:lnTo>
                  <a:pt x="2074" y="10317"/>
                </a:lnTo>
                <a:lnTo>
                  <a:pt x="2053" y="10316"/>
                </a:lnTo>
                <a:lnTo>
                  <a:pt x="2032" y="10315"/>
                </a:lnTo>
                <a:lnTo>
                  <a:pt x="2011" y="10315"/>
                </a:lnTo>
                <a:lnTo>
                  <a:pt x="1991" y="10315"/>
                </a:lnTo>
                <a:lnTo>
                  <a:pt x="1972" y="10314"/>
                </a:lnTo>
                <a:lnTo>
                  <a:pt x="1956" y="10314"/>
                </a:lnTo>
                <a:lnTo>
                  <a:pt x="1941" y="10313"/>
                </a:lnTo>
                <a:lnTo>
                  <a:pt x="1929" y="10313"/>
                </a:lnTo>
                <a:lnTo>
                  <a:pt x="1920" y="10313"/>
                </a:lnTo>
                <a:lnTo>
                  <a:pt x="1917" y="10311"/>
                </a:lnTo>
                <a:lnTo>
                  <a:pt x="1930" y="10310"/>
                </a:lnTo>
                <a:lnTo>
                  <a:pt x="1949" y="10310"/>
                </a:lnTo>
                <a:lnTo>
                  <a:pt x="1975" y="10310"/>
                </a:lnTo>
                <a:lnTo>
                  <a:pt x="2007" y="10309"/>
                </a:lnTo>
                <a:lnTo>
                  <a:pt x="2044" y="10309"/>
                </a:lnTo>
                <a:lnTo>
                  <a:pt x="2083" y="10308"/>
                </a:lnTo>
                <a:lnTo>
                  <a:pt x="2123" y="10308"/>
                </a:lnTo>
                <a:lnTo>
                  <a:pt x="2163" y="10308"/>
                </a:lnTo>
                <a:lnTo>
                  <a:pt x="2204" y="10307"/>
                </a:lnTo>
                <a:lnTo>
                  <a:pt x="2245" y="10307"/>
                </a:lnTo>
                <a:lnTo>
                  <a:pt x="2284" y="10306"/>
                </a:lnTo>
                <a:lnTo>
                  <a:pt x="2322" y="10306"/>
                </a:lnTo>
                <a:lnTo>
                  <a:pt x="2357" y="10305"/>
                </a:lnTo>
                <a:lnTo>
                  <a:pt x="2389" y="10305"/>
                </a:lnTo>
                <a:lnTo>
                  <a:pt x="2417" y="10304"/>
                </a:lnTo>
                <a:lnTo>
                  <a:pt x="2442" y="10304"/>
                </a:lnTo>
                <a:lnTo>
                  <a:pt x="2464" y="10304"/>
                </a:lnTo>
                <a:lnTo>
                  <a:pt x="2484" y="10303"/>
                </a:lnTo>
                <a:lnTo>
                  <a:pt x="2501" y="10303"/>
                </a:lnTo>
                <a:lnTo>
                  <a:pt x="2516" y="10302"/>
                </a:lnTo>
                <a:lnTo>
                  <a:pt x="2529" y="10302"/>
                </a:lnTo>
                <a:lnTo>
                  <a:pt x="2541" y="10302"/>
                </a:lnTo>
                <a:lnTo>
                  <a:pt x="2552" y="10301"/>
                </a:lnTo>
                <a:lnTo>
                  <a:pt x="2561" y="10301"/>
                </a:lnTo>
                <a:lnTo>
                  <a:pt x="2570" y="10300"/>
                </a:lnTo>
                <a:lnTo>
                  <a:pt x="2586" y="10299"/>
                </a:lnTo>
                <a:lnTo>
                  <a:pt x="2599" y="10299"/>
                </a:lnTo>
                <a:lnTo>
                  <a:pt x="2610" y="10298"/>
                </a:lnTo>
                <a:lnTo>
                  <a:pt x="2619" y="10297"/>
                </a:lnTo>
                <a:lnTo>
                  <a:pt x="2626" y="10296"/>
                </a:lnTo>
                <a:lnTo>
                  <a:pt x="2632" y="10295"/>
                </a:lnTo>
                <a:lnTo>
                  <a:pt x="2637" y="10294"/>
                </a:lnTo>
                <a:lnTo>
                  <a:pt x="2645" y="10293"/>
                </a:lnTo>
                <a:lnTo>
                  <a:pt x="2650" y="10291"/>
                </a:lnTo>
                <a:lnTo>
                  <a:pt x="2654" y="10289"/>
                </a:lnTo>
                <a:lnTo>
                  <a:pt x="2658" y="10288"/>
                </a:lnTo>
                <a:lnTo>
                  <a:pt x="2661" y="10286"/>
                </a:lnTo>
                <a:lnTo>
                  <a:pt x="2663" y="10284"/>
                </a:lnTo>
                <a:lnTo>
                  <a:pt x="2666" y="10281"/>
                </a:lnTo>
                <a:lnTo>
                  <a:pt x="2667" y="10277"/>
                </a:lnTo>
                <a:lnTo>
                  <a:pt x="2667" y="10271"/>
                </a:lnTo>
                <a:lnTo>
                  <a:pt x="2665" y="10268"/>
                </a:lnTo>
                <a:lnTo>
                  <a:pt x="2662" y="10266"/>
                </a:lnTo>
                <a:lnTo>
                  <a:pt x="2659" y="10264"/>
                </a:lnTo>
                <a:lnTo>
                  <a:pt x="2655" y="10263"/>
                </a:lnTo>
                <a:lnTo>
                  <a:pt x="2649" y="10261"/>
                </a:lnTo>
                <a:lnTo>
                  <a:pt x="2645" y="10260"/>
                </a:lnTo>
                <a:lnTo>
                  <a:pt x="2641" y="10259"/>
                </a:lnTo>
                <a:lnTo>
                  <a:pt x="2635" y="10258"/>
                </a:lnTo>
                <a:lnTo>
                  <a:pt x="2628" y="10258"/>
                </a:lnTo>
                <a:lnTo>
                  <a:pt x="2620" y="10257"/>
                </a:lnTo>
                <a:lnTo>
                  <a:pt x="2609" y="10256"/>
                </a:lnTo>
                <a:lnTo>
                  <a:pt x="2595" y="10255"/>
                </a:lnTo>
                <a:lnTo>
                  <a:pt x="2579" y="10254"/>
                </a:lnTo>
                <a:lnTo>
                  <a:pt x="2570" y="10254"/>
                </a:lnTo>
                <a:lnTo>
                  <a:pt x="2560" y="10253"/>
                </a:lnTo>
                <a:lnTo>
                  <a:pt x="2550" y="10253"/>
                </a:lnTo>
                <a:lnTo>
                  <a:pt x="2539" y="10252"/>
                </a:lnTo>
                <a:lnTo>
                  <a:pt x="2527" y="10252"/>
                </a:lnTo>
                <a:lnTo>
                  <a:pt x="2515" y="10252"/>
                </a:lnTo>
                <a:lnTo>
                  <a:pt x="2503" y="10251"/>
                </a:lnTo>
                <a:lnTo>
                  <a:pt x="2491" y="10251"/>
                </a:lnTo>
                <a:lnTo>
                  <a:pt x="2480" y="10250"/>
                </a:lnTo>
                <a:lnTo>
                  <a:pt x="2469" y="10250"/>
                </a:lnTo>
                <a:lnTo>
                  <a:pt x="2458" y="10249"/>
                </a:lnTo>
                <a:lnTo>
                  <a:pt x="2447" y="10249"/>
                </a:lnTo>
                <a:lnTo>
                  <a:pt x="2437" y="10249"/>
                </a:lnTo>
                <a:lnTo>
                  <a:pt x="2428" y="10248"/>
                </a:lnTo>
                <a:lnTo>
                  <a:pt x="2419" y="10248"/>
                </a:lnTo>
                <a:lnTo>
                  <a:pt x="2410" y="10247"/>
                </a:lnTo>
                <a:lnTo>
                  <a:pt x="2394" y="10247"/>
                </a:lnTo>
                <a:lnTo>
                  <a:pt x="2378" y="10245"/>
                </a:lnTo>
                <a:lnTo>
                  <a:pt x="2370" y="10245"/>
                </a:lnTo>
                <a:lnTo>
                  <a:pt x="2361" y="10245"/>
                </a:lnTo>
                <a:lnTo>
                  <a:pt x="2353" y="10244"/>
                </a:lnTo>
                <a:lnTo>
                  <a:pt x="2340" y="10243"/>
                </a:lnTo>
                <a:lnTo>
                  <a:pt x="2340" y="10242"/>
                </a:lnTo>
                <a:lnTo>
                  <a:pt x="2348" y="10241"/>
                </a:lnTo>
                <a:lnTo>
                  <a:pt x="2359" y="10241"/>
                </a:lnTo>
                <a:lnTo>
                  <a:pt x="2373" y="10240"/>
                </a:lnTo>
                <a:lnTo>
                  <a:pt x="2389" y="10240"/>
                </a:lnTo>
                <a:lnTo>
                  <a:pt x="2408" y="10240"/>
                </a:lnTo>
                <a:lnTo>
                  <a:pt x="2428" y="10239"/>
                </a:lnTo>
                <a:lnTo>
                  <a:pt x="2450" y="10239"/>
                </a:lnTo>
                <a:lnTo>
                  <a:pt x="2472" y="10238"/>
                </a:lnTo>
                <a:lnTo>
                  <a:pt x="2494" y="10238"/>
                </a:lnTo>
                <a:lnTo>
                  <a:pt x="2514" y="10238"/>
                </a:lnTo>
                <a:lnTo>
                  <a:pt x="2532" y="10237"/>
                </a:lnTo>
                <a:lnTo>
                  <a:pt x="2548" y="10237"/>
                </a:lnTo>
                <a:lnTo>
                  <a:pt x="2561" y="10236"/>
                </a:lnTo>
                <a:lnTo>
                  <a:pt x="2573" y="10236"/>
                </a:lnTo>
                <a:lnTo>
                  <a:pt x="2583" y="10235"/>
                </a:lnTo>
                <a:lnTo>
                  <a:pt x="2592" y="10235"/>
                </a:lnTo>
                <a:lnTo>
                  <a:pt x="2600" y="10234"/>
                </a:lnTo>
                <a:lnTo>
                  <a:pt x="2613" y="10234"/>
                </a:lnTo>
                <a:lnTo>
                  <a:pt x="2623" y="10233"/>
                </a:lnTo>
                <a:lnTo>
                  <a:pt x="2632" y="10232"/>
                </a:lnTo>
                <a:lnTo>
                  <a:pt x="2639" y="10231"/>
                </a:lnTo>
                <a:lnTo>
                  <a:pt x="2645" y="10230"/>
                </a:lnTo>
                <a:lnTo>
                  <a:pt x="2651" y="10229"/>
                </a:lnTo>
                <a:lnTo>
                  <a:pt x="2655" y="10229"/>
                </a:lnTo>
                <a:lnTo>
                  <a:pt x="2662" y="10227"/>
                </a:lnTo>
                <a:lnTo>
                  <a:pt x="2666" y="10225"/>
                </a:lnTo>
                <a:lnTo>
                  <a:pt x="2669" y="10224"/>
                </a:lnTo>
                <a:lnTo>
                  <a:pt x="2671" y="10222"/>
                </a:lnTo>
                <a:lnTo>
                  <a:pt x="2673" y="10220"/>
                </a:lnTo>
                <a:lnTo>
                  <a:pt x="2676" y="10217"/>
                </a:lnTo>
                <a:lnTo>
                  <a:pt x="2678" y="10213"/>
                </a:lnTo>
                <a:lnTo>
                  <a:pt x="2679" y="10210"/>
                </a:lnTo>
                <a:lnTo>
                  <a:pt x="2680" y="10207"/>
                </a:lnTo>
                <a:lnTo>
                  <a:pt x="2681" y="10202"/>
                </a:lnTo>
                <a:lnTo>
                  <a:pt x="2682" y="10194"/>
                </a:lnTo>
                <a:lnTo>
                  <a:pt x="2683" y="10189"/>
                </a:lnTo>
                <a:lnTo>
                  <a:pt x="2683" y="10157"/>
                </a:lnTo>
                <a:lnTo>
                  <a:pt x="2684" y="10150"/>
                </a:lnTo>
                <a:lnTo>
                  <a:pt x="2684" y="10132"/>
                </a:lnTo>
                <a:lnTo>
                  <a:pt x="2685" y="10110"/>
                </a:lnTo>
                <a:lnTo>
                  <a:pt x="2684" y="10102"/>
                </a:lnTo>
                <a:lnTo>
                  <a:pt x="2684" y="10088"/>
                </a:lnTo>
                <a:lnTo>
                  <a:pt x="2685" y="10069"/>
                </a:lnTo>
                <a:lnTo>
                  <a:pt x="2685" y="10018"/>
                </a:lnTo>
                <a:lnTo>
                  <a:pt x="2685" y="10009"/>
                </a:lnTo>
                <a:lnTo>
                  <a:pt x="2685" y="9872"/>
                </a:lnTo>
                <a:lnTo>
                  <a:pt x="2684" y="9860"/>
                </a:lnTo>
                <a:lnTo>
                  <a:pt x="2684" y="9855"/>
                </a:lnTo>
                <a:lnTo>
                  <a:pt x="2683" y="9844"/>
                </a:lnTo>
                <a:lnTo>
                  <a:pt x="2685" y="9834"/>
                </a:lnTo>
                <a:lnTo>
                  <a:pt x="2684" y="9796"/>
                </a:lnTo>
                <a:lnTo>
                  <a:pt x="2683" y="9790"/>
                </a:lnTo>
                <a:lnTo>
                  <a:pt x="2683" y="9787"/>
                </a:lnTo>
                <a:lnTo>
                  <a:pt x="2681" y="9782"/>
                </a:lnTo>
                <a:lnTo>
                  <a:pt x="2682" y="9774"/>
                </a:lnTo>
                <a:lnTo>
                  <a:pt x="2683" y="9770"/>
                </a:lnTo>
                <a:lnTo>
                  <a:pt x="2683" y="9756"/>
                </a:lnTo>
                <a:lnTo>
                  <a:pt x="2684" y="9750"/>
                </a:lnTo>
                <a:lnTo>
                  <a:pt x="2684" y="9729"/>
                </a:lnTo>
                <a:lnTo>
                  <a:pt x="2684" y="9722"/>
                </a:lnTo>
                <a:lnTo>
                  <a:pt x="2682" y="9717"/>
                </a:lnTo>
                <a:lnTo>
                  <a:pt x="2681" y="9707"/>
                </a:lnTo>
                <a:lnTo>
                  <a:pt x="2683" y="9702"/>
                </a:lnTo>
                <a:lnTo>
                  <a:pt x="2684" y="9696"/>
                </a:lnTo>
                <a:lnTo>
                  <a:pt x="2684" y="9674"/>
                </a:lnTo>
                <a:lnTo>
                  <a:pt x="2684" y="9656"/>
                </a:lnTo>
                <a:lnTo>
                  <a:pt x="2685" y="9649"/>
                </a:lnTo>
                <a:lnTo>
                  <a:pt x="2685" y="9595"/>
                </a:lnTo>
                <a:lnTo>
                  <a:pt x="2685" y="9508"/>
                </a:lnTo>
                <a:lnTo>
                  <a:pt x="2685" y="9467"/>
                </a:lnTo>
                <a:lnTo>
                  <a:pt x="2684" y="9454"/>
                </a:lnTo>
                <a:lnTo>
                  <a:pt x="2684" y="9427"/>
                </a:lnTo>
                <a:lnTo>
                  <a:pt x="2684" y="9412"/>
                </a:lnTo>
                <a:lnTo>
                  <a:pt x="2683" y="9402"/>
                </a:lnTo>
                <a:lnTo>
                  <a:pt x="2683" y="9387"/>
                </a:lnTo>
                <a:lnTo>
                  <a:pt x="2682" y="9377"/>
                </a:lnTo>
                <a:lnTo>
                  <a:pt x="2682" y="9374"/>
                </a:lnTo>
                <a:lnTo>
                  <a:pt x="2680" y="9370"/>
                </a:lnTo>
                <a:lnTo>
                  <a:pt x="2678" y="9367"/>
                </a:lnTo>
                <a:lnTo>
                  <a:pt x="2676" y="9365"/>
                </a:lnTo>
                <a:lnTo>
                  <a:pt x="2671" y="9363"/>
                </a:lnTo>
                <a:lnTo>
                  <a:pt x="2668" y="9361"/>
                </a:lnTo>
                <a:lnTo>
                  <a:pt x="2666" y="9359"/>
                </a:lnTo>
                <a:lnTo>
                  <a:pt x="2664" y="9358"/>
                </a:lnTo>
                <a:lnTo>
                  <a:pt x="2662" y="9352"/>
                </a:lnTo>
                <a:lnTo>
                  <a:pt x="2665" y="9351"/>
                </a:lnTo>
                <a:lnTo>
                  <a:pt x="2669" y="9349"/>
                </a:lnTo>
                <a:lnTo>
                  <a:pt x="2672" y="9347"/>
                </a:lnTo>
                <a:lnTo>
                  <a:pt x="2675" y="9344"/>
                </a:lnTo>
                <a:lnTo>
                  <a:pt x="2677" y="9340"/>
                </a:lnTo>
                <a:lnTo>
                  <a:pt x="2677" y="9334"/>
                </a:lnTo>
                <a:lnTo>
                  <a:pt x="2675" y="9330"/>
                </a:lnTo>
                <a:lnTo>
                  <a:pt x="2672" y="9327"/>
                </a:lnTo>
                <a:lnTo>
                  <a:pt x="2670" y="9325"/>
                </a:lnTo>
                <a:lnTo>
                  <a:pt x="2666" y="9324"/>
                </a:lnTo>
                <a:lnTo>
                  <a:pt x="2662" y="9322"/>
                </a:lnTo>
                <a:lnTo>
                  <a:pt x="2655" y="9320"/>
                </a:lnTo>
                <a:lnTo>
                  <a:pt x="2651" y="9319"/>
                </a:lnTo>
                <a:lnTo>
                  <a:pt x="2646" y="9318"/>
                </a:lnTo>
                <a:lnTo>
                  <a:pt x="2640" y="9318"/>
                </a:lnTo>
                <a:lnTo>
                  <a:pt x="2633" y="9317"/>
                </a:lnTo>
                <a:lnTo>
                  <a:pt x="2625" y="9316"/>
                </a:lnTo>
                <a:lnTo>
                  <a:pt x="2617" y="9315"/>
                </a:lnTo>
                <a:lnTo>
                  <a:pt x="2608" y="9314"/>
                </a:lnTo>
                <a:lnTo>
                  <a:pt x="2599" y="9313"/>
                </a:lnTo>
                <a:lnTo>
                  <a:pt x="2591" y="9313"/>
                </a:lnTo>
                <a:lnTo>
                  <a:pt x="2584" y="9312"/>
                </a:lnTo>
                <a:lnTo>
                  <a:pt x="2577" y="9311"/>
                </a:lnTo>
                <a:lnTo>
                  <a:pt x="2570" y="9310"/>
                </a:lnTo>
                <a:lnTo>
                  <a:pt x="2564" y="9309"/>
                </a:lnTo>
                <a:lnTo>
                  <a:pt x="2558" y="9308"/>
                </a:lnTo>
                <a:lnTo>
                  <a:pt x="2553" y="9307"/>
                </a:lnTo>
                <a:lnTo>
                  <a:pt x="2550" y="9305"/>
                </a:lnTo>
                <a:lnTo>
                  <a:pt x="2556" y="9304"/>
                </a:lnTo>
                <a:lnTo>
                  <a:pt x="2566" y="9303"/>
                </a:lnTo>
                <a:lnTo>
                  <a:pt x="2579" y="9302"/>
                </a:lnTo>
                <a:lnTo>
                  <a:pt x="2592" y="9302"/>
                </a:lnTo>
                <a:lnTo>
                  <a:pt x="2604" y="9300"/>
                </a:lnTo>
                <a:lnTo>
                  <a:pt x="2615" y="9300"/>
                </a:lnTo>
                <a:lnTo>
                  <a:pt x="2625" y="9299"/>
                </a:lnTo>
                <a:lnTo>
                  <a:pt x="2632" y="9298"/>
                </a:lnTo>
                <a:lnTo>
                  <a:pt x="2638" y="9297"/>
                </a:lnTo>
                <a:lnTo>
                  <a:pt x="2643" y="9297"/>
                </a:lnTo>
                <a:lnTo>
                  <a:pt x="2650" y="9295"/>
                </a:lnTo>
                <a:lnTo>
                  <a:pt x="2655" y="9293"/>
                </a:lnTo>
                <a:lnTo>
                  <a:pt x="2659" y="9291"/>
                </a:lnTo>
                <a:lnTo>
                  <a:pt x="2661" y="9290"/>
                </a:lnTo>
                <a:lnTo>
                  <a:pt x="2661" y="9283"/>
                </a:lnTo>
                <a:lnTo>
                  <a:pt x="2659" y="9282"/>
                </a:lnTo>
                <a:lnTo>
                  <a:pt x="2656" y="9280"/>
                </a:lnTo>
                <a:lnTo>
                  <a:pt x="2651" y="9278"/>
                </a:lnTo>
                <a:lnTo>
                  <a:pt x="2645" y="9277"/>
                </a:lnTo>
                <a:lnTo>
                  <a:pt x="2641" y="9275"/>
                </a:lnTo>
                <a:lnTo>
                  <a:pt x="2636" y="9275"/>
                </a:lnTo>
                <a:lnTo>
                  <a:pt x="2630" y="9274"/>
                </a:lnTo>
                <a:lnTo>
                  <a:pt x="2624" y="9273"/>
                </a:lnTo>
                <a:lnTo>
                  <a:pt x="2615" y="9272"/>
                </a:lnTo>
                <a:lnTo>
                  <a:pt x="2605" y="9271"/>
                </a:lnTo>
                <a:lnTo>
                  <a:pt x="2593" y="9270"/>
                </a:lnTo>
                <a:lnTo>
                  <a:pt x="2579" y="9270"/>
                </a:lnTo>
                <a:lnTo>
                  <a:pt x="2571" y="9269"/>
                </a:lnTo>
                <a:lnTo>
                  <a:pt x="2562" y="9269"/>
                </a:lnTo>
                <a:lnTo>
                  <a:pt x="2553" y="9268"/>
                </a:lnTo>
                <a:lnTo>
                  <a:pt x="2543" y="9268"/>
                </a:lnTo>
                <a:lnTo>
                  <a:pt x="2533" y="9268"/>
                </a:lnTo>
                <a:lnTo>
                  <a:pt x="2522" y="9267"/>
                </a:lnTo>
                <a:lnTo>
                  <a:pt x="2511" y="9267"/>
                </a:lnTo>
                <a:lnTo>
                  <a:pt x="2500" y="9266"/>
                </a:lnTo>
                <a:lnTo>
                  <a:pt x="2489" y="9266"/>
                </a:lnTo>
                <a:lnTo>
                  <a:pt x="2477" y="9265"/>
                </a:lnTo>
                <a:lnTo>
                  <a:pt x="2466" y="9265"/>
                </a:lnTo>
                <a:lnTo>
                  <a:pt x="2456" y="9264"/>
                </a:lnTo>
                <a:lnTo>
                  <a:pt x="2445" y="9264"/>
                </a:lnTo>
                <a:lnTo>
                  <a:pt x="2436" y="9264"/>
                </a:lnTo>
                <a:lnTo>
                  <a:pt x="2426" y="9263"/>
                </a:lnTo>
                <a:lnTo>
                  <a:pt x="2417" y="9263"/>
                </a:lnTo>
                <a:lnTo>
                  <a:pt x="2409" y="9262"/>
                </a:lnTo>
                <a:lnTo>
                  <a:pt x="2392" y="9262"/>
                </a:lnTo>
                <a:lnTo>
                  <a:pt x="2377" y="9261"/>
                </a:lnTo>
                <a:lnTo>
                  <a:pt x="2362" y="9260"/>
                </a:lnTo>
                <a:lnTo>
                  <a:pt x="2349" y="9259"/>
                </a:lnTo>
                <a:lnTo>
                  <a:pt x="2339" y="9258"/>
                </a:lnTo>
                <a:lnTo>
                  <a:pt x="2338" y="9257"/>
                </a:lnTo>
                <a:lnTo>
                  <a:pt x="2350" y="9256"/>
                </a:lnTo>
                <a:lnTo>
                  <a:pt x="2360" y="9255"/>
                </a:lnTo>
                <a:lnTo>
                  <a:pt x="2373" y="9255"/>
                </a:lnTo>
                <a:lnTo>
                  <a:pt x="2388" y="9255"/>
                </a:lnTo>
                <a:lnTo>
                  <a:pt x="2404" y="9254"/>
                </a:lnTo>
                <a:lnTo>
                  <a:pt x="2422" y="9254"/>
                </a:lnTo>
                <a:lnTo>
                  <a:pt x="2441" y="9254"/>
                </a:lnTo>
                <a:lnTo>
                  <a:pt x="2459" y="9253"/>
                </a:lnTo>
                <a:lnTo>
                  <a:pt x="2476" y="9253"/>
                </a:lnTo>
                <a:lnTo>
                  <a:pt x="2493" y="9252"/>
                </a:lnTo>
                <a:lnTo>
                  <a:pt x="2508" y="9252"/>
                </a:lnTo>
                <a:lnTo>
                  <a:pt x="2522" y="9252"/>
                </a:lnTo>
                <a:lnTo>
                  <a:pt x="2534" y="9251"/>
                </a:lnTo>
                <a:lnTo>
                  <a:pt x="2545" y="9250"/>
                </a:lnTo>
                <a:lnTo>
                  <a:pt x="2555" y="9250"/>
                </a:lnTo>
                <a:lnTo>
                  <a:pt x="2564" y="9250"/>
                </a:lnTo>
                <a:lnTo>
                  <a:pt x="2572" y="9249"/>
                </a:lnTo>
                <a:lnTo>
                  <a:pt x="2585" y="9248"/>
                </a:lnTo>
                <a:lnTo>
                  <a:pt x="2596" y="9248"/>
                </a:lnTo>
                <a:lnTo>
                  <a:pt x="2605" y="9247"/>
                </a:lnTo>
                <a:lnTo>
                  <a:pt x="2613" y="9246"/>
                </a:lnTo>
                <a:lnTo>
                  <a:pt x="2620" y="9245"/>
                </a:lnTo>
                <a:lnTo>
                  <a:pt x="2626" y="9244"/>
                </a:lnTo>
                <a:lnTo>
                  <a:pt x="2631" y="9243"/>
                </a:lnTo>
                <a:lnTo>
                  <a:pt x="2638" y="9242"/>
                </a:lnTo>
                <a:lnTo>
                  <a:pt x="2643" y="9240"/>
                </a:lnTo>
                <a:lnTo>
                  <a:pt x="2646" y="9238"/>
                </a:lnTo>
                <a:lnTo>
                  <a:pt x="2646" y="9235"/>
                </a:lnTo>
                <a:lnTo>
                  <a:pt x="2644" y="9233"/>
                </a:lnTo>
                <a:lnTo>
                  <a:pt x="2640" y="9232"/>
                </a:lnTo>
                <a:lnTo>
                  <a:pt x="2634" y="9230"/>
                </a:lnTo>
                <a:lnTo>
                  <a:pt x="2630" y="9229"/>
                </a:lnTo>
                <a:lnTo>
                  <a:pt x="2626" y="9228"/>
                </a:lnTo>
                <a:lnTo>
                  <a:pt x="2620" y="9227"/>
                </a:lnTo>
                <a:lnTo>
                  <a:pt x="2614" y="9227"/>
                </a:lnTo>
                <a:lnTo>
                  <a:pt x="2606" y="9225"/>
                </a:lnTo>
                <a:lnTo>
                  <a:pt x="2597" y="9225"/>
                </a:lnTo>
                <a:lnTo>
                  <a:pt x="2586" y="9224"/>
                </a:lnTo>
                <a:lnTo>
                  <a:pt x="2573" y="9223"/>
                </a:lnTo>
                <a:lnTo>
                  <a:pt x="2565" y="9223"/>
                </a:lnTo>
                <a:lnTo>
                  <a:pt x="2556" y="9222"/>
                </a:lnTo>
                <a:lnTo>
                  <a:pt x="2547" y="9222"/>
                </a:lnTo>
                <a:lnTo>
                  <a:pt x="2537" y="9221"/>
                </a:lnTo>
                <a:lnTo>
                  <a:pt x="2526" y="9221"/>
                </a:lnTo>
                <a:lnTo>
                  <a:pt x="2514" y="9220"/>
                </a:lnTo>
                <a:lnTo>
                  <a:pt x="2501" y="9220"/>
                </a:lnTo>
                <a:lnTo>
                  <a:pt x="2488" y="9220"/>
                </a:lnTo>
                <a:lnTo>
                  <a:pt x="2474" y="9219"/>
                </a:lnTo>
                <a:lnTo>
                  <a:pt x="2459" y="9219"/>
                </a:lnTo>
                <a:lnTo>
                  <a:pt x="2445" y="9218"/>
                </a:lnTo>
                <a:lnTo>
                  <a:pt x="2429" y="9218"/>
                </a:lnTo>
                <a:lnTo>
                  <a:pt x="2414" y="9218"/>
                </a:lnTo>
                <a:lnTo>
                  <a:pt x="2399" y="9217"/>
                </a:lnTo>
                <a:lnTo>
                  <a:pt x="2384" y="9217"/>
                </a:lnTo>
                <a:lnTo>
                  <a:pt x="2370" y="9216"/>
                </a:lnTo>
                <a:lnTo>
                  <a:pt x="2356" y="9216"/>
                </a:lnTo>
                <a:lnTo>
                  <a:pt x="2343" y="9215"/>
                </a:lnTo>
                <a:lnTo>
                  <a:pt x="2330" y="9215"/>
                </a:lnTo>
                <a:lnTo>
                  <a:pt x="2319" y="9214"/>
                </a:lnTo>
                <a:lnTo>
                  <a:pt x="2307" y="9214"/>
                </a:lnTo>
                <a:lnTo>
                  <a:pt x="2296" y="9214"/>
                </a:lnTo>
                <a:lnTo>
                  <a:pt x="2286" y="9213"/>
                </a:lnTo>
                <a:lnTo>
                  <a:pt x="2275" y="9213"/>
                </a:lnTo>
                <a:lnTo>
                  <a:pt x="2265" y="9212"/>
                </a:lnTo>
                <a:lnTo>
                  <a:pt x="2256" y="9212"/>
                </a:lnTo>
                <a:lnTo>
                  <a:pt x="2246" y="9212"/>
                </a:lnTo>
                <a:lnTo>
                  <a:pt x="2237" y="9211"/>
                </a:lnTo>
                <a:lnTo>
                  <a:pt x="2229" y="9211"/>
                </a:lnTo>
                <a:lnTo>
                  <a:pt x="2216" y="9210"/>
                </a:lnTo>
                <a:lnTo>
                  <a:pt x="2216" y="9209"/>
                </a:lnTo>
                <a:lnTo>
                  <a:pt x="2223" y="9208"/>
                </a:lnTo>
                <a:lnTo>
                  <a:pt x="2233" y="9208"/>
                </a:lnTo>
                <a:lnTo>
                  <a:pt x="2248" y="9207"/>
                </a:lnTo>
                <a:lnTo>
                  <a:pt x="2266" y="9207"/>
                </a:lnTo>
                <a:lnTo>
                  <a:pt x="2288" y="9207"/>
                </a:lnTo>
                <a:lnTo>
                  <a:pt x="2311" y="9206"/>
                </a:lnTo>
                <a:lnTo>
                  <a:pt x="2337" y="9205"/>
                </a:lnTo>
                <a:lnTo>
                  <a:pt x="2362" y="9205"/>
                </a:lnTo>
                <a:lnTo>
                  <a:pt x="2388" y="9205"/>
                </a:lnTo>
                <a:lnTo>
                  <a:pt x="2412" y="9204"/>
                </a:lnTo>
                <a:lnTo>
                  <a:pt x="2435" y="9204"/>
                </a:lnTo>
                <a:lnTo>
                  <a:pt x="2455" y="9203"/>
                </a:lnTo>
                <a:lnTo>
                  <a:pt x="2474" y="9203"/>
                </a:lnTo>
                <a:lnTo>
                  <a:pt x="2491" y="9203"/>
                </a:lnTo>
                <a:lnTo>
                  <a:pt x="2506" y="9202"/>
                </a:lnTo>
                <a:lnTo>
                  <a:pt x="2519" y="9202"/>
                </a:lnTo>
                <a:lnTo>
                  <a:pt x="2531" y="9201"/>
                </a:lnTo>
                <a:lnTo>
                  <a:pt x="2541" y="9201"/>
                </a:lnTo>
                <a:lnTo>
                  <a:pt x="2551" y="9200"/>
                </a:lnTo>
                <a:lnTo>
                  <a:pt x="2559" y="9200"/>
                </a:lnTo>
                <a:lnTo>
                  <a:pt x="2574" y="9199"/>
                </a:lnTo>
                <a:lnTo>
                  <a:pt x="2587" y="9198"/>
                </a:lnTo>
                <a:lnTo>
                  <a:pt x="2597" y="9198"/>
                </a:lnTo>
                <a:lnTo>
                  <a:pt x="2606" y="9197"/>
                </a:lnTo>
                <a:lnTo>
                  <a:pt x="2614" y="9196"/>
                </a:lnTo>
                <a:lnTo>
                  <a:pt x="2621" y="9195"/>
                </a:lnTo>
                <a:lnTo>
                  <a:pt x="2627" y="9194"/>
                </a:lnTo>
                <a:lnTo>
                  <a:pt x="2631" y="9193"/>
                </a:lnTo>
                <a:lnTo>
                  <a:pt x="2639" y="9192"/>
                </a:lnTo>
                <a:lnTo>
                  <a:pt x="2643" y="9190"/>
                </a:lnTo>
                <a:lnTo>
                  <a:pt x="2645" y="9188"/>
                </a:lnTo>
                <a:lnTo>
                  <a:pt x="2643" y="9184"/>
                </a:lnTo>
                <a:lnTo>
                  <a:pt x="2640" y="9182"/>
                </a:lnTo>
                <a:lnTo>
                  <a:pt x="2634" y="9180"/>
                </a:lnTo>
                <a:lnTo>
                  <a:pt x="2626" y="9178"/>
                </a:lnTo>
                <a:lnTo>
                  <a:pt x="2621" y="9178"/>
                </a:lnTo>
                <a:lnTo>
                  <a:pt x="2615" y="9177"/>
                </a:lnTo>
                <a:lnTo>
                  <a:pt x="2607" y="9176"/>
                </a:lnTo>
                <a:lnTo>
                  <a:pt x="2598" y="9175"/>
                </a:lnTo>
                <a:lnTo>
                  <a:pt x="2587" y="9174"/>
                </a:lnTo>
                <a:lnTo>
                  <a:pt x="2573" y="9173"/>
                </a:lnTo>
                <a:lnTo>
                  <a:pt x="2557" y="9173"/>
                </a:lnTo>
                <a:lnTo>
                  <a:pt x="2548" y="9172"/>
                </a:lnTo>
                <a:lnTo>
                  <a:pt x="2539" y="9172"/>
                </a:lnTo>
                <a:lnTo>
                  <a:pt x="2529" y="9171"/>
                </a:lnTo>
                <a:lnTo>
                  <a:pt x="2518" y="9171"/>
                </a:lnTo>
                <a:lnTo>
                  <a:pt x="2508" y="9170"/>
                </a:lnTo>
                <a:lnTo>
                  <a:pt x="2497" y="9170"/>
                </a:lnTo>
                <a:lnTo>
                  <a:pt x="2485" y="9169"/>
                </a:lnTo>
                <a:lnTo>
                  <a:pt x="2474" y="9169"/>
                </a:lnTo>
                <a:lnTo>
                  <a:pt x="2463" y="9169"/>
                </a:lnTo>
                <a:lnTo>
                  <a:pt x="2452" y="9168"/>
                </a:lnTo>
                <a:lnTo>
                  <a:pt x="2441" y="9168"/>
                </a:lnTo>
                <a:lnTo>
                  <a:pt x="2431" y="9167"/>
                </a:lnTo>
                <a:lnTo>
                  <a:pt x="2422" y="9167"/>
                </a:lnTo>
                <a:lnTo>
                  <a:pt x="2412" y="9167"/>
                </a:lnTo>
                <a:lnTo>
                  <a:pt x="2404" y="9166"/>
                </a:lnTo>
                <a:lnTo>
                  <a:pt x="2395" y="9166"/>
                </a:lnTo>
                <a:lnTo>
                  <a:pt x="2380" y="9165"/>
                </a:lnTo>
                <a:lnTo>
                  <a:pt x="2365" y="9164"/>
                </a:lnTo>
                <a:lnTo>
                  <a:pt x="2351" y="9163"/>
                </a:lnTo>
                <a:lnTo>
                  <a:pt x="2339" y="9162"/>
                </a:lnTo>
                <a:lnTo>
                  <a:pt x="2331" y="9162"/>
                </a:lnTo>
                <a:lnTo>
                  <a:pt x="2333" y="9160"/>
                </a:lnTo>
                <a:lnTo>
                  <a:pt x="2348" y="9159"/>
                </a:lnTo>
                <a:lnTo>
                  <a:pt x="2359" y="9159"/>
                </a:lnTo>
                <a:lnTo>
                  <a:pt x="2373" y="9159"/>
                </a:lnTo>
                <a:lnTo>
                  <a:pt x="2390" y="9158"/>
                </a:lnTo>
                <a:lnTo>
                  <a:pt x="2408" y="9158"/>
                </a:lnTo>
                <a:lnTo>
                  <a:pt x="2426" y="9157"/>
                </a:lnTo>
                <a:lnTo>
                  <a:pt x="2446" y="9157"/>
                </a:lnTo>
                <a:lnTo>
                  <a:pt x="2465" y="9157"/>
                </a:lnTo>
                <a:lnTo>
                  <a:pt x="2483" y="9156"/>
                </a:lnTo>
                <a:lnTo>
                  <a:pt x="2500" y="9155"/>
                </a:lnTo>
                <a:lnTo>
                  <a:pt x="2515" y="9155"/>
                </a:lnTo>
                <a:lnTo>
                  <a:pt x="2529" y="9155"/>
                </a:lnTo>
                <a:lnTo>
                  <a:pt x="2542" y="9154"/>
                </a:lnTo>
                <a:lnTo>
                  <a:pt x="2553" y="9154"/>
                </a:lnTo>
                <a:lnTo>
                  <a:pt x="2563" y="9153"/>
                </a:lnTo>
                <a:lnTo>
                  <a:pt x="2571" y="9153"/>
                </a:lnTo>
                <a:lnTo>
                  <a:pt x="2579" y="9153"/>
                </a:lnTo>
                <a:lnTo>
                  <a:pt x="2593" y="9152"/>
                </a:lnTo>
                <a:lnTo>
                  <a:pt x="2604" y="9151"/>
                </a:lnTo>
                <a:lnTo>
                  <a:pt x="2613" y="9150"/>
                </a:lnTo>
                <a:lnTo>
                  <a:pt x="2622" y="9149"/>
                </a:lnTo>
                <a:lnTo>
                  <a:pt x="2629" y="9148"/>
                </a:lnTo>
                <a:lnTo>
                  <a:pt x="2635" y="9148"/>
                </a:lnTo>
                <a:lnTo>
                  <a:pt x="2640" y="9147"/>
                </a:lnTo>
                <a:lnTo>
                  <a:pt x="2644" y="9146"/>
                </a:lnTo>
                <a:lnTo>
                  <a:pt x="2648" y="9145"/>
                </a:lnTo>
                <a:lnTo>
                  <a:pt x="2654" y="9143"/>
                </a:lnTo>
                <a:lnTo>
                  <a:pt x="2658" y="9142"/>
                </a:lnTo>
                <a:lnTo>
                  <a:pt x="2660" y="9140"/>
                </a:lnTo>
                <a:lnTo>
                  <a:pt x="2660" y="9133"/>
                </a:lnTo>
                <a:lnTo>
                  <a:pt x="2658" y="9132"/>
                </a:lnTo>
                <a:lnTo>
                  <a:pt x="2655" y="9130"/>
                </a:lnTo>
                <a:lnTo>
                  <a:pt x="2650" y="9128"/>
                </a:lnTo>
                <a:lnTo>
                  <a:pt x="2643" y="9126"/>
                </a:lnTo>
                <a:lnTo>
                  <a:pt x="2638" y="9125"/>
                </a:lnTo>
                <a:lnTo>
                  <a:pt x="2632" y="9125"/>
                </a:lnTo>
                <a:lnTo>
                  <a:pt x="2625" y="9124"/>
                </a:lnTo>
                <a:lnTo>
                  <a:pt x="2618" y="9123"/>
                </a:lnTo>
                <a:lnTo>
                  <a:pt x="2609" y="9122"/>
                </a:lnTo>
                <a:lnTo>
                  <a:pt x="2601" y="9121"/>
                </a:lnTo>
                <a:lnTo>
                  <a:pt x="2592" y="9120"/>
                </a:lnTo>
                <a:lnTo>
                  <a:pt x="2584" y="9119"/>
                </a:lnTo>
                <a:lnTo>
                  <a:pt x="2576" y="9119"/>
                </a:lnTo>
                <a:lnTo>
                  <a:pt x="2570" y="9118"/>
                </a:lnTo>
                <a:lnTo>
                  <a:pt x="2563" y="9117"/>
                </a:lnTo>
                <a:lnTo>
                  <a:pt x="2558" y="9116"/>
                </a:lnTo>
                <a:lnTo>
                  <a:pt x="2552" y="9115"/>
                </a:lnTo>
                <a:lnTo>
                  <a:pt x="2548" y="9114"/>
                </a:lnTo>
                <a:lnTo>
                  <a:pt x="2545" y="9112"/>
                </a:lnTo>
                <a:lnTo>
                  <a:pt x="2551" y="9111"/>
                </a:lnTo>
                <a:lnTo>
                  <a:pt x="2562" y="9110"/>
                </a:lnTo>
                <a:lnTo>
                  <a:pt x="2575" y="9109"/>
                </a:lnTo>
                <a:lnTo>
                  <a:pt x="2589" y="9108"/>
                </a:lnTo>
                <a:lnTo>
                  <a:pt x="2603" y="9108"/>
                </a:lnTo>
                <a:lnTo>
                  <a:pt x="2616" y="9107"/>
                </a:lnTo>
                <a:lnTo>
                  <a:pt x="2626" y="9106"/>
                </a:lnTo>
                <a:lnTo>
                  <a:pt x="2635" y="9105"/>
                </a:lnTo>
                <a:lnTo>
                  <a:pt x="2641" y="9104"/>
                </a:lnTo>
                <a:lnTo>
                  <a:pt x="2647" y="9103"/>
                </a:lnTo>
                <a:lnTo>
                  <a:pt x="2652" y="9103"/>
                </a:lnTo>
                <a:lnTo>
                  <a:pt x="2659" y="9101"/>
                </a:lnTo>
                <a:lnTo>
                  <a:pt x="2664" y="9099"/>
                </a:lnTo>
                <a:lnTo>
                  <a:pt x="2668" y="9098"/>
                </a:lnTo>
                <a:lnTo>
                  <a:pt x="2671" y="9096"/>
                </a:lnTo>
                <a:lnTo>
                  <a:pt x="2673" y="9094"/>
                </a:lnTo>
                <a:lnTo>
                  <a:pt x="2676" y="9091"/>
                </a:lnTo>
                <a:lnTo>
                  <a:pt x="2677" y="9081"/>
                </a:lnTo>
                <a:lnTo>
                  <a:pt x="2675" y="9078"/>
                </a:lnTo>
                <a:lnTo>
                  <a:pt x="2673" y="9076"/>
                </a:lnTo>
                <a:lnTo>
                  <a:pt x="2670" y="9073"/>
                </a:lnTo>
                <a:lnTo>
                  <a:pt x="2666" y="9071"/>
                </a:lnTo>
                <a:lnTo>
                  <a:pt x="2664" y="9069"/>
                </a:lnTo>
                <a:lnTo>
                  <a:pt x="2662" y="9068"/>
                </a:lnTo>
                <a:lnTo>
                  <a:pt x="2661" y="9063"/>
                </a:lnTo>
                <a:lnTo>
                  <a:pt x="2666" y="9060"/>
                </a:lnTo>
                <a:lnTo>
                  <a:pt x="2671" y="9059"/>
                </a:lnTo>
                <a:lnTo>
                  <a:pt x="2674" y="9057"/>
                </a:lnTo>
                <a:lnTo>
                  <a:pt x="2677" y="9055"/>
                </a:lnTo>
                <a:lnTo>
                  <a:pt x="2679" y="9052"/>
                </a:lnTo>
                <a:lnTo>
                  <a:pt x="2681" y="9049"/>
                </a:lnTo>
                <a:lnTo>
                  <a:pt x="2683" y="9042"/>
                </a:lnTo>
                <a:lnTo>
                  <a:pt x="2684" y="9033"/>
                </a:lnTo>
                <a:lnTo>
                  <a:pt x="2683" y="9010"/>
                </a:lnTo>
                <a:lnTo>
                  <a:pt x="2684" y="9001"/>
                </a:lnTo>
                <a:lnTo>
                  <a:pt x="2684" y="8991"/>
                </a:lnTo>
                <a:lnTo>
                  <a:pt x="2684" y="8961"/>
                </a:lnTo>
                <a:lnTo>
                  <a:pt x="2685" y="8948"/>
                </a:lnTo>
                <a:lnTo>
                  <a:pt x="2685" y="8872"/>
                </a:lnTo>
                <a:lnTo>
                  <a:pt x="2685" y="8862"/>
                </a:lnTo>
                <a:lnTo>
                  <a:pt x="2685" y="8801"/>
                </a:lnTo>
                <a:lnTo>
                  <a:pt x="2685" y="8795"/>
                </a:lnTo>
                <a:lnTo>
                  <a:pt x="2685" y="8755"/>
                </a:lnTo>
                <a:lnTo>
                  <a:pt x="2684" y="8746"/>
                </a:lnTo>
                <a:lnTo>
                  <a:pt x="2684" y="8731"/>
                </a:lnTo>
                <a:lnTo>
                  <a:pt x="2685" y="8723"/>
                </a:lnTo>
                <a:lnTo>
                  <a:pt x="2684" y="8703"/>
                </a:lnTo>
                <a:lnTo>
                  <a:pt x="2683" y="8695"/>
                </a:lnTo>
                <a:lnTo>
                  <a:pt x="2684" y="8684"/>
                </a:lnTo>
                <a:lnTo>
                  <a:pt x="2684" y="8680"/>
                </a:lnTo>
                <a:lnTo>
                  <a:pt x="2685" y="8657"/>
                </a:lnTo>
                <a:lnTo>
                  <a:pt x="2684" y="8649"/>
                </a:lnTo>
                <a:lnTo>
                  <a:pt x="2684" y="8635"/>
                </a:lnTo>
                <a:lnTo>
                  <a:pt x="2685" y="8627"/>
                </a:lnTo>
                <a:lnTo>
                  <a:pt x="2685" y="8579"/>
                </a:lnTo>
                <a:lnTo>
                  <a:pt x="2685" y="8398"/>
                </a:lnTo>
                <a:lnTo>
                  <a:pt x="2685" y="8345"/>
                </a:lnTo>
                <a:lnTo>
                  <a:pt x="2685" y="7498"/>
                </a:lnTo>
                <a:lnTo>
                  <a:pt x="2685" y="7298"/>
                </a:lnTo>
                <a:lnTo>
                  <a:pt x="2685" y="7271"/>
                </a:lnTo>
                <a:lnTo>
                  <a:pt x="2685" y="7192"/>
                </a:lnTo>
                <a:lnTo>
                  <a:pt x="2685" y="7162"/>
                </a:lnTo>
                <a:lnTo>
                  <a:pt x="2685" y="6990"/>
                </a:lnTo>
                <a:lnTo>
                  <a:pt x="2685" y="6966"/>
                </a:lnTo>
                <a:lnTo>
                  <a:pt x="2685" y="6744"/>
                </a:lnTo>
                <a:lnTo>
                  <a:pt x="2685" y="6662"/>
                </a:lnTo>
                <a:lnTo>
                  <a:pt x="2685" y="6573"/>
                </a:lnTo>
                <a:lnTo>
                  <a:pt x="2685" y="5731"/>
                </a:lnTo>
                <a:lnTo>
                  <a:pt x="2685" y="5234"/>
                </a:lnTo>
                <a:lnTo>
                  <a:pt x="2685" y="5210"/>
                </a:lnTo>
                <a:lnTo>
                  <a:pt x="2685" y="5144"/>
                </a:lnTo>
                <a:lnTo>
                  <a:pt x="2685" y="5112"/>
                </a:lnTo>
                <a:lnTo>
                  <a:pt x="2685" y="4985"/>
                </a:lnTo>
                <a:lnTo>
                  <a:pt x="2685" y="4976"/>
                </a:lnTo>
                <a:lnTo>
                  <a:pt x="2685" y="4920"/>
                </a:lnTo>
                <a:lnTo>
                  <a:pt x="2685" y="4817"/>
                </a:lnTo>
                <a:lnTo>
                  <a:pt x="2685" y="4788"/>
                </a:lnTo>
                <a:lnTo>
                  <a:pt x="2684" y="4775"/>
                </a:lnTo>
                <a:lnTo>
                  <a:pt x="2682" y="4772"/>
                </a:lnTo>
                <a:lnTo>
                  <a:pt x="2679" y="4768"/>
                </a:lnTo>
                <a:lnTo>
                  <a:pt x="2678" y="4765"/>
                </a:lnTo>
                <a:lnTo>
                  <a:pt x="2677" y="4759"/>
                </a:lnTo>
                <a:lnTo>
                  <a:pt x="2679" y="4758"/>
                </a:lnTo>
                <a:lnTo>
                  <a:pt x="2682" y="4754"/>
                </a:lnTo>
                <a:lnTo>
                  <a:pt x="2683" y="4751"/>
                </a:lnTo>
                <a:lnTo>
                  <a:pt x="2684" y="4746"/>
                </a:lnTo>
                <a:lnTo>
                  <a:pt x="2685" y="4739"/>
                </a:lnTo>
                <a:lnTo>
                  <a:pt x="2685" y="4720"/>
                </a:lnTo>
                <a:lnTo>
                  <a:pt x="2684" y="4711"/>
                </a:lnTo>
                <a:lnTo>
                  <a:pt x="2684" y="4679"/>
                </a:lnTo>
                <a:lnTo>
                  <a:pt x="2685" y="4671"/>
                </a:lnTo>
                <a:lnTo>
                  <a:pt x="2685" y="4656"/>
                </a:lnTo>
                <a:lnTo>
                  <a:pt x="2685" y="4612"/>
                </a:lnTo>
                <a:lnTo>
                  <a:pt x="2685" y="4394"/>
                </a:lnTo>
                <a:lnTo>
                  <a:pt x="2685" y="4351"/>
                </a:lnTo>
                <a:lnTo>
                  <a:pt x="2685" y="4285"/>
                </a:lnTo>
                <a:lnTo>
                  <a:pt x="2685" y="3925"/>
                </a:lnTo>
                <a:lnTo>
                  <a:pt x="2685" y="3740"/>
                </a:lnTo>
                <a:lnTo>
                  <a:pt x="2685" y="3605"/>
                </a:lnTo>
                <a:lnTo>
                  <a:pt x="2685" y="3578"/>
                </a:lnTo>
                <a:lnTo>
                  <a:pt x="2685" y="3522"/>
                </a:lnTo>
                <a:lnTo>
                  <a:pt x="2685" y="3385"/>
                </a:lnTo>
                <a:lnTo>
                  <a:pt x="2685" y="3303"/>
                </a:lnTo>
                <a:lnTo>
                  <a:pt x="2685" y="3251"/>
                </a:lnTo>
                <a:lnTo>
                  <a:pt x="2685" y="3147"/>
                </a:lnTo>
                <a:lnTo>
                  <a:pt x="2685" y="2722"/>
                </a:lnTo>
                <a:lnTo>
                  <a:pt x="2685" y="2462"/>
                </a:lnTo>
                <a:lnTo>
                  <a:pt x="2685" y="2451"/>
                </a:lnTo>
                <a:lnTo>
                  <a:pt x="2685" y="2077"/>
                </a:lnTo>
                <a:lnTo>
                  <a:pt x="2685" y="2065"/>
                </a:lnTo>
                <a:lnTo>
                  <a:pt x="2685" y="1894"/>
                </a:lnTo>
                <a:lnTo>
                  <a:pt x="2685" y="1891"/>
                </a:lnTo>
                <a:lnTo>
                  <a:pt x="2685" y="1749"/>
                </a:lnTo>
                <a:lnTo>
                  <a:pt x="2685" y="1693"/>
                </a:lnTo>
                <a:lnTo>
                  <a:pt x="2685" y="1551"/>
                </a:lnTo>
                <a:lnTo>
                  <a:pt x="2685" y="1504"/>
                </a:lnTo>
                <a:lnTo>
                  <a:pt x="2684" y="1460"/>
                </a:lnTo>
                <a:lnTo>
                  <a:pt x="2684" y="1449"/>
                </a:lnTo>
                <a:lnTo>
                  <a:pt x="2684" y="1423"/>
                </a:lnTo>
                <a:lnTo>
                  <a:pt x="2684" y="1410"/>
                </a:lnTo>
                <a:lnTo>
                  <a:pt x="2684" y="1343"/>
                </a:lnTo>
                <a:lnTo>
                  <a:pt x="2683" y="1334"/>
                </a:lnTo>
                <a:lnTo>
                  <a:pt x="2682" y="1331"/>
                </a:lnTo>
                <a:lnTo>
                  <a:pt x="2680" y="1328"/>
                </a:lnTo>
                <a:lnTo>
                  <a:pt x="2677" y="1324"/>
                </a:lnTo>
                <a:lnTo>
                  <a:pt x="2675" y="1323"/>
                </a:lnTo>
                <a:lnTo>
                  <a:pt x="2673" y="1319"/>
                </a:lnTo>
                <a:lnTo>
                  <a:pt x="2672" y="1314"/>
                </a:lnTo>
                <a:lnTo>
                  <a:pt x="2675" y="1312"/>
                </a:lnTo>
                <a:lnTo>
                  <a:pt x="2677" y="1310"/>
                </a:lnTo>
                <a:lnTo>
                  <a:pt x="2679" y="1307"/>
                </a:lnTo>
                <a:lnTo>
                  <a:pt x="2679" y="1300"/>
                </a:lnTo>
                <a:lnTo>
                  <a:pt x="2677" y="1297"/>
                </a:lnTo>
                <a:lnTo>
                  <a:pt x="2674" y="1293"/>
                </a:lnTo>
                <a:lnTo>
                  <a:pt x="2672" y="1289"/>
                </a:lnTo>
                <a:lnTo>
                  <a:pt x="2671" y="1284"/>
                </a:lnTo>
                <a:lnTo>
                  <a:pt x="2674" y="1282"/>
                </a:lnTo>
                <a:lnTo>
                  <a:pt x="2674" y="1277"/>
                </a:lnTo>
                <a:lnTo>
                  <a:pt x="2672" y="1273"/>
                </a:lnTo>
                <a:lnTo>
                  <a:pt x="2671" y="1267"/>
                </a:lnTo>
                <a:lnTo>
                  <a:pt x="2673" y="1265"/>
                </a:lnTo>
                <a:lnTo>
                  <a:pt x="2676" y="1263"/>
                </a:lnTo>
                <a:lnTo>
                  <a:pt x="2678" y="1262"/>
                </a:lnTo>
                <a:lnTo>
                  <a:pt x="2679" y="1258"/>
                </a:lnTo>
                <a:lnTo>
                  <a:pt x="2680" y="1252"/>
                </a:lnTo>
                <a:lnTo>
                  <a:pt x="2678" y="1248"/>
                </a:lnTo>
                <a:lnTo>
                  <a:pt x="2675" y="1244"/>
                </a:lnTo>
                <a:lnTo>
                  <a:pt x="2673" y="1241"/>
                </a:lnTo>
                <a:lnTo>
                  <a:pt x="2674" y="1235"/>
                </a:lnTo>
                <a:lnTo>
                  <a:pt x="2677" y="1233"/>
                </a:lnTo>
                <a:lnTo>
                  <a:pt x="2678" y="1231"/>
                </a:lnTo>
                <a:lnTo>
                  <a:pt x="2681" y="1228"/>
                </a:lnTo>
                <a:lnTo>
                  <a:pt x="2682" y="1221"/>
                </a:lnTo>
                <a:lnTo>
                  <a:pt x="2683" y="1210"/>
                </a:lnTo>
                <a:lnTo>
                  <a:pt x="2683" y="1177"/>
                </a:lnTo>
                <a:lnTo>
                  <a:pt x="2682" y="1162"/>
                </a:lnTo>
                <a:lnTo>
                  <a:pt x="2682" y="1137"/>
                </a:lnTo>
                <a:lnTo>
                  <a:pt x="2682" y="1125"/>
                </a:lnTo>
                <a:lnTo>
                  <a:pt x="2682" y="1096"/>
                </a:lnTo>
                <a:lnTo>
                  <a:pt x="2681" y="1078"/>
                </a:lnTo>
                <a:lnTo>
                  <a:pt x="2681" y="1053"/>
                </a:lnTo>
                <a:lnTo>
                  <a:pt x="2681" y="1044"/>
                </a:lnTo>
                <a:lnTo>
                  <a:pt x="2680" y="1032"/>
                </a:lnTo>
                <a:lnTo>
                  <a:pt x="2679" y="1024"/>
                </a:lnTo>
                <a:lnTo>
                  <a:pt x="2677" y="1020"/>
                </a:lnTo>
                <a:lnTo>
                  <a:pt x="2676" y="1017"/>
                </a:lnTo>
                <a:lnTo>
                  <a:pt x="2675" y="1015"/>
                </a:lnTo>
                <a:lnTo>
                  <a:pt x="2674" y="1008"/>
                </a:lnTo>
                <a:lnTo>
                  <a:pt x="2675" y="1005"/>
                </a:lnTo>
                <a:lnTo>
                  <a:pt x="2676" y="995"/>
                </a:lnTo>
                <a:lnTo>
                  <a:pt x="2674" y="992"/>
                </a:lnTo>
                <a:lnTo>
                  <a:pt x="2673" y="989"/>
                </a:lnTo>
                <a:lnTo>
                  <a:pt x="2672" y="986"/>
                </a:lnTo>
                <a:lnTo>
                  <a:pt x="2669" y="982"/>
                </a:lnTo>
                <a:lnTo>
                  <a:pt x="2669" y="973"/>
                </a:lnTo>
                <a:lnTo>
                  <a:pt x="2668" y="970"/>
                </a:lnTo>
                <a:lnTo>
                  <a:pt x="2667" y="966"/>
                </a:lnTo>
                <a:lnTo>
                  <a:pt x="2666" y="948"/>
                </a:lnTo>
                <a:lnTo>
                  <a:pt x="2665" y="944"/>
                </a:lnTo>
                <a:lnTo>
                  <a:pt x="2662" y="940"/>
                </a:lnTo>
                <a:lnTo>
                  <a:pt x="2659" y="937"/>
                </a:lnTo>
                <a:lnTo>
                  <a:pt x="2658" y="935"/>
                </a:lnTo>
                <a:lnTo>
                  <a:pt x="2656" y="933"/>
                </a:lnTo>
                <a:lnTo>
                  <a:pt x="2655" y="926"/>
                </a:lnTo>
                <a:lnTo>
                  <a:pt x="2653" y="923"/>
                </a:lnTo>
                <a:lnTo>
                  <a:pt x="2651" y="919"/>
                </a:lnTo>
                <a:lnTo>
                  <a:pt x="2648" y="916"/>
                </a:lnTo>
                <a:lnTo>
                  <a:pt x="2646" y="914"/>
                </a:lnTo>
                <a:lnTo>
                  <a:pt x="2643" y="913"/>
                </a:lnTo>
                <a:lnTo>
                  <a:pt x="2641" y="911"/>
                </a:lnTo>
                <a:lnTo>
                  <a:pt x="2638" y="909"/>
                </a:lnTo>
                <a:lnTo>
                  <a:pt x="2634" y="907"/>
                </a:lnTo>
                <a:lnTo>
                  <a:pt x="2630" y="906"/>
                </a:lnTo>
                <a:lnTo>
                  <a:pt x="2625" y="904"/>
                </a:lnTo>
                <a:lnTo>
                  <a:pt x="2619" y="902"/>
                </a:lnTo>
                <a:lnTo>
                  <a:pt x="2611" y="900"/>
                </a:lnTo>
                <a:lnTo>
                  <a:pt x="2607" y="900"/>
                </a:lnTo>
                <a:lnTo>
                  <a:pt x="2602" y="899"/>
                </a:lnTo>
                <a:lnTo>
                  <a:pt x="2596" y="898"/>
                </a:lnTo>
                <a:lnTo>
                  <a:pt x="2589" y="897"/>
                </a:lnTo>
                <a:lnTo>
                  <a:pt x="2582" y="896"/>
                </a:lnTo>
                <a:lnTo>
                  <a:pt x="2573" y="895"/>
                </a:lnTo>
                <a:lnTo>
                  <a:pt x="2563" y="895"/>
                </a:lnTo>
                <a:lnTo>
                  <a:pt x="2552" y="894"/>
                </a:lnTo>
                <a:lnTo>
                  <a:pt x="2540" y="893"/>
                </a:lnTo>
                <a:lnTo>
                  <a:pt x="2526" y="892"/>
                </a:lnTo>
                <a:lnTo>
                  <a:pt x="2510" y="891"/>
                </a:lnTo>
                <a:lnTo>
                  <a:pt x="2501" y="891"/>
                </a:lnTo>
                <a:lnTo>
                  <a:pt x="2492" y="890"/>
                </a:lnTo>
                <a:lnTo>
                  <a:pt x="2482" y="890"/>
                </a:lnTo>
                <a:lnTo>
                  <a:pt x="2472" y="889"/>
                </a:lnTo>
                <a:lnTo>
                  <a:pt x="2461" y="889"/>
                </a:lnTo>
                <a:lnTo>
                  <a:pt x="2449" y="889"/>
                </a:lnTo>
                <a:lnTo>
                  <a:pt x="2436" y="888"/>
                </a:lnTo>
                <a:lnTo>
                  <a:pt x="2423" y="888"/>
                </a:lnTo>
                <a:lnTo>
                  <a:pt x="2408" y="888"/>
                </a:lnTo>
                <a:lnTo>
                  <a:pt x="2392" y="887"/>
                </a:lnTo>
                <a:lnTo>
                  <a:pt x="2375" y="887"/>
                </a:lnTo>
                <a:lnTo>
                  <a:pt x="2356" y="886"/>
                </a:lnTo>
                <a:lnTo>
                  <a:pt x="2335" y="886"/>
                </a:lnTo>
                <a:lnTo>
                  <a:pt x="2313" y="885"/>
                </a:lnTo>
                <a:lnTo>
                  <a:pt x="2287" y="885"/>
                </a:lnTo>
                <a:lnTo>
                  <a:pt x="2259" y="884"/>
                </a:lnTo>
                <a:lnTo>
                  <a:pt x="2228" y="884"/>
                </a:lnTo>
                <a:lnTo>
                  <a:pt x="2194" y="884"/>
                </a:lnTo>
                <a:lnTo>
                  <a:pt x="2155" y="883"/>
                </a:lnTo>
                <a:lnTo>
                  <a:pt x="2113" y="883"/>
                </a:lnTo>
                <a:lnTo>
                  <a:pt x="2066" y="882"/>
                </a:lnTo>
                <a:lnTo>
                  <a:pt x="2015" y="882"/>
                </a:lnTo>
                <a:lnTo>
                  <a:pt x="1960" y="882"/>
                </a:lnTo>
                <a:lnTo>
                  <a:pt x="1900" y="881"/>
                </a:lnTo>
                <a:lnTo>
                  <a:pt x="1835" y="881"/>
                </a:lnTo>
                <a:lnTo>
                  <a:pt x="1767" y="880"/>
                </a:lnTo>
                <a:lnTo>
                  <a:pt x="1695" y="880"/>
                </a:lnTo>
                <a:lnTo>
                  <a:pt x="1620" y="879"/>
                </a:lnTo>
                <a:lnTo>
                  <a:pt x="1542" y="879"/>
                </a:lnTo>
                <a:lnTo>
                  <a:pt x="1462" y="879"/>
                </a:lnTo>
                <a:lnTo>
                  <a:pt x="1381" y="878"/>
                </a:lnTo>
                <a:lnTo>
                  <a:pt x="1301" y="878"/>
                </a:lnTo>
                <a:lnTo>
                  <a:pt x="1221" y="877"/>
                </a:lnTo>
                <a:lnTo>
                  <a:pt x="1145" y="877"/>
                </a:lnTo>
                <a:lnTo>
                  <a:pt x="1072" y="877"/>
                </a:lnTo>
                <a:lnTo>
                  <a:pt x="1002" y="876"/>
                </a:lnTo>
                <a:lnTo>
                  <a:pt x="937" y="875"/>
                </a:lnTo>
                <a:lnTo>
                  <a:pt x="874" y="875"/>
                </a:lnTo>
                <a:lnTo>
                  <a:pt x="815" y="875"/>
                </a:lnTo>
                <a:lnTo>
                  <a:pt x="757" y="874"/>
                </a:lnTo>
                <a:lnTo>
                  <a:pt x="700" y="874"/>
                </a:lnTo>
                <a:lnTo>
                  <a:pt x="643" y="873"/>
                </a:lnTo>
                <a:lnTo>
                  <a:pt x="587" y="873"/>
                </a:lnTo>
                <a:lnTo>
                  <a:pt x="531" y="873"/>
                </a:lnTo>
                <a:lnTo>
                  <a:pt x="475" y="872"/>
                </a:lnTo>
                <a:lnTo>
                  <a:pt x="421" y="872"/>
                </a:lnTo>
                <a:lnTo>
                  <a:pt x="370" y="871"/>
                </a:lnTo>
                <a:lnTo>
                  <a:pt x="323" y="871"/>
                </a:lnTo>
                <a:lnTo>
                  <a:pt x="283" y="870"/>
                </a:lnTo>
                <a:lnTo>
                  <a:pt x="253" y="870"/>
                </a:lnTo>
                <a:lnTo>
                  <a:pt x="241" y="869"/>
                </a:lnTo>
                <a:lnTo>
                  <a:pt x="267" y="869"/>
                </a:lnTo>
                <a:lnTo>
                  <a:pt x="318" y="868"/>
                </a:lnTo>
                <a:lnTo>
                  <a:pt x="394" y="868"/>
                </a:lnTo>
                <a:lnTo>
                  <a:pt x="493" y="868"/>
                </a:lnTo>
                <a:lnTo>
                  <a:pt x="612" y="867"/>
                </a:lnTo>
                <a:lnTo>
                  <a:pt x="744" y="867"/>
                </a:lnTo>
                <a:lnTo>
                  <a:pt x="882" y="866"/>
                </a:lnTo>
                <a:lnTo>
                  <a:pt x="1022" y="866"/>
                </a:lnTo>
                <a:lnTo>
                  <a:pt x="1156" y="865"/>
                </a:lnTo>
                <a:lnTo>
                  <a:pt x="1282" y="865"/>
                </a:lnTo>
                <a:lnTo>
                  <a:pt x="1397" y="864"/>
                </a:lnTo>
                <a:lnTo>
                  <a:pt x="1500" y="864"/>
                </a:lnTo>
                <a:lnTo>
                  <a:pt x="1591" y="864"/>
                </a:lnTo>
                <a:lnTo>
                  <a:pt x="1670" y="863"/>
                </a:lnTo>
                <a:lnTo>
                  <a:pt x="1739" y="863"/>
                </a:lnTo>
                <a:lnTo>
                  <a:pt x="1798" y="862"/>
                </a:lnTo>
                <a:lnTo>
                  <a:pt x="1849" y="862"/>
                </a:lnTo>
                <a:lnTo>
                  <a:pt x="1893" y="862"/>
                </a:lnTo>
                <a:lnTo>
                  <a:pt x="1931" y="861"/>
                </a:lnTo>
                <a:lnTo>
                  <a:pt x="1964" y="861"/>
                </a:lnTo>
                <a:lnTo>
                  <a:pt x="1993" y="860"/>
                </a:lnTo>
                <a:lnTo>
                  <a:pt x="2017" y="860"/>
                </a:lnTo>
                <a:lnTo>
                  <a:pt x="2038" y="859"/>
                </a:lnTo>
                <a:lnTo>
                  <a:pt x="2056" y="859"/>
                </a:lnTo>
                <a:lnTo>
                  <a:pt x="2070" y="859"/>
                </a:lnTo>
                <a:lnTo>
                  <a:pt x="2082" y="858"/>
                </a:lnTo>
                <a:lnTo>
                  <a:pt x="2096" y="857"/>
                </a:lnTo>
                <a:lnTo>
                  <a:pt x="2096" y="856"/>
                </a:lnTo>
                <a:lnTo>
                  <a:pt x="2089" y="855"/>
                </a:lnTo>
                <a:lnTo>
                  <a:pt x="2079" y="855"/>
                </a:lnTo>
                <a:lnTo>
                  <a:pt x="2065" y="855"/>
                </a:lnTo>
                <a:lnTo>
                  <a:pt x="2046" y="854"/>
                </a:lnTo>
                <a:lnTo>
                  <a:pt x="2024" y="854"/>
                </a:lnTo>
                <a:lnTo>
                  <a:pt x="1997" y="854"/>
                </a:lnTo>
                <a:lnTo>
                  <a:pt x="1965" y="853"/>
                </a:lnTo>
                <a:lnTo>
                  <a:pt x="1928" y="853"/>
                </a:lnTo>
                <a:lnTo>
                  <a:pt x="1886" y="852"/>
                </a:lnTo>
                <a:lnTo>
                  <a:pt x="1839" y="852"/>
                </a:lnTo>
                <a:lnTo>
                  <a:pt x="1787" y="852"/>
                </a:lnTo>
                <a:lnTo>
                  <a:pt x="1730" y="851"/>
                </a:lnTo>
                <a:lnTo>
                  <a:pt x="1668" y="850"/>
                </a:lnTo>
                <a:lnTo>
                  <a:pt x="1601" y="850"/>
                </a:lnTo>
                <a:lnTo>
                  <a:pt x="1531" y="850"/>
                </a:lnTo>
                <a:lnTo>
                  <a:pt x="1457" y="849"/>
                </a:lnTo>
                <a:lnTo>
                  <a:pt x="1380" y="849"/>
                </a:lnTo>
                <a:lnTo>
                  <a:pt x="1301" y="848"/>
                </a:lnTo>
                <a:lnTo>
                  <a:pt x="1221" y="848"/>
                </a:lnTo>
                <a:lnTo>
                  <a:pt x="1141" y="848"/>
                </a:lnTo>
                <a:lnTo>
                  <a:pt x="1062" y="847"/>
                </a:lnTo>
                <a:lnTo>
                  <a:pt x="985" y="847"/>
                </a:lnTo>
                <a:lnTo>
                  <a:pt x="910" y="846"/>
                </a:lnTo>
                <a:lnTo>
                  <a:pt x="840" y="846"/>
                </a:lnTo>
                <a:lnTo>
                  <a:pt x="772" y="845"/>
                </a:lnTo>
                <a:lnTo>
                  <a:pt x="708" y="845"/>
                </a:lnTo>
                <a:lnTo>
                  <a:pt x="646" y="845"/>
                </a:lnTo>
                <a:lnTo>
                  <a:pt x="585" y="844"/>
                </a:lnTo>
                <a:lnTo>
                  <a:pt x="524" y="844"/>
                </a:lnTo>
                <a:lnTo>
                  <a:pt x="464" y="843"/>
                </a:lnTo>
                <a:lnTo>
                  <a:pt x="403" y="843"/>
                </a:lnTo>
                <a:lnTo>
                  <a:pt x="342" y="843"/>
                </a:lnTo>
                <a:lnTo>
                  <a:pt x="281" y="842"/>
                </a:lnTo>
                <a:lnTo>
                  <a:pt x="221" y="842"/>
                </a:lnTo>
                <a:lnTo>
                  <a:pt x="164" y="841"/>
                </a:lnTo>
                <a:lnTo>
                  <a:pt x="110" y="841"/>
                </a:lnTo>
                <a:lnTo>
                  <a:pt x="63" y="840"/>
                </a:lnTo>
                <a:lnTo>
                  <a:pt x="25" y="840"/>
                </a:lnTo>
                <a:lnTo>
                  <a:pt x="0" y="839"/>
                </a:lnTo>
                <a:lnTo>
                  <a:pt x="6" y="839"/>
                </a:lnTo>
                <a:lnTo>
                  <a:pt x="43" y="838"/>
                </a:lnTo>
                <a:lnTo>
                  <a:pt x="103" y="838"/>
                </a:lnTo>
                <a:lnTo>
                  <a:pt x="184" y="837"/>
                </a:lnTo>
                <a:lnTo>
                  <a:pt x="282" y="837"/>
                </a:lnTo>
                <a:lnTo>
                  <a:pt x="391" y="837"/>
                </a:lnTo>
                <a:lnTo>
                  <a:pt x="503" y="836"/>
                </a:lnTo>
                <a:lnTo>
                  <a:pt x="613" y="836"/>
                </a:lnTo>
                <a:lnTo>
                  <a:pt x="714" y="835"/>
                </a:lnTo>
                <a:lnTo>
                  <a:pt x="802" y="835"/>
                </a:lnTo>
                <a:lnTo>
                  <a:pt x="875" y="834"/>
                </a:lnTo>
                <a:lnTo>
                  <a:pt x="931" y="834"/>
                </a:lnTo>
                <a:lnTo>
                  <a:pt x="971" y="834"/>
                </a:lnTo>
                <a:lnTo>
                  <a:pt x="995" y="833"/>
                </a:lnTo>
                <a:lnTo>
                  <a:pt x="1001" y="832"/>
                </a:lnTo>
                <a:lnTo>
                  <a:pt x="986" y="832"/>
                </a:lnTo>
                <a:lnTo>
                  <a:pt x="962" y="832"/>
                </a:lnTo>
                <a:lnTo>
                  <a:pt x="930" y="831"/>
                </a:lnTo>
                <a:lnTo>
                  <a:pt x="891" y="830"/>
                </a:lnTo>
                <a:lnTo>
                  <a:pt x="848" y="830"/>
                </a:lnTo>
                <a:lnTo>
                  <a:pt x="803" y="830"/>
                </a:lnTo>
                <a:lnTo>
                  <a:pt x="757" y="829"/>
                </a:lnTo>
                <a:lnTo>
                  <a:pt x="710" y="829"/>
                </a:lnTo>
                <a:lnTo>
                  <a:pt x="666" y="828"/>
                </a:lnTo>
                <a:lnTo>
                  <a:pt x="623" y="828"/>
                </a:lnTo>
                <a:lnTo>
                  <a:pt x="583" y="828"/>
                </a:lnTo>
                <a:lnTo>
                  <a:pt x="543" y="827"/>
                </a:lnTo>
                <a:lnTo>
                  <a:pt x="505" y="827"/>
                </a:lnTo>
                <a:lnTo>
                  <a:pt x="466" y="827"/>
                </a:lnTo>
                <a:lnTo>
                  <a:pt x="427" y="826"/>
                </a:lnTo>
                <a:lnTo>
                  <a:pt x="386" y="825"/>
                </a:lnTo>
                <a:lnTo>
                  <a:pt x="345" y="825"/>
                </a:lnTo>
                <a:lnTo>
                  <a:pt x="302" y="825"/>
                </a:lnTo>
                <a:lnTo>
                  <a:pt x="259" y="824"/>
                </a:lnTo>
                <a:lnTo>
                  <a:pt x="217" y="824"/>
                </a:lnTo>
                <a:lnTo>
                  <a:pt x="177" y="823"/>
                </a:lnTo>
                <a:lnTo>
                  <a:pt x="140" y="823"/>
                </a:lnTo>
                <a:lnTo>
                  <a:pt x="111" y="823"/>
                </a:lnTo>
                <a:lnTo>
                  <a:pt x="93" y="822"/>
                </a:lnTo>
                <a:lnTo>
                  <a:pt x="109" y="821"/>
                </a:lnTo>
                <a:lnTo>
                  <a:pt x="150" y="821"/>
                </a:lnTo>
                <a:lnTo>
                  <a:pt x="216" y="820"/>
                </a:lnTo>
                <a:lnTo>
                  <a:pt x="307" y="820"/>
                </a:lnTo>
                <a:lnTo>
                  <a:pt x="420" y="820"/>
                </a:lnTo>
                <a:lnTo>
                  <a:pt x="550" y="819"/>
                </a:lnTo>
                <a:lnTo>
                  <a:pt x="692" y="819"/>
                </a:lnTo>
                <a:lnTo>
                  <a:pt x="838" y="818"/>
                </a:lnTo>
                <a:lnTo>
                  <a:pt x="983" y="818"/>
                </a:lnTo>
                <a:lnTo>
                  <a:pt x="1122" y="818"/>
                </a:lnTo>
                <a:lnTo>
                  <a:pt x="1251" y="817"/>
                </a:lnTo>
                <a:lnTo>
                  <a:pt x="1368" y="817"/>
                </a:lnTo>
                <a:lnTo>
                  <a:pt x="1473" y="816"/>
                </a:lnTo>
                <a:lnTo>
                  <a:pt x="1566" y="816"/>
                </a:lnTo>
                <a:lnTo>
                  <a:pt x="1646" y="815"/>
                </a:lnTo>
                <a:lnTo>
                  <a:pt x="1717" y="815"/>
                </a:lnTo>
                <a:lnTo>
                  <a:pt x="1778" y="814"/>
                </a:lnTo>
                <a:lnTo>
                  <a:pt x="1832" y="814"/>
                </a:lnTo>
                <a:lnTo>
                  <a:pt x="1879" y="814"/>
                </a:lnTo>
                <a:lnTo>
                  <a:pt x="1919" y="813"/>
                </a:lnTo>
                <a:lnTo>
                  <a:pt x="1955" y="813"/>
                </a:lnTo>
                <a:lnTo>
                  <a:pt x="1987" y="812"/>
                </a:lnTo>
                <a:lnTo>
                  <a:pt x="2014" y="812"/>
                </a:lnTo>
                <a:lnTo>
                  <a:pt x="2039" y="812"/>
                </a:lnTo>
                <a:lnTo>
                  <a:pt x="2060" y="811"/>
                </a:lnTo>
                <a:lnTo>
                  <a:pt x="2078" y="811"/>
                </a:lnTo>
                <a:lnTo>
                  <a:pt x="2094" y="810"/>
                </a:lnTo>
                <a:lnTo>
                  <a:pt x="2106" y="810"/>
                </a:lnTo>
                <a:lnTo>
                  <a:pt x="2116" y="809"/>
                </a:lnTo>
                <a:lnTo>
                  <a:pt x="2124" y="809"/>
                </a:lnTo>
                <a:lnTo>
                  <a:pt x="2126" y="807"/>
                </a:lnTo>
                <a:lnTo>
                  <a:pt x="2119" y="807"/>
                </a:lnTo>
                <a:lnTo>
                  <a:pt x="2108" y="807"/>
                </a:lnTo>
                <a:lnTo>
                  <a:pt x="2095" y="806"/>
                </a:lnTo>
                <a:lnTo>
                  <a:pt x="2077" y="805"/>
                </a:lnTo>
                <a:lnTo>
                  <a:pt x="2056" y="805"/>
                </a:lnTo>
                <a:lnTo>
                  <a:pt x="2030" y="805"/>
                </a:lnTo>
                <a:lnTo>
                  <a:pt x="1999" y="804"/>
                </a:lnTo>
                <a:lnTo>
                  <a:pt x="1964" y="804"/>
                </a:lnTo>
                <a:lnTo>
                  <a:pt x="1925" y="803"/>
                </a:lnTo>
                <a:lnTo>
                  <a:pt x="1880" y="803"/>
                </a:lnTo>
                <a:lnTo>
                  <a:pt x="1831" y="803"/>
                </a:lnTo>
                <a:lnTo>
                  <a:pt x="1777" y="802"/>
                </a:lnTo>
                <a:lnTo>
                  <a:pt x="1718" y="802"/>
                </a:lnTo>
                <a:lnTo>
                  <a:pt x="1656" y="801"/>
                </a:lnTo>
                <a:lnTo>
                  <a:pt x="1589" y="801"/>
                </a:lnTo>
                <a:lnTo>
                  <a:pt x="1519" y="800"/>
                </a:lnTo>
                <a:lnTo>
                  <a:pt x="1446" y="800"/>
                </a:lnTo>
                <a:lnTo>
                  <a:pt x="1371" y="800"/>
                </a:lnTo>
                <a:lnTo>
                  <a:pt x="1295" y="799"/>
                </a:lnTo>
                <a:lnTo>
                  <a:pt x="1220" y="799"/>
                </a:lnTo>
                <a:lnTo>
                  <a:pt x="1145" y="798"/>
                </a:lnTo>
                <a:lnTo>
                  <a:pt x="1073" y="798"/>
                </a:lnTo>
                <a:lnTo>
                  <a:pt x="1003" y="798"/>
                </a:lnTo>
                <a:lnTo>
                  <a:pt x="938" y="797"/>
                </a:lnTo>
                <a:lnTo>
                  <a:pt x="877" y="797"/>
                </a:lnTo>
                <a:lnTo>
                  <a:pt x="818" y="796"/>
                </a:lnTo>
                <a:lnTo>
                  <a:pt x="763" y="796"/>
                </a:lnTo>
                <a:lnTo>
                  <a:pt x="709" y="795"/>
                </a:lnTo>
                <a:lnTo>
                  <a:pt x="656" y="795"/>
                </a:lnTo>
                <a:lnTo>
                  <a:pt x="603" y="794"/>
                </a:lnTo>
                <a:lnTo>
                  <a:pt x="551" y="794"/>
                </a:lnTo>
                <a:lnTo>
                  <a:pt x="498" y="794"/>
                </a:lnTo>
                <a:lnTo>
                  <a:pt x="447" y="793"/>
                </a:lnTo>
                <a:lnTo>
                  <a:pt x="397" y="793"/>
                </a:lnTo>
                <a:lnTo>
                  <a:pt x="349" y="793"/>
                </a:lnTo>
                <a:lnTo>
                  <a:pt x="306" y="792"/>
                </a:lnTo>
                <a:lnTo>
                  <a:pt x="269" y="792"/>
                </a:lnTo>
                <a:lnTo>
                  <a:pt x="243" y="791"/>
                </a:lnTo>
                <a:lnTo>
                  <a:pt x="239" y="790"/>
                </a:lnTo>
                <a:lnTo>
                  <a:pt x="269" y="790"/>
                </a:lnTo>
                <a:lnTo>
                  <a:pt x="325" y="789"/>
                </a:lnTo>
                <a:lnTo>
                  <a:pt x="406" y="789"/>
                </a:lnTo>
                <a:lnTo>
                  <a:pt x="511" y="789"/>
                </a:lnTo>
                <a:lnTo>
                  <a:pt x="636" y="788"/>
                </a:lnTo>
                <a:lnTo>
                  <a:pt x="774" y="788"/>
                </a:lnTo>
                <a:lnTo>
                  <a:pt x="920" y="787"/>
                </a:lnTo>
                <a:lnTo>
                  <a:pt x="1066" y="787"/>
                </a:lnTo>
                <a:lnTo>
                  <a:pt x="1209" y="787"/>
                </a:lnTo>
                <a:lnTo>
                  <a:pt x="1342" y="786"/>
                </a:lnTo>
                <a:lnTo>
                  <a:pt x="1465" y="785"/>
                </a:lnTo>
                <a:lnTo>
                  <a:pt x="1576" y="785"/>
                </a:lnTo>
                <a:lnTo>
                  <a:pt x="1675" y="785"/>
                </a:lnTo>
                <a:lnTo>
                  <a:pt x="1762" y="784"/>
                </a:lnTo>
                <a:lnTo>
                  <a:pt x="1839" y="784"/>
                </a:lnTo>
                <a:lnTo>
                  <a:pt x="1907" y="784"/>
                </a:lnTo>
                <a:lnTo>
                  <a:pt x="1967" y="783"/>
                </a:lnTo>
                <a:lnTo>
                  <a:pt x="2020" y="783"/>
                </a:lnTo>
                <a:lnTo>
                  <a:pt x="2068" y="782"/>
                </a:lnTo>
                <a:lnTo>
                  <a:pt x="2111" y="782"/>
                </a:lnTo>
                <a:lnTo>
                  <a:pt x="2150" y="782"/>
                </a:lnTo>
                <a:lnTo>
                  <a:pt x="2185" y="781"/>
                </a:lnTo>
                <a:lnTo>
                  <a:pt x="2218" y="780"/>
                </a:lnTo>
                <a:lnTo>
                  <a:pt x="2248" y="780"/>
                </a:lnTo>
                <a:lnTo>
                  <a:pt x="2276" y="780"/>
                </a:lnTo>
                <a:lnTo>
                  <a:pt x="2301" y="779"/>
                </a:lnTo>
                <a:lnTo>
                  <a:pt x="2325" y="779"/>
                </a:lnTo>
                <a:lnTo>
                  <a:pt x="2347" y="778"/>
                </a:lnTo>
                <a:lnTo>
                  <a:pt x="2367" y="778"/>
                </a:lnTo>
                <a:lnTo>
                  <a:pt x="2386" y="778"/>
                </a:lnTo>
                <a:lnTo>
                  <a:pt x="2403" y="777"/>
                </a:lnTo>
                <a:lnTo>
                  <a:pt x="2419" y="777"/>
                </a:lnTo>
                <a:lnTo>
                  <a:pt x="2433" y="776"/>
                </a:lnTo>
                <a:lnTo>
                  <a:pt x="2446" y="776"/>
                </a:lnTo>
                <a:lnTo>
                  <a:pt x="2458" y="775"/>
                </a:lnTo>
                <a:lnTo>
                  <a:pt x="2469" y="775"/>
                </a:lnTo>
                <a:lnTo>
                  <a:pt x="2478" y="775"/>
                </a:lnTo>
                <a:lnTo>
                  <a:pt x="2487" y="774"/>
                </a:lnTo>
                <a:lnTo>
                  <a:pt x="2502" y="773"/>
                </a:lnTo>
                <a:lnTo>
                  <a:pt x="2515" y="773"/>
                </a:lnTo>
                <a:lnTo>
                  <a:pt x="2526" y="772"/>
                </a:lnTo>
                <a:lnTo>
                  <a:pt x="2536" y="771"/>
                </a:lnTo>
                <a:lnTo>
                  <a:pt x="2546" y="770"/>
                </a:lnTo>
                <a:lnTo>
                  <a:pt x="2555" y="769"/>
                </a:lnTo>
                <a:lnTo>
                  <a:pt x="2564" y="768"/>
                </a:lnTo>
                <a:lnTo>
                  <a:pt x="2572" y="767"/>
                </a:lnTo>
                <a:lnTo>
                  <a:pt x="2579" y="767"/>
                </a:lnTo>
                <a:lnTo>
                  <a:pt x="2585" y="766"/>
                </a:lnTo>
                <a:lnTo>
                  <a:pt x="2591" y="765"/>
                </a:lnTo>
                <a:lnTo>
                  <a:pt x="2596" y="764"/>
                </a:lnTo>
                <a:lnTo>
                  <a:pt x="2601" y="763"/>
                </a:lnTo>
                <a:lnTo>
                  <a:pt x="2608" y="762"/>
                </a:lnTo>
                <a:lnTo>
                  <a:pt x="2615" y="760"/>
                </a:lnTo>
                <a:lnTo>
                  <a:pt x="2621" y="758"/>
                </a:lnTo>
                <a:lnTo>
                  <a:pt x="2626" y="757"/>
                </a:lnTo>
                <a:lnTo>
                  <a:pt x="2630" y="755"/>
                </a:lnTo>
                <a:lnTo>
                  <a:pt x="2634" y="753"/>
                </a:lnTo>
                <a:lnTo>
                  <a:pt x="2637" y="751"/>
                </a:lnTo>
                <a:lnTo>
                  <a:pt x="2640" y="750"/>
                </a:lnTo>
                <a:lnTo>
                  <a:pt x="2643" y="748"/>
                </a:lnTo>
                <a:lnTo>
                  <a:pt x="2646" y="746"/>
                </a:lnTo>
                <a:lnTo>
                  <a:pt x="2648" y="744"/>
                </a:lnTo>
                <a:lnTo>
                  <a:pt x="2651" y="743"/>
                </a:lnTo>
                <a:lnTo>
                  <a:pt x="2653" y="741"/>
                </a:lnTo>
                <a:lnTo>
                  <a:pt x="2656" y="738"/>
                </a:lnTo>
                <a:lnTo>
                  <a:pt x="2658" y="733"/>
                </a:lnTo>
                <a:lnTo>
                  <a:pt x="2659" y="723"/>
                </a:lnTo>
                <a:lnTo>
                  <a:pt x="2660" y="721"/>
                </a:lnTo>
                <a:lnTo>
                  <a:pt x="2663" y="719"/>
                </a:lnTo>
                <a:lnTo>
                  <a:pt x="2664" y="717"/>
                </a:lnTo>
                <a:lnTo>
                  <a:pt x="2667" y="714"/>
                </a:lnTo>
                <a:lnTo>
                  <a:pt x="2670" y="710"/>
                </a:lnTo>
                <a:lnTo>
                  <a:pt x="2671" y="707"/>
                </a:lnTo>
                <a:lnTo>
                  <a:pt x="2670" y="697"/>
                </a:lnTo>
                <a:lnTo>
                  <a:pt x="2669" y="692"/>
                </a:lnTo>
                <a:lnTo>
                  <a:pt x="2671" y="689"/>
                </a:lnTo>
                <a:lnTo>
                  <a:pt x="2672" y="672"/>
                </a:lnTo>
                <a:lnTo>
                  <a:pt x="2674" y="669"/>
                </a:lnTo>
                <a:lnTo>
                  <a:pt x="2676" y="665"/>
                </a:lnTo>
                <a:lnTo>
                  <a:pt x="2677" y="662"/>
                </a:lnTo>
                <a:lnTo>
                  <a:pt x="2677" y="655"/>
                </a:lnTo>
                <a:lnTo>
                  <a:pt x="2675" y="652"/>
                </a:lnTo>
                <a:lnTo>
                  <a:pt x="2673" y="648"/>
                </a:lnTo>
                <a:lnTo>
                  <a:pt x="2673" y="640"/>
                </a:lnTo>
                <a:lnTo>
                  <a:pt x="2675" y="637"/>
                </a:lnTo>
                <a:lnTo>
                  <a:pt x="2676" y="634"/>
                </a:lnTo>
                <a:lnTo>
                  <a:pt x="2678" y="627"/>
                </a:lnTo>
                <a:lnTo>
                  <a:pt x="2679" y="620"/>
                </a:lnTo>
                <a:lnTo>
                  <a:pt x="2679" y="615"/>
                </a:lnTo>
                <a:lnTo>
                  <a:pt x="2679" y="553"/>
                </a:lnTo>
                <a:lnTo>
                  <a:pt x="2680" y="549"/>
                </a:lnTo>
                <a:lnTo>
                  <a:pt x="2681" y="538"/>
                </a:lnTo>
                <a:lnTo>
                  <a:pt x="2681" y="523"/>
                </a:lnTo>
                <a:lnTo>
                  <a:pt x="2680" y="507"/>
                </a:lnTo>
                <a:lnTo>
                  <a:pt x="2682" y="499"/>
                </a:lnTo>
                <a:lnTo>
                  <a:pt x="2682" y="495"/>
                </a:lnTo>
                <a:lnTo>
                  <a:pt x="2683" y="481"/>
                </a:lnTo>
                <a:lnTo>
                  <a:pt x="2683" y="439"/>
                </a:lnTo>
                <a:lnTo>
                  <a:pt x="2683" y="430"/>
                </a:lnTo>
                <a:lnTo>
                  <a:pt x="2682" y="424"/>
                </a:lnTo>
                <a:lnTo>
                  <a:pt x="2679" y="419"/>
                </a:lnTo>
                <a:lnTo>
                  <a:pt x="2677" y="416"/>
                </a:lnTo>
                <a:lnTo>
                  <a:pt x="2675" y="414"/>
                </a:lnTo>
                <a:lnTo>
                  <a:pt x="2673" y="411"/>
                </a:lnTo>
                <a:lnTo>
                  <a:pt x="2672" y="405"/>
                </a:lnTo>
                <a:lnTo>
                  <a:pt x="2677" y="403"/>
                </a:lnTo>
                <a:lnTo>
                  <a:pt x="2678" y="401"/>
                </a:lnTo>
                <a:lnTo>
                  <a:pt x="2680" y="398"/>
                </a:lnTo>
                <a:lnTo>
                  <a:pt x="2680" y="391"/>
                </a:lnTo>
                <a:lnTo>
                  <a:pt x="2678" y="388"/>
                </a:lnTo>
                <a:lnTo>
                  <a:pt x="2675" y="384"/>
                </a:lnTo>
                <a:lnTo>
                  <a:pt x="2672" y="380"/>
                </a:lnTo>
                <a:lnTo>
                  <a:pt x="2671" y="375"/>
                </a:lnTo>
                <a:lnTo>
                  <a:pt x="2674" y="372"/>
                </a:lnTo>
                <a:lnTo>
                  <a:pt x="2673" y="366"/>
                </a:lnTo>
                <a:lnTo>
                  <a:pt x="2671" y="359"/>
                </a:lnTo>
                <a:lnTo>
                  <a:pt x="2674" y="357"/>
                </a:lnTo>
                <a:lnTo>
                  <a:pt x="2677" y="354"/>
                </a:lnTo>
                <a:lnTo>
                  <a:pt x="2679" y="353"/>
                </a:lnTo>
                <a:lnTo>
                  <a:pt x="2680" y="349"/>
                </a:lnTo>
                <a:lnTo>
                  <a:pt x="2680" y="342"/>
                </a:lnTo>
                <a:lnTo>
                  <a:pt x="2679" y="339"/>
                </a:lnTo>
                <a:lnTo>
                  <a:pt x="2676" y="337"/>
                </a:lnTo>
                <a:lnTo>
                  <a:pt x="2675" y="335"/>
                </a:lnTo>
                <a:lnTo>
                  <a:pt x="2673" y="332"/>
                </a:lnTo>
                <a:lnTo>
                  <a:pt x="2672" y="327"/>
                </a:lnTo>
                <a:lnTo>
                  <a:pt x="2675" y="325"/>
                </a:lnTo>
                <a:lnTo>
                  <a:pt x="2678" y="323"/>
                </a:lnTo>
                <a:lnTo>
                  <a:pt x="2680" y="321"/>
                </a:lnTo>
                <a:lnTo>
                  <a:pt x="2682" y="318"/>
                </a:lnTo>
                <a:lnTo>
                  <a:pt x="2683" y="314"/>
                </a:lnTo>
                <a:lnTo>
                  <a:pt x="2684" y="304"/>
                </a:lnTo>
                <a:lnTo>
                  <a:pt x="2684" y="276"/>
                </a:lnTo>
                <a:lnTo>
                  <a:pt x="2684" y="270"/>
                </a:lnTo>
                <a:lnTo>
                  <a:pt x="2684" y="237"/>
                </a:lnTo>
                <a:lnTo>
                  <a:pt x="2684" y="190"/>
                </a:lnTo>
                <a:lnTo>
                  <a:pt x="2685" y="73"/>
                </a:lnTo>
                <a:lnTo>
                  <a:pt x="2685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66" name="f1-Skala">
            <a:extLst>
              <a:ext uri="{FF2B5EF4-FFF2-40B4-BE49-F238E27FC236}">
                <a16:creationId xmlns:a16="http://schemas.microsoft.com/office/drawing/2014/main" id="{82A90285-903B-AA4E-8831-69081F21EEBF}"/>
              </a:ext>
            </a:extLst>
          </p:cNvPr>
          <p:cNvGrpSpPr/>
          <p:nvPr/>
        </p:nvGrpSpPr>
        <p:grpSpPr>
          <a:xfrm>
            <a:off x="6394009" y="6251462"/>
            <a:ext cx="5821626" cy="509404"/>
            <a:chOff x="6394009" y="6251462"/>
            <a:chExt cx="5821626" cy="509404"/>
          </a:xfrm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D915B2E-83D7-9954-80F7-0230CD8551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8926" y="6259513"/>
              <a:ext cx="4884738" cy="46038"/>
            </a:xfrm>
            <a:custGeom>
              <a:avLst/>
              <a:gdLst>
                <a:gd name="T0" fmla="*/ 14570 w 14998"/>
                <a:gd name="T1" fmla="*/ 0 h 140"/>
                <a:gd name="T2" fmla="*/ 14141 w 14998"/>
                <a:gd name="T3" fmla="*/ 0 h 140"/>
                <a:gd name="T4" fmla="*/ 13713 w 14998"/>
                <a:gd name="T5" fmla="*/ 0 h 140"/>
                <a:gd name="T6" fmla="*/ 13284 w 14998"/>
                <a:gd name="T7" fmla="*/ 0 h 140"/>
                <a:gd name="T8" fmla="*/ 12856 w 14998"/>
                <a:gd name="T9" fmla="*/ 0 h 140"/>
                <a:gd name="T10" fmla="*/ 12427 w 14998"/>
                <a:gd name="T11" fmla="*/ 0 h 140"/>
                <a:gd name="T12" fmla="*/ 11998 w 14998"/>
                <a:gd name="T13" fmla="*/ 0 h 140"/>
                <a:gd name="T14" fmla="*/ 11570 w 14998"/>
                <a:gd name="T15" fmla="*/ 0 h 140"/>
                <a:gd name="T16" fmla="*/ 11141 w 14998"/>
                <a:gd name="T17" fmla="*/ 0 h 140"/>
                <a:gd name="T18" fmla="*/ 10713 w 14998"/>
                <a:gd name="T19" fmla="*/ 0 h 140"/>
                <a:gd name="T20" fmla="*/ 10284 w 14998"/>
                <a:gd name="T21" fmla="*/ 0 h 140"/>
                <a:gd name="T22" fmla="*/ 9856 w 14998"/>
                <a:gd name="T23" fmla="*/ 0 h 140"/>
                <a:gd name="T24" fmla="*/ 9427 w 14998"/>
                <a:gd name="T25" fmla="*/ 0 h 140"/>
                <a:gd name="T26" fmla="*/ 8999 w 14998"/>
                <a:gd name="T27" fmla="*/ 0 h 140"/>
                <a:gd name="T28" fmla="*/ 8570 w 14998"/>
                <a:gd name="T29" fmla="*/ 0 h 140"/>
                <a:gd name="T30" fmla="*/ 8142 w 14998"/>
                <a:gd name="T31" fmla="*/ 0 h 140"/>
                <a:gd name="T32" fmla="*/ 7713 w 14998"/>
                <a:gd name="T33" fmla="*/ 0 h 140"/>
                <a:gd name="T34" fmla="*/ 7285 w 14998"/>
                <a:gd name="T35" fmla="*/ 0 h 140"/>
                <a:gd name="T36" fmla="*/ 6856 w 14998"/>
                <a:gd name="T37" fmla="*/ 0 h 140"/>
                <a:gd name="T38" fmla="*/ 6428 w 14998"/>
                <a:gd name="T39" fmla="*/ 0 h 140"/>
                <a:gd name="T40" fmla="*/ 5999 w 14998"/>
                <a:gd name="T41" fmla="*/ 0 h 140"/>
                <a:gd name="T42" fmla="*/ 5571 w 14998"/>
                <a:gd name="T43" fmla="*/ 0 h 140"/>
                <a:gd name="T44" fmla="*/ 5142 w 14998"/>
                <a:gd name="T45" fmla="*/ 0 h 140"/>
                <a:gd name="T46" fmla="*/ 4714 w 14998"/>
                <a:gd name="T47" fmla="*/ 0 h 140"/>
                <a:gd name="T48" fmla="*/ 4285 w 14998"/>
                <a:gd name="T49" fmla="*/ 0 h 140"/>
                <a:gd name="T50" fmla="*/ 3857 w 14998"/>
                <a:gd name="T51" fmla="*/ 0 h 140"/>
                <a:gd name="T52" fmla="*/ 3428 w 14998"/>
                <a:gd name="T53" fmla="*/ 0 h 140"/>
                <a:gd name="T54" fmla="*/ 3000 w 14998"/>
                <a:gd name="T55" fmla="*/ 0 h 140"/>
                <a:gd name="T56" fmla="*/ 2571 w 14998"/>
                <a:gd name="T57" fmla="*/ 0 h 140"/>
                <a:gd name="T58" fmla="*/ 2143 w 14998"/>
                <a:gd name="T59" fmla="*/ 0 h 140"/>
                <a:gd name="T60" fmla="*/ 1714 w 14998"/>
                <a:gd name="T61" fmla="*/ 0 h 140"/>
                <a:gd name="T62" fmla="*/ 1286 w 14998"/>
                <a:gd name="T63" fmla="*/ 0 h 140"/>
                <a:gd name="T64" fmla="*/ 857 w 14998"/>
                <a:gd name="T65" fmla="*/ 0 h 140"/>
                <a:gd name="T66" fmla="*/ 429 w 14998"/>
                <a:gd name="T67" fmla="*/ 0 h 140"/>
                <a:gd name="T68" fmla="*/ 0 w 14998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98" h="140">
                  <a:moveTo>
                    <a:pt x="14570" y="48"/>
                  </a:moveTo>
                  <a:lnTo>
                    <a:pt x="14570" y="0"/>
                  </a:lnTo>
                  <a:moveTo>
                    <a:pt x="14141" y="48"/>
                  </a:moveTo>
                  <a:lnTo>
                    <a:pt x="14141" y="0"/>
                  </a:lnTo>
                  <a:moveTo>
                    <a:pt x="13713" y="48"/>
                  </a:moveTo>
                  <a:lnTo>
                    <a:pt x="13713" y="0"/>
                  </a:lnTo>
                  <a:moveTo>
                    <a:pt x="13284" y="48"/>
                  </a:moveTo>
                  <a:lnTo>
                    <a:pt x="13284" y="0"/>
                  </a:lnTo>
                  <a:moveTo>
                    <a:pt x="12856" y="140"/>
                  </a:moveTo>
                  <a:lnTo>
                    <a:pt x="12856" y="0"/>
                  </a:lnTo>
                  <a:moveTo>
                    <a:pt x="12427" y="48"/>
                  </a:moveTo>
                  <a:lnTo>
                    <a:pt x="12427" y="0"/>
                  </a:lnTo>
                  <a:moveTo>
                    <a:pt x="11998" y="48"/>
                  </a:moveTo>
                  <a:lnTo>
                    <a:pt x="11998" y="0"/>
                  </a:lnTo>
                  <a:moveTo>
                    <a:pt x="11570" y="48"/>
                  </a:moveTo>
                  <a:lnTo>
                    <a:pt x="11570" y="0"/>
                  </a:lnTo>
                  <a:moveTo>
                    <a:pt x="11141" y="48"/>
                  </a:moveTo>
                  <a:lnTo>
                    <a:pt x="11141" y="0"/>
                  </a:lnTo>
                  <a:moveTo>
                    <a:pt x="10713" y="140"/>
                  </a:moveTo>
                  <a:lnTo>
                    <a:pt x="10713" y="0"/>
                  </a:lnTo>
                  <a:moveTo>
                    <a:pt x="10284" y="48"/>
                  </a:moveTo>
                  <a:lnTo>
                    <a:pt x="10284" y="0"/>
                  </a:lnTo>
                  <a:moveTo>
                    <a:pt x="9856" y="48"/>
                  </a:moveTo>
                  <a:lnTo>
                    <a:pt x="9856" y="0"/>
                  </a:lnTo>
                  <a:moveTo>
                    <a:pt x="9427" y="48"/>
                  </a:moveTo>
                  <a:lnTo>
                    <a:pt x="9427" y="0"/>
                  </a:lnTo>
                  <a:moveTo>
                    <a:pt x="8999" y="48"/>
                  </a:moveTo>
                  <a:lnTo>
                    <a:pt x="8999" y="0"/>
                  </a:lnTo>
                  <a:moveTo>
                    <a:pt x="8570" y="140"/>
                  </a:moveTo>
                  <a:lnTo>
                    <a:pt x="8570" y="0"/>
                  </a:lnTo>
                  <a:moveTo>
                    <a:pt x="8142" y="48"/>
                  </a:moveTo>
                  <a:lnTo>
                    <a:pt x="8142" y="0"/>
                  </a:lnTo>
                  <a:moveTo>
                    <a:pt x="7713" y="48"/>
                  </a:moveTo>
                  <a:lnTo>
                    <a:pt x="7713" y="0"/>
                  </a:lnTo>
                  <a:moveTo>
                    <a:pt x="7285" y="48"/>
                  </a:moveTo>
                  <a:lnTo>
                    <a:pt x="7285" y="0"/>
                  </a:lnTo>
                  <a:moveTo>
                    <a:pt x="6856" y="48"/>
                  </a:moveTo>
                  <a:lnTo>
                    <a:pt x="6856" y="0"/>
                  </a:lnTo>
                  <a:moveTo>
                    <a:pt x="6428" y="140"/>
                  </a:moveTo>
                  <a:lnTo>
                    <a:pt x="6428" y="0"/>
                  </a:lnTo>
                  <a:moveTo>
                    <a:pt x="5999" y="48"/>
                  </a:moveTo>
                  <a:lnTo>
                    <a:pt x="5999" y="0"/>
                  </a:lnTo>
                  <a:moveTo>
                    <a:pt x="5571" y="48"/>
                  </a:moveTo>
                  <a:lnTo>
                    <a:pt x="5571" y="0"/>
                  </a:lnTo>
                  <a:moveTo>
                    <a:pt x="5142" y="48"/>
                  </a:moveTo>
                  <a:lnTo>
                    <a:pt x="5142" y="0"/>
                  </a:lnTo>
                  <a:moveTo>
                    <a:pt x="4714" y="48"/>
                  </a:moveTo>
                  <a:lnTo>
                    <a:pt x="4714" y="0"/>
                  </a:lnTo>
                  <a:moveTo>
                    <a:pt x="4285" y="140"/>
                  </a:moveTo>
                  <a:lnTo>
                    <a:pt x="4285" y="0"/>
                  </a:lnTo>
                  <a:moveTo>
                    <a:pt x="3857" y="48"/>
                  </a:moveTo>
                  <a:lnTo>
                    <a:pt x="3857" y="0"/>
                  </a:lnTo>
                  <a:moveTo>
                    <a:pt x="3428" y="48"/>
                  </a:moveTo>
                  <a:lnTo>
                    <a:pt x="3428" y="0"/>
                  </a:lnTo>
                  <a:moveTo>
                    <a:pt x="3000" y="48"/>
                  </a:moveTo>
                  <a:lnTo>
                    <a:pt x="3000" y="0"/>
                  </a:lnTo>
                  <a:moveTo>
                    <a:pt x="2571" y="48"/>
                  </a:moveTo>
                  <a:lnTo>
                    <a:pt x="2571" y="0"/>
                  </a:lnTo>
                  <a:moveTo>
                    <a:pt x="2143" y="140"/>
                  </a:moveTo>
                  <a:lnTo>
                    <a:pt x="2143" y="0"/>
                  </a:lnTo>
                  <a:moveTo>
                    <a:pt x="1714" y="48"/>
                  </a:moveTo>
                  <a:lnTo>
                    <a:pt x="1714" y="0"/>
                  </a:lnTo>
                  <a:moveTo>
                    <a:pt x="1286" y="48"/>
                  </a:moveTo>
                  <a:lnTo>
                    <a:pt x="1286" y="0"/>
                  </a:lnTo>
                  <a:moveTo>
                    <a:pt x="857" y="48"/>
                  </a:moveTo>
                  <a:lnTo>
                    <a:pt x="857" y="0"/>
                  </a:lnTo>
                  <a:moveTo>
                    <a:pt x="429" y="48"/>
                  </a:moveTo>
                  <a:lnTo>
                    <a:pt x="429" y="0"/>
                  </a:lnTo>
                  <a:moveTo>
                    <a:pt x="0" y="140"/>
                  </a:moveTo>
                  <a:lnTo>
                    <a:pt x="0" y="0"/>
                  </a:lnTo>
                  <a:lnTo>
                    <a:pt x="1499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65" name="f1-Skalenbeschriftung">
              <a:extLst>
                <a:ext uri="{FF2B5EF4-FFF2-40B4-BE49-F238E27FC236}">
                  <a16:creationId xmlns:a16="http://schemas.microsoft.com/office/drawing/2014/main" id="{A25ED377-E1FF-4219-B490-8D6A5180EAAF}"/>
                </a:ext>
              </a:extLst>
            </p:cNvPr>
            <p:cNvGrpSpPr/>
            <p:nvPr/>
          </p:nvGrpSpPr>
          <p:grpSpPr>
            <a:xfrm>
              <a:off x="6394009" y="6251462"/>
              <a:ext cx="5821626" cy="509404"/>
              <a:chOff x="6394009" y="6251462"/>
              <a:chExt cx="5821626" cy="509404"/>
            </a:xfrm>
          </p:grpSpPr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26BDB781-71FF-759B-03C4-3EE319A5AC3F}"/>
                  </a:ext>
                </a:extLst>
              </p:cNvPr>
              <p:cNvSpPr txBox="1"/>
              <p:nvPr/>
            </p:nvSpPr>
            <p:spPr>
              <a:xfrm>
                <a:off x="639400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2823B5F9-8FE9-2F9B-BEE1-32B5DC72B319}"/>
                  </a:ext>
                </a:extLst>
              </p:cNvPr>
              <p:cNvSpPr txBox="1"/>
              <p:nvPr/>
            </p:nvSpPr>
            <p:spPr>
              <a:xfrm>
                <a:off x="7091937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7E0ED5ED-CC0A-9F80-4419-9C467CFD55EB}"/>
                  </a:ext>
                </a:extLst>
              </p:cNvPr>
              <p:cNvSpPr txBox="1"/>
              <p:nvPr/>
            </p:nvSpPr>
            <p:spPr>
              <a:xfrm>
                <a:off x="7789865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42EA75B6-0246-7032-2D83-C0DE26B39947}"/>
                  </a:ext>
                </a:extLst>
              </p:cNvPr>
              <p:cNvSpPr txBox="1"/>
              <p:nvPr/>
            </p:nvSpPr>
            <p:spPr>
              <a:xfrm>
                <a:off x="8487793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60" name="Textfeld 59">
                <a:extLst>
                  <a:ext uri="{FF2B5EF4-FFF2-40B4-BE49-F238E27FC236}">
                    <a16:creationId xmlns:a16="http://schemas.microsoft.com/office/drawing/2014/main" id="{6E9EDE4F-25F8-7700-3F0D-91F23E4BBA06}"/>
                  </a:ext>
                </a:extLst>
              </p:cNvPr>
              <p:cNvSpPr txBox="1"/>
              <p:nvPr/>
            </p:nvSpPr>
            <p:spPr>
              <a:xfrm>
                <a:off x="9185721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A28365DA-1E4C-1FF9-314D-25BF6E97B815}"/>
                  </a:ext>
                </a:extLst>
              </p:cNvPr>
              <p:cNvSpPr txBox="1"/>
              <p:nvPr/>
            </p:nvSpPr>
            <p:spPr>
              <a:xfrm>
                <a:off x="988364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62" name="Textfeld 61">
                <a:extLst>
                  <a:ext uri="{FF2B5EF4-FFF2-40B4-BE49-F238E27FC236}">
                    <a16:creationId xmlns:a16="http://schemas.microsoft.com/office/drawing/2014/main" id="{9C0B2586-36FD-A2E1-DD0E-AEA966107236}"/>
                  </a:ext>
                </a:extLst>
              </p:cNvPr>
              <p:cNvSpPr txBox="1"/>
              <p:nvPr/>
            </p:nvSpPr>
            <p:spPr>
              <a:xfrm>
                <a:off x="1058157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673C25BC-8AE7-440E-6FB8-084850A24223}"/>
                  </a:ext>
                </a:extLst>
              </p:cNvPr>
              <p:cNvSpPr txBox="1"/>
              <p:nvPr/>
            </p:nvSpPr>
            <p:spPr>
              <a:xfrm>
                <a:off x="11543656" y="6251462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D1A7D935-6856-A0AA-93DF-55670FF1FD2F}"/>
                  </a:ext>
                </a:extLst>
              </p:cNvPr>
              <p:cNvSpPr txBox="1"/>
              <p:nvPr/>
            </p:nvSpPr>
            <p:spPr>
              <a:xfrm>
                <a:off x="8828741" y="6299201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80" name="f2-Skala">
            <a:extLst>
              <a:ext uri="{FF2B5EF4-FFF2-40B4-BE49-F238E27FC236}">
                <a16:creationId xmlns:a16="http://schemas.microsoft.com/office/drawing/2014/main" id="{ABD44443-D3B6-D316-666E-3C6476183DEC}"/>
              </a:ext>
            </a:extLst>
          </p:cNvPr>
          <p:cNvGrpSpPr/>
          <p:nvPr/>
        </p:nvGrpSpPr>
        <p:grpSpPr>
          <a:xfrm>
            <a:off x="11588751" y="1314450"/>
            <a:ext cx="626884" cy="5066761"/>
            <a:chOff x="11588751" y="1314450"/>
            <a:chExt cx="626884" cy="5066761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306978-3E9E-4045-905F-ABAAC11FD1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314450"/>
              <a:ext cx="69850" cy="4879975"/>
            </a:xfrm>
            <a:custGeom>
              <a:avLst/>
              <a:gdLst>
                <a:gd name="T0" fmla="*/ 0 w 214"/>
                <a:gd name="T1" fmla="*/ 427 h 15001"/>
                <a:gd name="T2" fmla="*/ 0 w 214"/>
                <a:gd name="T3" fmla="*/ 857 h 15001"/>
                <a:gd name="T4" fmla="*/ 0 w 214"/>
                <a:gd name="T5" fmla="*/ 1286 h 15001"/>
                <a:gd name="T6" fmla="*/ 0 w 214"/>
                <a:gd name="T7" fmla="*/ 1714 h 15001"/>
                <a:gd name="T8" fmla="*/ 0 w 214"/>
                <a:gd name="T9" fmla="*/ 2143 h 15001"/>
                <a:gd name="T10" fmla="*/ 0 w 214"/>
                <a:gd name="T11" fmla="*/ 2570 h 15001"/>
                <a:gd name="T12" fmla="*/ 0 w 214"/>
                <a:gd name="T13" fmla="*/ 3000 h 15001"/>
                <a:gd name="T14" fmla="*/ 0 w 214"/>
                <a:gd name="T15" fmla="*/ 3429 h 15001"/>
                <a:gd name="T16" fmla="*/ 0 w 214"/>
                <a:gd name="T17" fmla="*/ 3857 h 15001"/>
                <a:gd name="T18" fmla="*/ 0 w 214"/>
                <a:gd name="T19" fmla="*/ 4286 h 15001"/>
                <a:gd name="T20" fmla="*/ 0 w 214"/>
                <a:gd name="T21" fmla="*/ 4713 h 15001"/>
                <a:gd name="T22" fmla="*/ 0 w 214"/>
                <a:gd name="T23" fmla="*/ 5143 h 15001"/>
                <a:gd name="T24" fmla="*/ 0 w 214"/>
                <a:gd name="T25" fmla="*/ 5572 h 15001"/>
                <a:gd name="T26" fmla="*/ 0 w 214"/>
                <a:gd name="T27" fmla="*/ 5999 h 15001"/>
                <a:gd name="T28" fmla="*/ 0 w 214"/>
                <a:gd name="T29" fmla="*/ 6429 h 15001"/>
                <a:gd name="T30" fmla="*/ 0 w 214"/>
                <a:gd name="T31" fmla="*/ 6858 h 15001"/>
                <a:gd name="T32" fmla="*/ 0 w 214"/>
                <a:gd name="T33" fmla="*/ 7286 h 15001"/>
                <a:gd name="T34" fmla="*/ 0 w 214"/>
                <a:gd name="T35" fmla="*/ 7715 h 15001"/>
                <a:gd name="T36" fmla="*/ 0 w 214"/>
                <a:gd name="T37" fmla="*/ 8142 h 15001"/>
                <a:gd name="T38" fmla="*/ 0 w 214"/>
                <a:gd name="T39" fmla="*/ 8572 h 15001"/>
                <a:gd name="T40" fmla="*/ 0 w 214"/>
                <a:gd name="T41" fmla="*/ 9001 h 15001"/>
                <a:gd name="T42" fmla="*/ 0 w 214"/>
                <a:gd name="T43" fmla="*/ 9429 h 15001"/>
                <a:gd name="T44" fmla="*/ 0 w 214"/>
                <a:gd name="T45" fmla="*/ 9858 h 15001"/>
                <a:gd name="T46" fmla="*/ 0 w 214"/>
                <a:gd name="T47" fmla="*/ 10285 h 15001"/>
                <a:gd name="T48" fmla="*/ 0 w 214"/>
                <a:gd name="T49" fmla="*/ 10715 h 15001"/>
                <a:gd name="T50" fmla="*/ 0 w 214"/>
                <a:gd name="T51" fmla="*/ 11144 h 15001"/>
                <a:gd name="T52" fmla="*/ 0 w 214"/>
                <a:gd name="T53" fmla="*/ 11571 h 15001"/>
                <a:gd name="T54" fmla="*/ 0 w 214"/>
                <a:gd name="T55" fmla="*/ 12001 h 15001"/>
                <a:gd name="T56" fmla="*/ 0 w 214"/>
                <a:gd name="T57" fmla="*/ 12428 h 15001"/>
                <a:gd name="T58" fmla="*/ 0 w 214"/>
                <a:gd name="T59" fmla="*/ 12858 h 15001"/>
                <a:gd name="T60" fmla="*/ 0 w 214"/>
                <a:gd name="T61" fmla="*/ 13287 h 15001"/>
                <a:gd name="T62" fmla="*/ 0 w 214"/>
                <a:gd name="T63" fmla="*/ 13714 h 15001"/>
                <a:gd name="T64" fmla="*/ 0 w 214"/>
                <a:gd name="T65" fmla="*/ 14144 h 15001"/>
                <a:gd name="T66" fmla="*/ 0 w 214"/>
                <a:gd name="T67" fmla="*/ 14571 h 15001"/>
                <a:gd name="T68" fmla="*/ 0 w 214"/>
                <a:gd name="T69" fmla="*/ 15001 h 15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4" h="15001">
                  <a:moveTo>
                    <a:pt x="71" y="427"/>
                  </a:moveTo>
                  <a:lnTo>
                    <a:pt x="0" y="427"/>
                  </a:lnTo>
                  <a:moveTo>
                    <a:pt x="71" y="857"/>
                  </a:moveTo>
                  <a:lnTo>
                    <a:pt x="0" y="857"/>
                  </a:lnTo>
                  <a:moveTo>
                    <a:pt x="71" y="1286"/>
                  </a:moveTo>
                  <a:lnTo>
                    <a:pt x="0" y="1286"/>
                  </a:lnTo>
                  <a:moveTo>
                    <a:pt x="71" y="1714"/>
                  </a:moveTo>
                  <a:lnTo>
                    <a:pt x="0" y="1714"/>
                  </a:lnTo>
                  <a:moveTo>
                    <a:pt x="214" y="2143"/>
                  </a:moveTo>
                  <a:lnTo>
                    <a:pt x="0" y="2143"/>
                  </a:lnTo>
                  <a:moveTo>
                    <a:pt x="71" y="2570"/>
                  </a:moveTo>
                  <a:lnTo>
                    <a:pt x="0" y="2570"/>
                  </a:lnTo>
                  <a:moveTo>
                    <a:pt x="71" y="3000"/>
                  </a:moveTo>
                  <a:lnTo>
                    <a:pt x="0" y="3000"/>
                  </a:lnTo>
                  <a:moveTo>
                    <a:pt x="71" y="3429"/>
                  </a:moveTo>
                  <a:lnTo>
                    <a:pt x="0" y="3429"/>
                  </a:lnTo>
                  <a:moveTo>
                    <a:pt x="71" y="3857"/>
                  </a:moveTo>
                  <a:lnTo>
                    <a:pt x="0" y="3857"/>
                  </a:lnTo>
                  <a:moveTo>
                    <a:pt x="214" y="4286"/>
                  </a:moveTo>
                  <a:lnTo>
                    <a:pt x="0" y="4286"/>
                  </a:lnTo>
                  <a:moveTo>
                    <a:pt x="71" y="4713"/>
                  </a:moveTo>
                  <a:lnTo>
                    <a:pt x="0" y="4713"/>
                  </a:lnTo>
                  <a:moveTo>
                    <a:pt x="71" y="5143"/>
                  </a:moveTo>
                  <a:lnTo>
                    <a:pt x="0" y="5143"/>
                  </a:lnTo>
                  <a:moveTo>
                    <a:pt x="71" y="5572"/>
                  </a:moveTo>
                  <a:lnTo>
                    <a:pt x="0" y="5572"/>
                  </a:lnTo>
                  <a:moveTo>
                    <a:pt x="71" y="5999"/>
                  </a:moveTo>
                  <a:lnTo>
                    <a:pt x="0" y="5999"/>
                  </a:lnTo>
                  <a:moveTo>
                    <a:pt x="214" y="6429"/>
                  </a:moveTo>
                  <a:lnTo>
                    <a:pt x="0" y="6429"/>
                  </a:lnTo>
                  <a:moveTo>
                    <a:pt x="71" y="6858"/>
                  </a:moveTo>
                  <a:lnTo>
                    <a:pt x="0" y="6858"/>
                  </a:lnTo>
                  <a:moveTo>
                    <a:pt x="71" y="7286"/>
                  </a:moveTo>
                  <a:lnTo>
                    <a:pt x="0" y="7286"/>
                  </a:lnTo>
                  <a:moveTo>
                    <a:pt x="71" y="7715"/>
                  </a:moveTo>
                  <a:lnTo>
                    <a:pt x="0" y="7715"/>
                  </a:lnTo>
                  <a:moveTo>
                    <a:pt x="71" y="8142"/>
                  </a:moveTo>
                  <a:lnTo>
                    <a:pt x="0" y="8142"/>
                  </a:lnTo>
                  <a:moveTo>
                    <a:pt x="214" y="8572"/>
                  </a:moveTo>
                  <a:lnTo>
                    <a:pt x="0" y="8572"/>
                  </a:lnTo>
                  <a:moveTo>
                    <a:pt x="71" y="9001"/>
                  </a:moveTo>
                  <a:lnTo>
                    <a:pt x="0" y="9001"/>
                  </a:lnTo>
                  <a:moveTo>
                    <a:pt x="71" y="9429"/>
                  </a:moveTo>
                  <a:lnTo>
                    <a:pt x="0" y="9429"/>
                  </a:lnTo>
                  <a:moveTo>
                    <a:pt x="71" y="9858"/>
                  </a:moveTo>
                  <a:lnTo>
                    <a:pt x="0" y="9858"/>
                  </a:lnTo>
                  <a:moveTo>
                    <a:pt x="71" y="10285"/>
                  </a:moveTo>
                  <a:lnTo>
                    <a:pt x="0" y="10285"/>
                  </a:lnTo>
                  <a:moveTo>
                    <a:pt x="214" y="10715"/>
                  </a:moveTo>
                  <a:lnTo>
                    <a:pt x="0" y="10715"/>
                  </a:lnTo>
                  <a:moveTo>
                    <a:pt x="71" y="11144"/>
                  </a:moveTo>
                  <a:lnTo>
                    <a:pt x="0" y="11144"/>
                  </a:lnTo>
                  <a:moveTo>
                    <a:pt x="71" y="11571"/>
                  </a:moveTo>
                  <a:lnTo>
                    <a:pt x="0" y="11571"/>
                  </a:lnTo>
                  <a:moveTo>
                    <a:pt x="71" y="12001"/>
                  </a:moveTo>
                  <a:lnTo>
                    <a:pt x="0" y="12001"/>
                  </a:lnTo>
                  <a:moveTo>
                    <a:pt x="71" y="12428"/>
                  </a:moveTo>
                  <a:lnTo>
                    <a:pt x="0" y="12428"/>
                  </a:lnTo>
                  <a:moveTo>
                    <a:pt x="214" y="12858"/>
                  </a:moveTo>
                  <a:lnTo>
                    <a:pt x="0" y="12858"/>
                  </a:lnTo>
                  <a:moveTo>
                    <a:pt x="71" y="13287"/>
                  </a:moveTo>
                  <a:lnTo>
                    <a:pt x="0" y="13287"/>
                  </a:lnTo>
                  <a:moveTo>
                    <a:pt x="71" y="13714"/>
                  </a:moveTo>
                  <a:lnTo>
                    <a:pt x="0" y="13714"/>
                  </a:lnTo>
                  <a:moveTo>
                    <a:pt x="71" y="14144"/>
                  </a:moveTo>
                  <a:lnTo>
                    <a:pt x="0" y="14144"/>
                  </a:lnTo>
                  <a:moveTo>
                    <a:pt x="71" y="14571"/>
                  </a:moveTo>
                  <a:lnTo>
                    <a:pt x="0" y="14571"/>
                  </a:lnTo>
                  <a:moveTo>
                    <a:pt x="214" y="15001"/>
                  </a:moveTo>
                  <a:lnTo>
                    <a:pt x="0" y="15001"/>
                  </a:ln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9" name="f2-Skalenbeschriftung">
              <a:extLst>
                <a:ext uri="{FF2B5EF4-FFF2-40B4-BE49-F238E27FC236}">
                  <a16:creationId xmlns:a16="http://schemas.microsoft.com/office/drawing/2014/main" id="{A5E1C7E3-F774-78F0-64DA-5A55F4261B4A}"/>
                </a:ext>
              </a:extLst>
            </p:cNvPr>
            <p:cNvGrpSpPr/>
            <p:nvPr/>
          </p:nvGrpSpPr>
          <p:grpSpPr>
            <a:xfrm>
              <a:off x="11641989" y="1823497"/>
              <a:ext cx="573646" cy="4557714"/>
              <a:chOff x="11641989" y="1823497"/>
              <a:chExt cx="573646" cy="4557714"/>
            </a:xfrm>
          </p:grpSpPr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10173991-E74A-E887-CD88-1A3591D50368}"/>
                  </a:ext>
                </a:extLst>
              </p:cNvPr>
              <p:cNvSpPr txBox="1"/>
              <p:nvPr/>
            </p:nvSpPr>
            <p:spPr>
              <a:xfrm>
                <a:off x="11641989" y="601187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71" name="Textfeld 70">
                <a:extLst>
                  <a:ext uri="{FF2B5EF4-FFF2-40B4-BE49-F238E27FC236}">
                    <a16:creationId xmlns:a16="http://schemas.microsoft.com/office/drawing/2014/main" id="{E9D38CC8-A773-A214-82B7-070270870302}"/>
                  </a:ext>
                </a:extLst>
              </p:cNvPr>
              <p:cNvSpPr txBox="1"/>
              <p:nvPr/>
            </p:nvSpPr>
            <p:spPr>
              <a:xfrm>
                <a:off x="11641989" y="531381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2" name="Textfeld 71">
                <a:extLst>
                  <a:ext uri="{FF2B5EF4-FFF2-40B4-BE49-F238E27FC236}">
                    <a16:creationId xmlns:a16="http://schemas.microsoft.com/office/drawing/2014/main" id="{1DAE3CFE-6095-ADD5-E489-9E0F97E3CBB3}"/>
                  </a:ext>
                </a:extLst>
              </p:cNvPr>
              <p:cNvSpPr txBox="1"/>
              <p:nvPr/>
            </p:nvSpPr>
            <p:spPr>
              <a:xfrm>
                <a:off x="11641989" y="4615753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3" name="Textfeld 72">
                <a:extLst>
                  <a:ext uri="{FF2B5EF4-FFF2-40B4-BE49-F238E27FC236}">
                    <a16:creationId xmlns:a16="http://schemas.microsoft.com/office/drawing/2014/main" id="{BF811230-DDE1-DC6D-22F8-9ED4CC181748}"/>
                  </a:ext>
                </a:extLst>
              </p:cNvPr>
              <p:cNvSpPr txBox="1"/>
              <p:nvPr/>
            </p:nvSpPr>
            <p:spPr>
              <a:xfrm>
                <a:off x="11641989" y="391768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2909EE3C-F3DE-C17E-14B5-D12536F2808A}"/>
                  </a:ext>
                </a:extLst>
              </p:cNvPr>
              <p:cNvSpPr txBox="1"/>
              <p:nvPr/>
            </p:nvSpPr>
            <p:spPr>
              <a:xfrm>
                <a:off x="11641989" y="321962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05F0B1BA-1E5A-6AFE-C8A7-BB667D269D4E}"/>
                  </a:ext>
                </a:extLst>
              </p:cNvPr>
              <p:cNvSpPr txBox="1"/>
              <p:nvPr/>
            </p:nvSpPr>
            <p:spPr>
              <a:xfrm>
                <a:off x="11641989" y="252156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C9B3E9E3-762E-1E03-3A2D-8A02B1346E35}"/>
                  </a:ext>
                </a:extLst>
              </p:cNvPr>
              <p:cNvSpPr txBox="1"/>
              <p:nvPr/>
            </p:nvSpPr>
            <p:spPr>
              <a:xfrm>
                <a:off x="11641989" y="182349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862A9B7D-235F-45EC-DF69-12844B70F359}"/>
                  </a:ext>
                </a:extLst>
              </p:cNvPr>
              <p:cNvSpPr txBox="1"/>
              <p:nvPr/>
            </p:nvSpPr>
            <p:spPr>
              <a:xfrm>
                <a:off x="11694338" y="3529648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90" name="Kreuzpeaks">
            <a:extLst>
              <a:ext uri="{FF2B5EF4-FFF2-40B4-BE49-F238E27FC236}">
                <a16:creationId xmlns:a16="http://schemas.microsoft.com/office/drawing/2014/main" id="{4CD6B3BC-95AD-682A-268E-8CDCD994CBEC}"/>
              </a:ext>
            </a:extLst>
          </p:cNvPr>
          <p:cNvGrpSpPr/>
          <p:nvPr/>
        </p:nvGrpSpPr>
        <p:grpSpPr>
          <a:xfrm>
            <a:off x="6696076" y="1501775"/>
            <a:ext cx="4637087" cy="4621213"/>
            <a:chOff x="6696076" y="1501775"/>
            <a:chExt cx="4637087" cy="4621213"/>
          </a:xfrm>
        </p:grpSpPr>
        <p:grpSp>
          <p:nvGrpSpPr>
            <p:cNvPr id="91" name="negative COSY-Level">
              <a:extLst>
                <a:ext uri="{FF2B5EF4-FFF2-40B4-BE49-F238E27FC236}">
                  <a16:creationId xmlns:a16="http://schemas.microsoft.com/office/drawing/2014/main" id="{C455C58C-4E98-001E-FC2C-610CA4933E99}"/>
                </a:ext>
              </a:extLst>
            </p:cNvPr>
            <p:cNvGrpSpPr/>
            <p:nvPr/>
          </p:nvGrpSpPr>
          <p:grpSpPr>
            <a:xfrm>
              <a:off x="6704013" y="1501775"/>
              <a:ext cx="4629150" cy="4613275"/>
              <a:chOff x="6704013" y="1501775"/>
              <a:chExt cx="4629150" cy="4613275"/>
            </a:xfrm>
          </p:grpSpPr>
          <p:sp>
            <p:nvSpPr>
              <p:cNvPr id="101" name="Negativ Level 1">
                <a:extLst>
                  <a:ext uri="{FF2B5EF4-FFF2-40B4-BE49-F238E27FC236}">
                    <a16:creationId xmlns:a16="http://schemas.microsoft.com/office/drawing/2014/main" id="{5D659A12-F7B2-9184-DB3A-070C5C18FB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04013" y="1501775"/>
                <a:ext cx="4629150" cy="4613275"/>
              </a:xfrm>
              <a:custGeom>
                <a:avLst/>
                <a:gdLst>
                  <a:gd name="T0" fmla="*/ 218 w 14215"/>
                  <a:gd name="T1" fmla="*/ 13959 h 14177"/>
                  <a:gd name="T2" fmla="*/ 67 w 14215"/>
                  <a:gd name="T3" fmla="*/ 14160 h 14177"/>
                  <a:gd name="T4" fmla="*/ 288 w 14215"/>
                  <a:gd name="T5" fmla="*/ 14092 h 14177"/>
                  <a:gd name="T6" fmla="*/ 4465 w 14215"/>
                  <a:gd name="T7" fmla="*/ 14011 h 14177"/>
                  <a:gd name="T8" fmla="*/ 4535 w 14215"/>
                  <a:gd name="T9" fmla="*/ 14071 h 14177"/>
                  <a:gd name="T10" fmla="*/ 4664 w 14215"/>
                  <a:gd name="T11" fmla="*/ 14118 h 14177"/>
                  <a:gd name="T12" fmla="*/ 2619 w 14215"/>
                  <a:gd name="T13" fmla="*/ 11558 h 14177"/>
                  <a:gd name="T14" fmla="*/ 2605 w 14215"/>
                  <a:gd name="T15" fmla="*/ 11661 h 14177"/>
                  <a:gd name="T16" fmla="*/ 3933 w 14215"/>
                  <a:gd name="T17" fmla="*/ 11597 h 14177"/>
                  <a:gd name="T18" fmla="*/ 3961 w 14215"/>
                  <a:gd name="T19" fmla="*/ 11678 h 14177"/>
                  <a:gd name="T20" fmla="*/ 3994 w 14215"/>
                  <a:gd name="T21" fmla="*/ 11678 h 14177"/>
                  <a:gd name="T22" fmla="*/ 3638 w 14215"/>
                  <a:gd name="T23" fmla="*/ 10733 h 14177"/>
                  <a:gd name="T24" fmla="*/ 3692 w 14215"/>
                  <a:gd name="T25" fmla="*/ 10614 h 14177"/>
                  <a:gd name="T26" fmla="*/ 3840 w 14215"/>
                  <a:gd name="T27" fmla="*/ 10451 h 14177"/>
                  <a:gd name="T28" fmla="*/ 3821 w 14215"/>
                  <a:gd name="T29" fmla="*/ 10618 h 14177"/>
                  <a:gd name="T30" fmla="*/ 3678 w 14215"/>
                  <a:gd name="T31" fmla="*/ 10806 h 14177"/>
                  <a:gd name="T32" fmla="*/ 3484 w 14215"/>
                  <a:gd name="T33" fmla="*/ 10674 h 14177"/>
                  <a:gd name="T34" fmla="*/ 3571 w 14215"/>
                  <a:gd name="T35" fmla="*/ 10481 h 14177"/>
                  <a:gd name="T36" fmla="*/ 3664 w 14215"/>
                  <a:gd name="T37" fmla="*/ 10490 h 14177"/>
                  <a:gd name="T38" fmla="*/ 3767 w 14215"/>
                  <a:gd name="T39" fmla="*/ 10456 h 14177"/>
                  <a:gd name="T40" fmla="*/ 3602 w 14215"/>
                  <a:gd name="T41" fmla="*/ 10699 h 14177"/>
                  <a:gd name="T42" fmla="*/ 3563 w 14215"/>
                  <a:gd name="T43" fmla="*/ 10592 h 14177"/>
                  <a:gd name="T44" fmla="*/ 3398 w 14215"/>
                  <a:gd name="T45" fmla="*/ 10507 h 14177"/>
                  <a:gd name="T46" fmla="*/ 3487 w 14215"/>
                  <a:gd name="T47" fmla="*/ 10413 h 14177"/>
                  <a:gd name="T48" fmla="*/ 3543 w 14215"/>
                  <a:gd name="T49" fmla="*/ 10375 h 14177"/>
                  <a:gd name="T50" fmla="*/ 3720 w 14215"/>
                  <a:gd name="T51" fmla="*/ 10323 h 14177"/>
                  <a:gd name="T52" fmla="*/ 3935 w 14215"/>
                  <a:gd name="T53" fmla="*/ 10178 h 14177"/>
                  <a:gd name="T54" fmla="*/ 4031 w 14215"/>
                  <a:gd name="T55" fmla="*/ 10182 h 14177"/>
                  <a:gd name="T56" fmla="*/ 3854 w 14215"/>
                  <a:gd name="T57" fmla="*/ 10349 h 14177"/>
                  <a:gd name="T58" fmla="*/ 4098 w 14215"/>
                  <a:gd name="T59" fmla="*/ 10310 h 14177"/>
                  <a:gd name="T60" fmla="*/ 2605 w 14215"/>
                  <a:gd name="T61" fmla="*/ 10242 h 14177"/>
                  <a:gd name="T62" fmla="*/ 2619 w 14215"/>
                  <a:gd name="T63" fmla="*/ 10323 h 14177"/>
                  <a:gd name="T64" fmla="*/ 4507 w 14215"/>
                  <a:gd name="T65" fmla="*/ 10157 h 14177"/>
                  <a:gd name="T66" fmla="*/ 4599 w 14215"/>
                  <a:gd name="T67" fmla="*/ 10293 h 14177"/>
                  <a:gd name="T68" fmla="*/ 4535 w 14215"/>
                  <a:gd name="T69" fmla="*/ 10165 h 14177"/>
                  <a:gd name="T70" fmla="*/ 4518 w 14215"/>
                  <a:gd name="T71" fmla="*/ 10263 h 14177"/>
                  <a:gd name="T72" fmla="*/ 3947 w 14215"/>
                  <a:gd name="T73" fmla="*/ 10212 h 14177"/>
                  <a:gd name="T74" fmla="*/ 4412 w 14215"/>
                  <a:gd name="T75" fmla="*/ 9802 h 14177"/>
                  <a:gd name="T76" fmla="*/ 4507 w 14215"/>
                  <a:gd name="T77" fmla="*/ 9584 h 14177"/>
                  <a:gd name="T78" fmla="*/ 4560 w 14215"/>
                  <a:gd name="T79" fmla="*/ 9725 h 14177"/>
                  <a:gd name="T80" fmla="*/ 4535 w 14215"/>
                  <a:gd name="T81" fmla="*/ 9614 h 14177"/>
                  <a:gd name="T82" fmla="*/ 4414 w 14215"/>
                  <a:gd name="T83" fmla="*/ 9802 h 14177"/>
                  <a:gd name="T84" fmla="*/ 67 w 14215"/>
                  <a:gd name="T85" fmla="*/ 9729 h 14177"/>
                  <a:gd name="T86" fmla="*/ 109 w 14215"/>
                  <a:gd name="T87" fmla="*/ 9708 h 14177"/>
                  <a:gd name="T88" fmla="*/ 3930 w 14215"/>
                  <a:gd name="T89" fmla="*/ 9695 h 14177"/>
                  <a:gd name="T90" fmla="*/ 4092 w 14215"/>
                  <a:gd name="T91" fmla="*/ 9751 h 14177"/>
                  <a:gd name="T92" fmla="*/ 4017 w 14215"/>
                  <a:gd name="T93" fmla="*/ 9635 h 14177"/>
                  <a:gd name="T94" fmla="*/ 13952 w 14215"/>
                  <a:gd name="T95" fmla="*/ 8601 h 14177"/>
                  <a:gd name="T96" fmla="*/ 14075 w 14215"/>
                  <a:gd name="T97" fmla="*/ 8439 h 14177"/>
                  <a:gd name="T98" fmla="*/ 14003 w 14215"/>
                  <a:gd name="T99" fmla="*/ 8665 h 14177"/>
                  <a:gd name="T100" fmla="*/ 5619 w 14215"/>
                  <a:gd name="T101" fmla="*/ 8623 h 14177"/>
                  <a:gd name="T102" fmla="*/ 5619 w 14215"/>
                  <a:gd name="T103" fmla="*/ 8640 h 14177"/>
                  <a:gd name="T104" fmla="*/ 13913 w 14215"/>
                  <a:gd name="T105" fmla="*/ 278 h 14177"/>
                  <a:gd name="T106" fmla="*/ 14162 w 14215"/>
                  <a:gd name="T107" fmla="*/ 34 h 14177"/>
                  <a:gd name="T108" fmla="*/ 14075 w 14215"/>
                  <a:gd name="T109" fmla="*/ 171 h 14177"/>
                  <a:gd name="T110" fmla="*/ 13919 w 14215"/>
                  <a:gd name="T111" fmla="*/ 329 h 14177"/>
                  <a:gd name="T112" fmla="*/ 5442 w 14215"/>
                  <a:gd name="T113" fmla="*/ 239 h 14177"/>
                  <a:gd name="T114" fmla="*/ 5585 w 14215"/>
                  <a:gd name="T115" fmla="*/ 167 h 14177"/>
                  <a:gd name="T116" fmla="*/ 5686 w 14215"/>
                  <a:gd name="T117" fmla="*/ 154 h 14177"/>
                  <a:gd name="T118" fmla="*/ 5540 w 14215"/>
                  <a:gd name="T119" fmla="*/ 248 h 14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215" h="14177">
                    <a:moveTo>
                      <a:pt x="5" y="14173"/>
                    </a:moveTo>
                    <a:lnTo>
                      <a:pt x="0" y="14122"/>
                    </a:lnTo>
                    <a:lnTo>
                      <a:pt x="0" y="14118"/>
                    </a:lnTo>
                    <a:lnTo>
                      <a:pt x="14" y="14105"/>
                    </a:lnTo>
                    <a:lnTo>
                      <a:pt x="28" y="14096"/>
                    </a:lnTo>
                    <a:cubicBezTo>
                      <a:pt x="74" y="14068"/>
                      <a:pt x="94" y="14110"/>
                      <a:pt x="106" y="14011"/>
                    </a:cubicBezTo>
                    <a:lnTo>
                      <a:pt x="109" y="13998"/>
                    </a:lnTo>
                    <a:lnTo>
                      <a:pt x="123" y="13985"/>
                    </a:lnTo>
                    <a:lnTo>
                      <a:pt x="145" y="13985"/>
                    </a:lnTo>
                    <a:lnTo>
                      <a:pt x="148" y="13981"/>
                    </a:lnTo>
                    <a:lnTo>
                      <a:pt x="176" y="13964"/>
                    </a:lnTo>
                    <a:lnTo>
                      <a:pt x="190" y="13959"/>
                    </a:lnTo>
                    <a:lnTo>
                      <a:pt x="199" y="13955"/>
                    </a:lnTo>
                    <a:lnTo>
                      <a:pt x="204" y="13951"/>
                    </a:lnTo>
                    <a:lnTo>
                      <a:pt x="218" y="13951"/>
                    </a:lnTo>
                    <a:lnTo>
                      <a:pt x="224" y="13955"/>
                    </a:lnTo>
                    <a:lnTo>
                      <a:pt x="218" y="13959"/>
                    </a:lnTo>
                    <a:lnTo>
                      <a:pt x="207" y="13985"/>
                    </a:lnTo>
                    <a:lnTo>
                      <a:pt x="204" y="13985"/>
                    </a:lnTo>
                    <a:lnTo>
                      <a:pt x="190" y="13989"/>
                    </a:lnTo>
                    <a:lnTo>
                      <a:pt x="182" y="14011"/>
                    </a:lnTo>
                    <a:lnTo>
                      <a:pt x="176" y="14024"/>
                    </a:lnTo>
                    <a:lnTo>
                      <a:pt x="173" y="14036"/>
                    </a:lnTo>
                    <a:lnTo>
                      <a:pt x="168" y="14066"/>
                    </a:lnTo>
                    <a:lnTo>
                      <a:pt x="162" y="14071"/>
                    </a:lnTo>
                    <a:lnTo>
                      <a:pt x="148" y="14075"/>
                    </a:lnTo>
                    <a:lnTo>
                      <a:pt x="137" y="14075"/>
                    </a:lnTo>
                    <a:lnTo>
                      <a:pt x="123" y="14079"/>
                    </a:lnTo>
                    <a:lnTo>
                      <a:pt x="109" y="14088"/>
                    </a:lnTo>
                    <a:lnTo>
                      <a:pt x="106" y="14092"/>
                    </a:lnTo>
                    <a:lnTo>
                      <a:pt x="98" y="14118"/>
                    </a:lnTo>
                    <a:lnTo>
                      <a:pt x="95" y="14139"/>
                    </a:lnTo>
                    <a:lnTo>
                      <a:pt x="81" y="14160"/>
                    </a:lnTo>
                    <a:lnTo>
                      <a:pt x="67" y="14160"/>
                    </a:lnTo>
                    <a:lnTo>
                      <a:pt x="56" y="14165"/>
                    </a:lnTo>
                    <a:lnTo>
                      <a:pt x="42" y="14169"/>
                    </a:lnTo>
                    <a:lnTo>
                      <a:pt x="28" y="14173"/>
                    </a:lnTo>
                    <a:lnTo>
                      <a:pt x="25" y="14173"/>
                    </a:lnTo>
                    <a:lnTo>
                      <a:pt x="14" y="14177"/>
                    </a:lnTo>
                    <a:lnTo>
                      <a:pt x="5" y="14173"/>
                    </a:lnTo>
                    <a:close/>
                    <a:moveTo>
                      <a:pt x="171" y="14148"/>
                    </a:moveTo>
                    <a:lnTo>
                      <a:pt x="173" y="14118"/>
                    </a:lnTo>
                    <a:lnTo>
                      <a:pt x="176" y="14105"/>
                    </a:lnTo>
                    <a:lnTo>
                      <a:pt x="182" y="14092"/>
                    </a:lnTo>
                    <a:lnTo>
                      <a:pt x="190" y="14079"/>
                    </a:lnTo>
                    <a:lnTo>
                      <a:pt x="204" y="14079"/>
                    </a:lnTo>
                    <a:lnTo>
                      <a:pt x="218" y="14075"/>
                    </a:lnTo>
                    <a:lnTo>
                      <a:pt x="232" y="14075"/>
                    </a:lnTo>
                    <a:lnTo>
                      <a:pt x="243" y="14079"/>
                    </a:lnTo>
                    <a:lnTo>
                      <a:pt x="285" y="14092"/>
                    </a:lnTo>
                    <a:lnTo>
                      <a:pt x="288" y="14092"/>
                    </a:lnTo>
                    <a:lnTo>
                      <a:pt x="300" y="14109"/>
                    </a:lnTo>
                    <a:lnTo>
                      <a:pt x="308" y="14118"/>
                    </a:lnTo>
                    <a:lnTo>
                      <a:pt x="300" y="14122"/>
                    </a:lnTo>
                    <a:cubicBezTo>
                      <a:pt x="263" y="14140"/>
                      <a:pt x="228" y="14160"/>
                      <a:pt x="190" y="14169"/>
                    </a:cubicBezTo>
                    <a:lnTo>
                      <a:pt x="176" y="14173"/>
                    </a:lnTo>
                    <a:lnTo>
                      <a:pt x="171" y="14148"/>
                    </a:lnTo>
                    <a:close/>
                    <a:moveTo>
                      <a:pt x="4375" y="14148"/>
                    </a:moveTo>
                    <a:lnTo>
                      <a:pt x="4372" y="14118"/>
                    </a:lnTo>
                    <a:lnTo>
                      <a:pt x="4384" y="14105"/>
                    </a:lnTo>
                    <a:lnTo>
                      <a:pt x="4398" y="14096"/>
                    </a:lnTo>
                    <a:lnTo>
                      <a:pt x="4403" y="14092"/>
                    </a:lnTo>
                    <a:lnTo>
                      <a:pt x="4412" y="14088"/>
                    </a:lnTo>
                    <a:lnTo>
                      <a:pt x="4440" y="14079"/>
                    </a:lnTo>
                    <a:lnTo>
                      <a:pt x="4451" y="14066"/>
                    </a:lnTo>
                    <a:lnTo>
                      <a:pt x="4454" y="14066"/>
                    </a:lnTo>
                    <a:lnTo>
                      <a:pt x="4462" y="14036"/>
                    </a:lnTo>
                    <a:lnTo>
                      <a:pt x="4465" y="14011"/>
                    </a:lnTo>
                    <a:lnTo>
                      <a:pt x="4470" y="14011"/>
                    </a:lnTo>
                    <a:lnTo>
                      <a:pt x="4479" y="13998"/>
                    </a:lnTo>
                    <a:lnTo>
                      <a:pt x="4493" y="13994"/>
                    </a:lnTo>
                    <a:lnTo>
                      <a:pt x="4507" y="13994"/>
                    </a:lnTo>
                    <a:lnTo>
                      <a:pt x="4535" y="13985"/>
                    </a:lnTo>
                    <a:lnTo>
                      <a:pt x="4599" y="13985"/>
                    </a:lnTo>
                    <a:lnTo>
                      <a:pt x="4602" y="13981"/>
                    </a:lnTo>
                    <a:lnTo>
                      <a:pt x="4605" y="13985"/>
                    </a:lnTo>
                    <a:lnTo>
                      <a:pt x="4605" y="14011"/>
                    </a:lnTo>
                    <a:lnTo>
                      <a:pt x="4602" y="14015"/>
                    </a:lnTo>
                    <a:lnTo>
                      <a:pt x="4599" y="14036"/>
                    </a:lnTo>
                    <a:lnTo>
                      <a:pt x="4591" y="14066"/>
                    </a:lnTo>
                    <a:lnTo>
                      <a:pt x="4588" y="14071"/>
                    </a:lnTo>
                    <a:lnTo>
                      <a:pt x="4574" y="14075"/>
                    </a:lnTo>
                    <a:lnTo>
                      <a:pt x="4560" y="14075"/>
                    </a:lnTo>
                    <a:lnTo>
                      <a:pt x="4546" y="14071"/>
                    </a:lnTo>
                    <a:lnTo>
                      <a:pt x="4535" y="14071"/>
                    </a:lnTo>
                    <a:lnTo>
                      <a:pt x="4521" y="14075"/>
                    </a:lnTo>
                    <a:lnTo>
                      <a:pt x="4479" y="14075"/>
                    </a:lnTo>
                    <a:lnTo>
                      <a:pt x="4465" y="14083"/>
                    </a:lnTo>
                    <a:lnTo>
                      <a:pt x="4462" y="14092"/>
                    </a:lnTo>
                    <a:lnTo>
                      <a:pt x="4459" y="14118"/>
                    </a:lnTo>
                    <a:lnTo>
                      <a:pt x="4451" y="14143"/>
                    </a:lnTo>
                    <a:lnTo>
                      <a:pt x="4451" y="14148"/>
                    </a:lnTo>
                    <a:lnTo>
                      <a:pt x="4440" y="14169"/>
                    </a:lnTo>
                    <a:lnTo>
                      <a:pt x="4426" y="14165"/>
                    </a:lnTo>
                    <a:lnTo>
                      <a:pt x="4398" y="14165"/>
                    </a:lnTo>
                    <a:lnTo>
                      <a:pt x="4384" y="14160"/>
                    </a:lnTo>
                    <a:lnTo>
                      <a:pt x="4375" y="14148"/>
                    </a:lnTo>
                    <a:close/>
                    <a:moveTo>
                      <a:pt x="4599" y="14148"/>
                    </a:moveTo>
                    <a:lnTo>
                      <a:pt x="4599" y="14118"/>
                    </a:lnTo>
                    <a:cubicBezTo>
                      <a:pt x="4607" y="14074"/>
                      <a:pt x="4634" y="14083"/>
                      <a:pt x="4655" y="14092"/>
                    </a:cubicBezTo>
                    <a:lnTo>
                      <a:pt x="4658" y="14092"/>
                    </a:lnTo>
                    <a:lnTo>
                      <a:pt x="4664" y="14118"/>
                    </a:lnTo>
                    <a:lnTo>
                      <a:pt x="4655" y="14126"/>
                    </a:lnTo>
                    <a:lnTo>
                      <a:pt x="4627" y="14143"/>
                    </a:lnTo>
                    <a:lnTo>
                      <a:pt x="4627" y="14148"/>
                    </a:lnTo>
                    <a:lnTo>
                      <a:pt x="4616" y="14156"/>
                    </a:lnTo>
                    <a:lnTo>
                      <a:pt x="4602" y="14160"/>
                    </a:lnTo>
                    <a:lnTo>
                      <a:pt x="4599" y="14148"/>
                    </a:lnTo>
                    <a:close/>
                    <a:moveTo>
                      <a:pt x="2504" y="11678"/>
                    </a:moveTo>
                    <a:lnTo>
                      <a:pt x="2524" y="11648"/>
                    </a:lnTo>
                    <a:lnTo>
                      <a:pt x="2538" y="11639"/>
                    </a:lnTo>
                    <a:lnTo>
                      <a:pt x="2552" y="11635"/>
                    </a:lnTo>
                    <a:lnTo>
                      <a:pt x="2566" y="11614"/>
                    </a:lnTo>
                    <a:lnTo>
                      <a:pt x="2568" y="11597"/>
                    </a:lnTo>
                    <a:lnTo>
                      <a:pt x="2580" y="11571"/>
                    </a:lnTo>
                    <a:lnTo>
                      <a:pt x="2585" y="11567"/>
                    </a:lnTo>
                    <a:lnTo>
                      <a:pt x="2594" y="11554"/>
                    </a:lnTo>
                    <a:lnTo>
                      <a:pt x="2605" y="11550"/>
                    </a:lnTo>
                    <a:lnTo>
                      <a:pt x="2619" y="11558"/>
                    </a:lnTo>
                    <a:lnTo>
                      <a:pt x="2624" y="11567"/>
                    </a:lnTo>
                    <a:lnTo>
                      <a:pt x="2619" y="11571"/>
                    </a:lnTo>
                    <a:lnTo>
                      <a:pt x="2608" y="11597"/>
                    </a:lnTo>
                    <a:lnTo>
                      <a:pt x="2605" y="11597"/>
                    </a:lnTo>
                    <a:lnTo>
                      <a:pt x="2599" y="11622"/>
                    </a:lnTo>
                    <a:lnTo>
                      <a:pt x="2594" y="11626"/>
                    </a:lnTo>
                    <a:lnTo>
                      <a:pt x="2580" y="11639"/>
                    </a:lnTo>
                    <a:lnTo>
                      <a:pt x="2568" y="11648"/>
                    </a:lnTo>
                    <a:lnTo>
                      <a:pt x="2566" y="11665"/>
                    </a:lnTo>
                    <a:lnTo>
                      <a:pt x="2560" y="11678"/>
                    </a:lnTo>
                    <a:lnTo>
                      <a:pt x="2552" y="11695"/>
                    </a:lnTo>
                    <a:lnTo>
                      <a:pt x="2538" y="11695"/>
                    </a:lnTo>
                    <a:lnTo>
                      <a:pt x="2524" y="11691"/>
                    </a:lnTo>
                    <a:lnTo>
                      <a:pt x="2512" y="11691"/>
                    </a:lnTo>
                    <a:lnTo>
                      <a:pt x="2504" y="11678"/>
                    </a:lnTo>
                    <a:close/>
                    <a:moveTo>
                      <a:pt x="2602" y="11678"/>
                    </a:moveTo>
                    <a:lnTo>
                      <a:pt x="2605" y="11661"/>
                    </a:lnTo>
                    <a:lnTo>
                      <a:pt x="2619" y="11639"/>
                    </a:lnTo>
                    <a:lnTo>
                      <a:pt x="2647" y="11639"/>
                    </a:lnTo>
                    <a:lnTo>
                      <a:pt x="2661" y="11648"/>
                    </a:lnTo>
                    <a:lnTo>
                      <a:pt x="2661" y="11652"/>
                    </a:lnTo>
                    <a:lnTo>
                      <a:pt x="2647" y="11673"/>
                    </a:lnTo>
                    <a:lnTo>
                      <a:pt x="2647" y="11678"/>
                    </a:lnTo>
                    <a:lnTo>
                      <a:pt x="2619" y="11695"/>
                    </a:lnTo>
                    <a:lnTo>
                      <a:pt x="2605" y="11699"/>
                    </a:lnTo>
                    <a:lnTo>
                      <a:pt x="2602" y="11678"/>
                    </a:lnTo>
                    <a:close/>
                    <a:moveTo>
                      <a:pt x="3879" y="11678"/>
                    </a:moveTo>
                    <a:lnTo>
                      <a:pt x="3882" y="11673"/>
                    </a:lnTo>
                    <a:lnTo>
                      <a:pt x="3893" y="11648"/>
                    </a:lnTo>
                    <a:lnTo>
                      <a:pt x="3896" y="11648"/>
                    </a:lnTo>
                    <a:lnTo>
                      <a:pt x="3910" y="11639"/>
                    </a:lnTo>
                    <a:lnTo>
                      <a:pt x="3921" y="11631"/>
                    </a:lnTo>
                    <a:lnTo>
                      <a:pt x="3927" y="11622"/>
                    </a:lnTo>
                    <a:lnTo>
                      <a:pt x="3933" y="11597"/>
                    </a:lnTo>
                    <a:lnTo>
                      <a:pt x="3935" y="11579"/>
                    </a:lnTo>
                    <a:lnTo>
                      <a:pt x="3949" y="11567"/>
                    </a:lnTo>
                    <a:lnTo>
                      <a:pt x="3955" y="11567"/>
                    </a:lnTo>
                    <a:lnTo>
                      <a:pt x="3963" y="11562"/>
                    </a:lnTo>
                    <a:lnTo>
                      <a:pt x="3969" y="11567"/>
                    </a:lnTo>
                    <a:lnTo>
                      <a:pt x="3963" y="11597"/>
                    </a:lnTo>
                    <a:lnTo>
                      <a:pt x="3958" y="11622"/>
                    </a:lnTo>
                    <a:lnTo>
                      <a:pt x="3949" y="11631"/>
                    </a:lnTo>
                    <a:lnTo>
                      <a:pt x="3935" y="11639"/>
                    </a:lnTo>
                    <a:lnTo>
                      <a:pt x="3930" y="11648"/>
                    </a:lnTo>
                    <a:lnTo>
                      <a:pt x="3924" y="11678"/>
                    </a:lnTo>
                    <a:lnTo>
                      <a:pt x="3921" y="11686"/>
                    </a:lnTo>
                    <a:lnTo>
                      <a:pt x="3910" y="11691"/>
                    </a:lnTo>
                    <a:lnTo>
                      <a:pt x="3896" y="11686"/>
                    </a:lnTo>
                    <a:lnTo>
                      <a:pt x="3882" y="11678"/>
                    </a:lnTo>
                    <a:lnTo>
                      <a:pt x="3879" y="11678"/>
                    </a:lnTo>
                    <a:close/>
                    <a:moveTo>
                      <a:pt x="3961" y="11678"/>
                    </a:moveTo>
                    <a:lnTo>
                      <a:pt x="3963" y="11665"/>
                    </a:lnTo>
                    <a:lnTo>
                      <a:pt x="3969" y="11648"/>
                    </a:lnTo>
                    <a:lnTo>
                      <a:pt x="3977" y="11639"/>
                    </a:lnTo>
                    <a:lnTo>
                      <a:pt x="3991" y="11631"/>
                    </a:lnTo>
                    <a:lnTo>
                      <a:pt x="4003" y="11597"/>
                    </a:lnTo>
                    <a:lnTo>
                      <a:pt x="4005" y="11579"/>
                    </a:lnTo>
                    <a:lnTo>
                      <a:pt x="4017" y="11567"/>
                    </a:lnTo>
                    <a:lnTo>
                      <a:pt x="4022" y="11567"/>
                    </a:lnTo>
                    <a:lnTo>
                      <a:pt x="4031" y="11562"/>
                    </a:lnTo>
                    <a:lnTo>
                      <a:pt x="4039" y="11567"/>
                    </a:lnTo>
                    <a:lnTo>
                      <a:pt x="4036" y="11597"/>
                    </a:lnTo>
                    <a:lnTo>
                      <a:pt x="4031" y="11605"/>
                    </a:lnTo>
                    <a:lnTo>
                      <a:pt x="4025" y="11622"/>
                    </a:lnTo>
                    <a:lnTo>
                      <a:pt x="4017" y="11631"/>
                    </a:lnTo>
                    <a:lnTo>
                      <a:pt x="4005" y="11639"/>
                    </a:lnTo>
                    <a:lnTo>
                      <a:pt x="4000" y="11648"/>
                    </a:lnTo>
                    <a:lnTo>
                      <a:pt x="3994" y="11678"/>
                    </a:lnTo>
                    <a:lnTo>
                      <a:pt x="3991" y="11686"/>
                    </a:lnTo>
                    <a:lnTo>
                      <a:pt x="3977" y="11695"/>
                    </a:lnTo>
                    <a:lnTo>
                      <a:pt x="3963" y="11691"/>
                    </a:lnTo>
                    <a:lnTo>
                      <a:pt x="3961" y="11678"/>
                    </a:lnTo>
                    <a:close/>
                    <a:moveTo>
                      <a:pt x="4033" y="11678"/>
                    </a:moveTo>
                    <a:lnTo>
                      <a:pt x="4045" y="11648"/>
                    </a:lnTo>
                    <a:lnTo>
                      <a:pt x="4061" y="11648"/>
                    </a:lnTo>
                    <a:lnTo>
                      <a:pt x="4059" y="11652"/>
                    </a:lnTo>
                    <a:lnTo>
                      <a:pt x="4053" y="11678"/>
                    </a:lnTo>
                    <a:lnTo>
                      <a:pt x="4045" y="11686"/>
                    </a:lnTo>
                    <a:lnTo>
                      <a:pt x="4033" y="11678"/>
                    </a:lnTo>
                    <a:close/>
                    <a:moveTo>
                      <a:pt x="3608" y="10806"/>
                    </a:moveTo>
                    <a:lnTo>
                      <a:pt x="3610" y="10806"/>
                    </a:lnTo>
                    <a:lnTo>
                      <a:pt x="3616" y="10780"/>
                    </a:lnTo>
                    <a:lnTo>
                      <a:pt x="3624" y="10763"/>
                    </a:lnTo>
                    <a:lnTo>
                      <a:pt x="3627" y="10755"/>
                    </a:lnTo>
                    <a:lnTo>
                      <a:pt x="3638" y="10733"/>
                    </a:lnTo>
                    <a:lnTo>
                      <a:pt x="3647" y="10725"/>
                    </a:lnTo>
                    <a:lnTo>
                      <a:pt x="3664" y="10712"/>
                    </a:lnTo>
                    <a:lnTo>
                      <a:pt x="3672" y="10699"/>
                    </a:lnTo>
                    <a:lnTo>
                      <a:pt x="3678" y="10695"/>
                    </a:lnTo>
                    <a:lnTo>
                      <a:pt x="3692" y="10682"/>
                    </a:lnTo>
                    <a:lnTo>
                      <a:pt x="3706" y="10678"/>
                    </a:lnTo>
                    <a:lnTo>
                      <a:pt x="3720" y="10678"/>
                    </a:lnTo>
                    <a:lnTo>
                      <a:pt x="3720" y="10674"/>
                    </a:lnTo>
                    <a:lnTo>
                      <a:pt x="3734" y="10661"/>
                    </a:lnTo>
                    <a:lnTo>
                      <a:pt x="3748" y="10618"/>
                    </a:lnTo>
                    <a:lnTo>
                      <a:pt x="3748" y="10614"/>
                    </a:lnTo>
                    <a:lnTo>
                      <a:pt x="3734" y="10601"/>
                    </a:lnTo>
                    <a:lnTo>
                      <a:pt x="3720" y="10614"/>
                    </a:lnTo>
                    <a:lnTo>
                      <a:pt x="3711" y="10618"/>
                    </a:lnTo>
                    <a:lnTo>
                      <a:pt x="3706" y="10622"/>
                    </a:lnTo>
                    <a:lnTo>
                      <a:pt x="3692" y="10622"/>
                    </a:lnTo>
                    <a:lnTo>
                      <a:pt x="3692" y="10614"/>
                    </a:lnTo>
                    <a:lnTo>
                      <a:pt x="3703" y="10592"/>
                    </a:lnTo>
                    <a:lnTo>
                      <a:pt x="3706" y="10588"/>
                    </a:lnTo>
                    <a:lnTo>
                      <a:pt x="3717" y="10563"/>
                    </a:lnTo>
                    <a:lnTo>
                      <a:pt x="3720" y="10558"/>
                    </a:lnTo>
                    <a:lnTo>
                      <a:pt x="3734" y="10545"/>
                    </a:lnTo>
                    <a:lnTo>
                      <a:pt x="3748" y="10545"/>
                    </a:lnTo>
                    <a:lnTo>
                      <a:pt x="3759" y="10550"/>
                    </a:lnTo>
                    <a:lnTo>
                      <a:pt x="3770" y="10537"/>
                    </a:lnTo>
                    <a:lnTo>
                      <a:pt x="3773" y="10533"/>
                    </a:lnTo>
                    <a:lnTo>
                      <a:pt x="3784" y="10507"/>
                    </a:lnTo>
                    <a:lnTo>
                      <a:pt x="3787" y="10503"/>
                    </a:lnTo>
                    <a:lnTo>
                      <a:pt x="3801" y="10490"/>
                    </a:lnTo>
                    <a:lnTo>
                      <a:pt x="3809" y="10481"/>
                    </a:lnTo>
                    <a:lnTo>
                      <a:pt x="3815" y="10469"/>
                    </a:lnTo>
                    <a:lnTo>
                      <a:pt x="3829" y="10456"/>
                    </a:lnTo>
                    <a:lnTo>
                      <a:pt x="3832" y="10456"/>
                    </a:lnTo>
                    <a:lnTo>
                      <a:pt x="3840" y="10451"/>
                    </a:lnTo>
                    <a:lnTo>
                      <a:pt x="3854" y="10451"/>
                    </a:lnTo>
                    <a:lnTo>
                      <a:pt x="3863" y="10456"/>
                    </a:lnTo>
                    <a:lnTo>
                      <a:pt x="3863" y="10481"/>
                    </a:lnTo>
                    <a:lnTo>
                      <a:pt x="3854" y="10494"/>
                    </a:lnTo>
                    <a:lnTo>
                      <a:pt x="3840" y="10503"/>
                    </a:lnTo>
                    <a:lnTo>
                      <a:pt x="3829" y="10511"/>
                    </a:lnTo>
                    <a:lnTo>
                      <a:pt x="3815" y="10520"/>
                    </a:lnTo>
                    <a:lnTo>
                      <a:pt x="3807" y="10537"/>
                    </a:lnTo>
                    <a:lnTo>
                      <a:pt x="3790" y="10563"/>
                    </a:lnTo>
                    <a:lnTo>
                      <a:pt x="3787" y="10571"/>
                    </a:lnTo>
                    <a:lnTo>
                      <a:pt x="3781" y="10592"/>
                    </a:lnTo>
                    <a:lnTo>
                      <a:pt x="3784" y="10618"/>
                    </a:lnTo>
                    <a:lnTo>
                      <a:pt x="3787" y="10627"/>
                    </a:lnTo>
                    <a:lnTo>
                      <a:pt x="3793" y="10618"/>
                    </a:lnTo>
                    <a:lnTo>
                      <a:pt x="3801" y="10610"/>
                    </a:lnTo>
                    <a:lnTo>
                      <a:pt x="3815" y="10601"/>
                    </a:lnTo>
                    <a:lnTo>
                      <a:pt x="3821" y="10618"/>
                    </a:lnTo>
                    <a:lnTo>
                      <a:pt x="3809" y="10644"/>
                    </a:lnTo>
                    <a:lnTo>
                      <a:pt x="3801" y="10665"/>
                    </a:lnTo>
                    <a:lnTo>
                      <a:pt x="3787" y="10669"/>
                    </a:lnTo>
                    <a:lnTo>
                      <a:pt x="3784" y="10674"/>
                    </a:lnTo>
                    <a:lnTo>
                      <a:pt x="3773" y="10678"/>
                    </a:lnTo>
                    <a:lnTo>
                      <a:pt x="3759" y="10686"/>
                    </a:lnTo>
                    <a:lnTo>
                      <a:pt x="3742" y="10699"/>
                    </a:lnTo>
                    <a:lnTo>
                      <a:pt x="3736" y="10725"/>
                    </a:lnTo>
                    <a:lnTo>
                      <a:pt x="3734" y="10755"/>
                    </a:lnTo>
                    <a:lnTo>
                      <a:pt x="3720" y="10755"/>
                    </a:lnTo>
                    <a:lnTo>
                      <a:pt x="3722" y="10725"/>
                    </a:lnTo>
                    <a:lnTo>
                      <a:pt x="3717" y="10725"/>
                    </a:lnTo>
                    <a:lnTo>
                      <a:pt x="3706" y="10742"/>
                    </a:lnTo>
                    <a:lnTo>
                      <a:pt x="3692" y="10755"/>
                    </a:lnTo>
                    <a:lnTo>
                      <a:pt x="3692" y="10759"/>
                    </a:lnTo>
                    <a:lnTo>
                      <a:pt x="3689" y="10780"/>
                    </a:lnTo>
                    <a:lnTo>
                      <a:pt x="3678" y="10806"/>
                    </a:lnTo>
                    <a:lnTo>
                      <a:pt x="3675" y="10806"/>
                    </a:lnTo>
                    <a:lnTo>
                      <a:pt x="3664" y="10815"/>
                    </a:lnTo>
                    <a:lnTo>
                      <a:pt x="3652" y="10819"/>
                    </a:lnTo>
                    <a:lnTo>
                      <a:pt x="3638" y="10819"/>
                    </a:lnTo>
                    <a:lnTo>
                      <a:pt x="3624" y="10827"/>
                    </a:lnTo>
                    <a:lnTo>
                      <a:pt x="3610" y="10815"/>
                    </a:lnTo>
                    <a:lnTo>
                      <a:pt x="3608" y="10806"/>
                    </a:lnTo>
                    <a:close/>
                    <a:moveTo>
                      <a:pt x="3549" y="10725"/>
                    </a:moveTo>
                    <a:lnTo>
                      <a:pt x="3546" y="10699"/>
                    </a:lnTo>
                    <a:lnTo>
                      <a:pt x="3543" y="10695"/>
                    </a:lnTo>
                    <a:lnTo>
                      <a:pt x="3529" y="10716"/>
                    </a:lnTo>
                    <a:lnTo>
                      <a:pt x="3518" y="10699"/>
                    </a:lnTo>
                    <a:lnTo>
                      <a:pt x="3518" y="10674"/>
                    </a:lnTo>
                    <a:lnTo>
                      <a:pt x="3515" y="10665"/>
                    </a:lnTo>
                    <a:lnTo>
                      <a:pt x="3501" y="10669"/>
                    </a:lnTo>
                    <a:lnTo>
                      <a:pt x="3487" y="10669"/>
                    </a:lnTo>
                    <a:lnTo>
                      <a:pt x="3484" y="10674"/>
                    </a:lnTo>
                    <a:lnTo>
                      <a:pt x="3470" y="10674"/>
                    </a:lnTo>
                    <a:lnTo>
                      <a:pt x="3462" y="10669"/>
                    </a:lnTo>
                    <a:lnTo>
                      <a:pt x="3451" y="10644"/>
                    </a:lnTo>
                    <a:lnTo>
                      <a:pt x="3451" y="10618"/>
                    </a:lnTo>
                    <a:lnTo>
                      <a:pt x="3462" y="10592"/>
                    </a:lnTo>
                    <a:lnTo>
                      <a:pt x="3465" y="10592"/>
                    </a:lnTo>
                    <a:lnTo>
                      <a:pt x="3476" y="10580"/>
                    </a:lnTo>
                    <a:lnTo>
                      <a:pt x="3487" y="10588"/>
                    </a:lnTo>
                    <a:lnTo>
                      <a:pt x="3490" y="10592"/>
                    </a:lnTo>
                    <a:lnTo>
                      <a:pt x="3501" y="10601"/>
                    </a:lnTo>
                    <a:lnTo>
                      <a:pt x="3515" y="10580"/>
                    </a:lnTo>
                    <a:lnTo>
                      <a:pt x="3524" y="10563"/>
                    </a:lnTo>
                    <a:lnTo>
                      <a:pt x="3543" y="10533"/>
                    </a:lnTo>
                    <a:lnTo>
                      <a:pt x="3557" y="10520"/>
                    </a:lnTo>
                    <a:lnTo>
                      <a:pt x="3560" y="10507"/>
                    </a:lnTo>
                    <a:lnTo>
                      <a:pt x="3571" y="10486"/>
                    </a:lnTo>
                    <a:lnTo>
                      <a:pt x="3571" y="10481"/>
                    </a:lnTo>
                    <a:lnTo>
                      <a:pt x="3582" y="10464"/>
                    </a:lnTo>
                    <a:lnTo>
                      <a:pt x="3591" y="10456"/>
                    </a:lnTo>
                    <a:lnTo>
                      <a:pt x="3596" y="10443"/>
                    </a:lnTo>
                    <a:lnTo>
                      <a:pt x="3602" y="10426"/>
                    </a:lnTo>
                    <a:lnTo>
                      <a:pt x="3610" y="10404"/>
                    </a:lnTo>
                    <a:lnTo>
                      <a:pt x="3616" y="10400"/>
                    </a:lnTo>
                    <a:lnTo>
                      <a:pt x="3624" y="10392"/>
                    </a:lnTo>
                    <a:lnTo>
                      <a:pt x="3630" y="10400"/>
                    </a:lnTo>
                    <a:cubicBezTo>
                      <a:pt x="3651" y="10510"/>
                      <a:pt x="3588" y="10441"/>
                      <a:pt x="3588" y="10563"/>
                    </a:cubicBezTo>
                    <a:lnTo>
                      <a:pt x="3596" y="10584"/>
                    </a:lnTo>
                    <a:lnTo>
                      <a:pt x="3624" y="10567"/>
                    </a:lnTo>
                    <a:lnTo>
                      <a:pt x="3624" y="10563"/>
                    </a:lnTo>
                    <a:lnTo>
                      <a:pt x="3627" y="10537"/>
                    </a:lnTo>
                    <a:lnTo>
                      <a:pt x="3636" y="10507"/>
                    </a:lnTo>
                    <a:lnTo>
                      <a:pt x="3638" y="10503"/>
                    </a:lnTo>
                    <a:lnTo>
                      <a:pt x="3652" y="10503"/>
                    </a:lnTo>
                    <a:lnTo>
                      <a:pt x="3664" y="10490"/>
                    </a:lnTo>
                    <a:lnTo>
                      <a:pt x="3669" y="10481"/>
                    </a:lnTo>
                    <a:lnTo>
                      <a:pt x="3678" y="10473"/>
                    </a:lnTo>
                    <a:lnTo>
                      <a:pt x="3706" y="10456"/>
                    </a:lnTo>
                    <a:lnTo>
                      <a:pt x="3742" y="10400"/>
                    </a:lnTo>
                    <a:lnTo>
                      <a:pt x="3748" y="10387"/>
                    </a:lnTo>
                    <a:lnTo>
                      <a:pt x="3764" y="10375"/>
                    </a:lnTo>
                    <a:lnTo>
                      <a:pt x="3773" y="10353"/>
                    </a:lnTo>
                    <a:lnTo>
                      <a:pt x="3787" y="10349"/>
                    </a:lnTo>
                    <a:lnTo>
                      <a:pt x="3801" y="10357"/>
                    </a:lnTo>
                    <a:lnTo>
                      <a:pt x="3815" y="10379"/>
                    </a:lnTo>
                    <a:lnTo>
                      <a:pt x="3821" y="10400"/>
                    </a:lnTo>
                    <a:lnTo>
                      <a:pt x="3815" y="10409"/>
                    </a:lnTo>
                    <a:lnTo>
                      <a:pt x="3801" y="10426"/>
                    </a:lnTo>
                    <a:lnTo>
                      <a:pt x="3787" y="10422"/>
                    </a:lnTo>
                    <a:lnTo>
                      <a:pt x="3784" y="10426"/>
                    </a:lnTo>
                    <a:lnTo>
                      <a:pt x="3773" y="10447"/>
                    </a:lnTo>
                    <a:lnTo>
                      <a:pt x="3767" y="10456"/>
                    </a:lnTo>
                    <a:lnTo>
                      <a:pt x="3759" y="10460"/>
                    </a:lnTo>
                    <a:lnTo>
                      <a:pt x="3748" y="10460"/>
                    </a:lnTo>
                    <a:lnTo>
                      <a:pt x="3734" y="10477"/>
                    </a:lnTo>
                    <a:lnTo>
                      <a:pt x="3731" y="10481"/>
                    </a:lnTo>
                    <a:lnTo>
                      <a:pt x="3720" y="10494"/>
                    </a:lnTo>
                    <a:lnTo>
                      <a:pt x="3714" y="10507"/>
                    </a:lnTo>
                    <a:lnTo>
                      <a:pt x="3706" y="10524"/>
                    </a:lnTo>
                    <a:lnTo>
                      <a:pt x="3678" y="10550"/>
                    </a:lnTo>
                    <a:lnTo>
                      <a:pt x="3666" y="10563"/>
                    </a:lnTo>
                    <a:lnTo>
                      <a:pt x="3664" y="10567"/>
                    </a:lnTo>
                    <a:lnTo>
                      <a:pt x="3652" y="10580"/>
                    </a:lnTo>
                    <a:lnTo>
                      <a:pt x="3638" y="10580"/>
                    </a:lnTo>
                    <a:lnTo>
                      <a:pt x="3627" y="10592"/>
                    </a:lnTo>
                    <a:lnTo>
                      <a:pt x="3636" y="10618"/>
                    </a:lnTo>
                    <a:lnTo>
                      <a:pt x="3636" y="10644"/>
                    </a:lnTo>
                    <a:lnTo>
                      <a:pt x="3624" y="10665"/>
                    </a:lnTo>
                    <a:lnTo>
                      <a:pt x="3602" y="10699"/>
                    </a:lnTo>
                    <a:lnTo>
                      <a:pt x="3596" y="10721"/>
                    </a:lnTo>
                    <a:lnTo>
                      <a:pt x="3594" y="10725"/>
                    </a:lnTo>
                    <a:lnTo>
                      <a:pt x="3582" y="10751"/>
                    </a:lnTo>
                    <a:lnTo>
                      <a:pt x="3571" y="10751"/>
                    </a:lnTo>
                    <a:lnTo>
                      <a:pt x="3557" y="10742"/>
                    </a:lnTo>
                    <a:lnTo>
                      <a:pt x="3549" y="10725"/>
                    </a:lnTo>
                    <a:close/>
                    <a:moveTo>
                      <a:pt x="3804" y="10699"/>
                    </a:moveTo>
                    <a:lnTo>
                      <a:pt x="3815" y="10691"/>
                    </a:lnTo>
                    <a:lnTo>
                      <a:pt x="3829" y="10695"/>
                    </a:lnTo>
                    <a:lnTo>
                      <a:pt x="3829" y="10704"/>
                    </a:lnTo>
                    <a:lnTo>
                      <a:pt x="3815" y="10708"/>
                    </a:lnTo>
                    <a:lnTo>
                      <a:pt x="3804" y="10699"/>
                    </a:lnTo>
                    <a:close/>
                    <a:moveTo>
                      <a:pt x="3524" y="10644"/>
                    </a:moveTo>
                    <a:lnTo>
                      <a:pt x="3529" y="10618"/>
                    </a:lnTo>
                    <a:lnTo>
                      <a:pt x="3543" y="10610"/>
                    </a:lnTo>
                    <a:lnTo>
                      <a:pt x="3557" y="10597"/>
                    </a:lnTo>
                    <a:lnTo>
                      <a:pt x="3563" y="10592"/>
                    </a:lnTo>
                    <a:lnTo>
                      <a:pt x="3571" y="10580"/>
                    </a:lnTo>
                    <a:lnTo>
                      <a:pt x="3582" y="10571"/>
                    </a:lnTo>
                    <a:lnTo>
                      <a:pt x="3596" y="10592"/>
                    </a:lnTo>
                    <a:lnTo>
                      <a:pt x="3596" y="10597"/>
                    </a:lnTo>
                    <a:lnTo>
                      <a:pt x="3599" y="10618"/>
                    </a:lnTo>
                    <a:lnTo>
                      <a:pt x="3599" y="10644"/>
                    </a:lnTo>
                    <a:lnTo>
                      <a:pt x="3596" y="10661"/>
                    </a:lnTo>
                    <a:lnTo>
                      <a:pt x="3582" y="10674"/>
                    </a:lnTo>
                    <a:lnTo>
                      <a:pt x="3571" y="10669"/>
                    </a:lnTo>
                    <a:lnTo>
                      <a:pt x="3557" y="10665"/>
                    </a:lnTo>
                    <a:lnTo>
                      <a:pt x="3546" y="10644"/>
                    </a:lnTo>
                    <a:lnTo>
                      <a:pt x="3543" y="10635"/>
                    </a:lnTo>
                    <a:lnTo>
                      <a:pt x="3535" y="10644"/>
                    </a:lnTo>
                    <a:lnTo>
                      <a:pt x="3529" y="10652"/>
                    </a:lnTo>
                    <a:lnTo>
                      <a:pt x="3524" y="10644"/>
                    </a:lnTo>
                    <a:close/>
                    <a:moveTo>
                      <a:pt x="3398" y="10537"/>
                    </a:moveTo>
                    <a:lnTo>
                      <a:pt x="3398" y="10507"/>
                    </a:lnTo>
                    <a:lnTo>
                      <a:pt x="3406" y="10498"/>
                    </a:lnTo>
                    <a:lnTo>
                      <a:pt x="3420" y="10481"/>
                    </a:lnTo>
                    <a:lnTo>
                      <a:pt x="3434" y="10473"/>
                    </a:lnTo>
                    <a:lnTo>
                      <a:pt x="3448" y="10456"/>
                    </a:lnTo>
                    <a:lnTo>
                      <a:pt x="3456" y="10426"/>
                    </a:lnTo>
                    <a:lnTo>
                      <a:pt x="3468" y="10400"/>
                    </a:lnTo>
                    <a:lnTo>
                      <a:pt x="3476" y="10387"/>
                    </a:lnTo>
                    <a:lnTo>
                      <a:pt x="3487" y="10383"/>
                    </a:lnTo>
                    <a:lnTo>
                      <a:pt x="3493" y="10375"/>
                    </a:lnTo>
                    <a:lnTo>
                      <a:pt x="3501" y="10349"/>
                    </a:lnTo>
                    <a:lnTo>
                      <a:pt x="3512" y="10345"/>
                    </a:lnTo>
                    <a:lnTo>
                      <a:pt x="3515" y="10340"/>
                    </a:lnTo>
                    <a:lnTo>
                      <a:pt x="3515" y="10353"/>
                    </a:lnTo>
                    <a:lnTo>
                      <a:pt x="3512" y="10375"/>
                    </a:lnTo>
                    <a:lnTo>
                      <a:pt x="3501" y="10387"/>
                    </a:lnTo>
                    <a:lnTo>
                      <a:pt x="3493" y="10400"/>
                    </a:lnTo>
                    <a:lnTo>
                      <a:pt x="3487" y="10413"/>
                    </a:lnTo>
                    <a:lnTo>
                      <a:pt x="3484" y="10426"/>
                    </a:lnTo>
                    <a:lnTo>
                      <a:pt x="3476" y="10456"/>
                    </a:lnTo>
                    <a:lnTo>
                      <a:pt x="3459" y="10481"/>
                    </a:lnTo>
                    <a:lnTo>
                      <a:pt x="3454" y="10507"/>
                    </a:lnTo>
                    <a:lnTo>
                      <a:pt x="3451" y="10537"/>
                    </a:lnTo>
                    <a:lnTo>
                      <a:pt x="3448" y="10550"/>
                    </a:lnTo>
                    <a:lnTo>
                      <a:pt x="3434" y="10563"/>
                    </a:lnTo>
                    <a:lnTo>
                      <a:pt x="3406" y="10545"/>
                    </a:lnTo>
                    <a:lnTo>
                      <a:pt x="3398" y="10537"/>
                    </a:lnTo>
                    <a:close/>
                    <a:moveTo>
                      <a:pt x="3493" y="10507"/>
                    </a:moveTo>
                    <a:lnTo>
                      <a:pt x="3496" y="10481"/>
                    </a:lnTo>
                    <a:lnTo>
                      <a:pt x="3501" y="10473"/>
                    </a:lnTo>
                    <a:lnTo>
                      <a:pt x="3510" y="10456"/>
                    </a:lnTo>
                    <a:lnTo>
                      <a:pt x="3515" y="10443"/>
                    </a:lnTo>
                    <a:lnTo>
                      <a:pt x="3529" y="10400"/>
                    </a:lnTo>
                    <a:lnTo>
                      <a:pt x="3529" y="10396"/>
                    </a:lnTo>
                    <a:lnTo>
                      <a:pt x="3543" y="10375"/>
                    </a:lnTo>
                    <a:lnTo>
                      <a:pt x="3557" y="10375"/>
                    </a:lnTo>
                    <a:lnTo>
                      <a:pt x="3571" y="10370"/>
                    </a:lnTo>
                    <a:lnTo>
                      <a:pt x="3574" y="10375"/>
                    </a:lnTo>
                    <a:lnTo>
                      <a:pt x="3571" y="10400"/>
                    </a:lnTo>
                    <a:lnTo>
                      <a:pt x="3563" y="10426"/>
                    </a:lnTo>
                    <a:lnTo>
                      <a:pt x="3557" y="10434"/>
                    </a:lnTo>
                    <a:lnTo>
                      <a:pt x="3543" y="10447"/>
                    </a:lnTo>
                    <a:lnTo>
                      <a:pt x="3529" y="10469"/>
                    </a:lnTo>
                    <a:lnTo>
                      <a:pt x="3524" y="10481"/>
                    </a:lnTo>
                    <a:lnTo>
                      <a:pt x="3515" y="10507"/>
                    </a:lnTo>
                    <a:lnTo>
                      <a:pt x="3512" y="10507"/>
                    </a:lnTo>
                    <a:lnTo>
                      <a:pt x="3501" y="10524"/>
                    </a:lnTo>
                    <a:lnTo>
                      <a:pt x="3493" y="10507"/>
                    </a:lnTo>
                    <a:close/>
                    <a:moveTo>
                      <a:pt x="3697" y="10375"/>
                    </a:moveTo>
                    <a:lnTo>
                      <a:pt x="3706" y="10349"/>
                    </a:lnTo>
                    <a:lnTo>
                      <a:pt x="3706" y="10345"/>
                    </a:lnTo>
                    <a:lnTo>
                      <a:pt x="3720" y="10323"/>
                    </a:lnTo>
                    <a:lnTo>
                      <a:pt x="3725" y="10345"/>
                    </a:lnTo>
                    <a:lnTo>
                      <a:pt x="3720" y="10353"/>
                    </a:lnTo>
                    <a:lnTo>
                      <a:pt x="3708" y="10375"/>
                    </a:lnTo>
                    <a:lnTo>
                      <a:pt x="3697" y="10375"/>
                    </a:lnTo>
                    <a:close/>
                    <a:moveTo>
                      <a:pt x="3835" y="10345"/>
                    </a:moveTo>
                    <a:lnTo>
                      <a:pt x="3846" y="10319"/>
                    </a:lnTo>
                    <a:lnTo>
                      <a:pt x="3854" y="10293"/>
                    </a:lnTo>
                    <a:lnTo>
                      <a:pt x="3854" y="10289"/>
                    </a:lnTo>
                    <a:lnTo>
                      <a:pt x="3871" y="10263"/>
                    </a:lnTo>
                    <a:lnTo>
                      <a:pt x="3882" y="10259"/>
                    </a:lnTo>
                    <a:lnTo>
                      <a:pt x="3896" y="10251"/>
                    </a:lnTo>
                    <a:lnTo>
                      <a:pt x="3910" y="10246"/>
                    </a:lnTo>
                    <a:lnTo>
                      <a:pt x="3919" y="10238"/>
                    </a:lnTo>
                    <a:lnTo>
                      <a:pt x="3921" y="10234"/>
                    </a:lnTo>
                    <a:lnTo>
                      <a:pt x="3930" y="10212"/>
                    </a:lnTo>
                    <a:lnTo>
                      <a:pt x="3935" y="10182"/>
                    </a:lnTo>
                    <a:lnTo>
                      <a:pt x="3935" y="10178"/>
                    </a:lnTo>
                    <a:lnTo>
                      <a:pt x="3947" y="10157"/>
                    </a:lnTo>
                    <a:lnTo>
                      <a:pt x="3949" y="10144"/>
                    </a:lnTo>
                    <a:lnTo>
                      <a:pt x="3963" y="10135"/>
                    </a:lnTo>
                    <a:lnTo>
                      <a:pt x="3977" y="10135"/>
                    </a:lnTo>
                    <a:lnTo>
                      <a:pt x="3991" y="10131"/>
                    </a:lnTo>
                    <a:lnTo>
                      <a:pt x="3994" y="10131"/>
                    </a:lnTo>
                    <a:lnTo>
                      <a:pt x="4005" y="10118"/>
                    </a:lnTo>
                    <a:lnTo>
                      <a:pt x="4014" y="10131"/>
                    </a:lnTo>
                    <a:lnTo>
                      <a:pt x="4017" y="10131"/>
                    </a:lnTo>
                    <a:lnTo>
                      <a:pt x="4031" y="10135"/>
                    </a:lnTo>
                    <a:lnTo>
                      <a:pt x="4042" y="10131"/>
                    </a:lnTo>
                    <a:lnTo>
                      <a:pt x="4045" y="10127"/>
                    </a:lnTo>
                    <a:lnTo>
                      <a:pt x="4059" y="10127"/>
                    </a:lnTo>
                    <a:lnTo>
                      <a:pt x="4059" y="10131"/>
                    </a:lnTo>
                    <a:lnTo>
                      <a:pt x="4045" y="10131"/>
                    </a:lnTo>
                    <a:lnTo>
                      <a:pt x="4039" y="10157"/>
                    </a:lnTo>
                    <a:lnTo>
                      <a:pt x="4031" y="10182"/>
                    </a:lnTo>
                    <a:lnTo>
                      <a:pt x="4025" y="10212"/>
                    </a:lnTo>
                    <a:lnTo>
                      <a:pt x="4017" y="10234"/>
                    </a:lnTo>
                    <a:lnTo>
                      <a:pt x="4005" y="10225"/>
                    </a:lnTo>
                    <a:lnTo>
                      <a:pt x="3991" y="10238"/>
                    </a:lnTo>
                    <a:lnTo>
                      <a:pt x="3989" y="10238"/>
                    </a:lnTo>
                    <a:lnTo>
                      <a:pt x="3977" y="10246"/>
                    </a:lnTo>
                    <a:lnTo>
                      <a:pt x="3963" y="10251"/>
                    </a:lnTo>
                    <a:lnTo>
                      <a:pt x="3952" y="10263"/>
                    </a:lnTo>
                    <a:lnTo>
                      <a:pt x="3949" y="10272"/>
                    </a:lnTo>
                    <a:lnTo>
                      <a:pt x="3941" y="10263"/>
                    </a:lnTo>
                    <a:lnTo>
                      <a:pt x="3935" y="10242"/>
                    </a:lnTo>
                    <a:lnTo>
                      <a:pt x="3933" y="10263"/>
                    </a:lnTo>
                    <a:lnTo>
                      <a:pt x="3933" y="10293"/>
                    </a:lnTo>
                    <a:lnTo>
                      <a:pt x="3927" y="10319"/>
                    </a:lnTo>
                    <a:lnTo>
                      <a:pt x="3921" y="10336"/>
                    </a:lnTo>
                    <a:lnTo>
                      <a:pt x="3910" y="10332"/>
                    </a:lnTo>
                    <a:cubicBezTo>
                      <a:pt x="3877" y="10331"/>
                      <a:pt x="3884" y="10330"/>
                      <a:pt x="3854" y="10349"/>
                    </a:cubicBezTo>
                    <a:lnTo>
                      <a:pt x="3840" y="10353"/>
                    </a:lnTo>
                    <a:lnTo>
                      <a:pt x="3835" y="10345"/>
                    </a:lnTo>
                    <a:close/>
                    <a:moveTo>
                      <a:pt x="4017" y="10345"/>
                    </a:moveTo>
                    <a:lnTo>
                      <a:pt x="4025" y="10319"/>
                    </a:lnTo>
                    <a:lnTo>
                      <a:pt x="4031" y="10293"/>
                    </a:lnTo>
                    <a:lnTo>
                      <a:pt x="4031" y="10289"/>
                    </a:lnTo>
                    <a:lnTo>
                      <a:pt x="4042" y="10263"/>
                    </a:lnTo>
                    <a:lnTo>
                      <a:pt x="4045" y="10255"/>
                    </a:lnTo>
                    <a:lnTo>
                      <a:pt x="4059" y="10246"/>
                    </a:lnTo>
                    <a:lnTo>
                      <a:pt x="4087" y="10246"/>
                    </a:lnTo>
                    <a:cubicBezTo>
                      <a:pt x="4115" y="10260"/>
                      <a:pt x="4124" y="10250"/>
                      <a:pt x="4154" y="10263"/>
                    </a:cubicBezTo>
                    <a:lnTo>
                      <a:pt x="4173" y="10263"/>
                    </a:lnTo>
                    <a:lnTo>
                      <a:pt x="4168" y="10272"/>
                    </a:lnTo>
                    <a:lnTo>
                      <a:pt x="4157" y="10293"/>
                    </a:lnTo>
                    <a:lnTo>
                      <a:pt x="4154" y="10293"/>
                    </a:lnTo>
                    <a:lnTo>
                      <a:pt x="4112" y="10306"/>
                    </a:lnTo>
                    <a:lnTo>
                      <a:pt x="4098" y="10310"/>
                    </a:lnTo>
                    <a:lnTo>
                      <a:pt x="4087" y="10315"/>
                    </a:lnTo>
                    <a:lnTo>
                      <a:pt x="4073" y="10319"/>
                    </a:lnTo>
                    <a:lnTo>
                      <a:pt x="4031" y="10345"/>
                    </a:lnTo>
                    <a:lnTo>
                      <a:pt x="4028" y="10345"/>
                    </a:lnTo>
                    <a:lnTo>
                      <a:pt x="4017" y="10353"/>
                    </a:lnTo>
                    <a:lnTo>
                      <a:pt x="4017" y="10345"/>
                    </a:lnTo>
                    <a:close/>
                    <a:moveTo>
                      <a:pt x="2526" y="10319"/>
                    </a:moveTo>
                    <a:lnTo>
                      <a:pt x="2532" y="10293"/>
                    </a:lnTo>
                    <a:lnTo>
                      <a:pt x="2538" y="10289"/>
                    </a:lnTo>
                    <a:lnTo>
                      <a:pt x="2552" y="10276"/>
                    </a:lnTo>
                    <a:lnTo>
                      <a:pt x="2566" y="10268"/>
                    </a:lnTo>
                    <a:lnTo>
                      <a:pt x="2566" y="10263"/>
                    </a:lnTo>
                    <a:lnTo>
                      <a:pt x="2580" y="10255"/>
                    </a:lnTo>
                    <a:lnTo>
                      <a:pt x="2594" y="10238"/>
                    </a:lnTo>
                    <a:lnTo>
                      <a:pt x="2605" y="10229"/>
                    </a:lnTo>
                    <a:lnTo>
                      <a:pt x="2613" y="10238"/>
                    </a:lnTo>
                    <a:lnTo>
                      <a:pt x="2605" y="10242"/>
                    </a:lnTo>
                    <a:lnTo>
                      <a:pt x="2594" y="10238"/>
                    </a:lnTo>
                    <a:lnTo>
                      <a:pt x="2591" y="10263"/>
                    </a:lnTo>
                    <a:lnTo>
                      <a:pt x="2580" y="10272"/>
                    </a:lnTo>
                    <a:lnTo>
                      <a:pt x="2568" y="10293"/>
                    </a:lnTo>
                    <a:lnTo>
                      <a:pt x="2566" y="10302"/>
                    </a:lnTo>
                    <a:lnTo>
                      <a:pt x="2557" y="10319"/>
                    </a:lnTo>
                    <a:lnTo>
                      <a:pt x="2552" y="10332"/>
                    </a:lnTo>
                    <a:lnTo>
                      <a:pt x="2538" y="10328"/>
                    </a:lnTo>
                    <a:lnTo>
                      <a:pt x="2526" y="10319"/>
                    </a:lnTo>
                    <a:close/>
                    <a:moveTo>
                      <a:pt x="2605" y="10319"/>
                    </a:moveTo>
                    <a:lnTo>
                      <a:pt x="2605" y="10306"/>
                    </a:lnTo>
                    <a:lnTo>
                      <a:pt x="2610" y="10293"/>
                    </a:lnTo>
                    <a:lnTo>
                      <a:pt x="2619" y="10281"/>
                    </a:lnTo>
                    <a:lnTo>
                      <a:pt x="2633" y="10285"/>
                    </a:lnTo>
                    <a:lnTo>
                      <a:pt x="2641" y="10293"/>
                    </a:lnTo>
                    <a:lnTo>
                      <a:pt x="2624" y="10319"/>
                    </a:lnTo>
                    <a:lnTo>
                      <a:pt x="2619" y="10323"/>
                    </a:lnTo>
                    <a:lnTo>
                      <a:pt x="2605" y="10332"/>
                    </a:lnTo>
                    <a:lnTo>
                      <a:pt x="2605" y="10319"/>
                    </a:lnTo>
                    <a:close/>
                    <a:moveTo>
                      <a:pt x="4381" y="10319"/>
                    </a:moveTo>
                    <a:lnTo>
                      <a:pt x="4358" y="10293"/>
                    </a:lnTo>
                    <a:lnTo>
                      <a:pt x="4370" y="10268"/>
                    </a:lnTo>
                    <a:lnTo>
                      <a:pt x="4372" y="10263"/>
                    </a:lnTo>
                    <a:lnTo>
                      <a:pt x="4384" y="10263"/>
                    </a:lnTo>
                    <a:lnTo>
                      <a:pt x="4412" y="10255"/>
                    </a:lnTo>
                    <a:lnTo>
                      <a:pt x="4426" y="10251"/>
                    </a:lnTo>
                    <a:lnTo>
                      <a:pt x="4440" y="10246"/>
                    </a:lnTo>
                    <a:lnTo>
                      <a:pt x="4451" y="10229"/>
                    </a:lnTo>
                    <a:lnTo>
                      <a:pt x="4459" y="10212"/>
                    </a:lnTo>
                    <a:lnTo>
                      <a:pt x="4465" y="10182"/>
                    </a:lnTo>
                    <a:lnTo>
                      <a:pt x="4465" y="10174"/>
                    </a:lnTo>
                    <a:lnTo>
                      <a:pt x="4479" y="10161"/>
                    </a:lnTo>
                    <a:lnTo>
                      <a:pt x="4493" y="10157"/>
                    </a:lnTo>
                    <a:lnTo>
                      <a:pt x="4507" y="10157"/>
                    </a:lnTo>
                    <a:lnTo>
                      <a:pt x="4515" y="10182"/>
                    </a:lnTo>
                    <a:lnTo>
                      <a:pt x="4512" y="10212"/>
                    </a:lnTo>
                    <a:lnTo>
                      <a:pt x="4507" y="10225"/>
                    </a:lnTo>
                    <a:lnTo>
                      <a:pt x="4493" y="10234"/>
                    </a:lnTo>
                    <a:lnTo>
                      <a:pt x="4482" y="10238"/>
                    </a:lnTo>
                    <a:lnTo>
                      <a:pt x="4479" y="10238"/>
                    </a:lnTo>
                    <a:lnTo>
                      <a:pt x="4465" y="10246"/>
                    </a:lnTo>
                    <a:lnTo>
                      <a:pt x="4462" y="10263"/>
                    </a:lnTo>
                    <a:lnTo>
                      <a:pt x="4456" y="10293"/>
                    </a:lnTo>
                    <a:lnTo>
                      <a:pt x="4451" y="10310"/>
                    </a:lnTo>
                    <a:lnTo>
                      <a:pt x="4445" y="10319"/>
                    </a:lnTo>
                    <a:lnTo>
                      <a:pt x="4440" y="10336"/>
                    </a:lnTo>
                    <a:lnTo>
                      <a:pt x="4412" y="10328"/>
                    </a:lnTo>
                    <a:lnTo>
                      <a:pt x="4398" y="10328"/>
                    </a:lnTo>
                    <a:lnTo>
                      <a:pt x="4384" y="10323"/>
                    </a:lnTo>
                    <a:lnTo>
                      <a:pt x="4381" y="10319"/>
                    </a:lnTo>
                    <a:close/>
                    <a:moveTo>
                      <a:pt x="4599" y="10293"/>
                    </a:moveTo>
                    <a:lnTo>
                      <a:pt x="4602" y="10281"/>
                    </a:lnTo>
                    <a:lnTo>
                      <a:pt x="4608" y="10263"/>
                    </a:lnTo>
                    <a:lnTo>
                      <a:pt x="4616" y="10255"/>
                    </a:lnTo>
                    <a:lnTo>
                      <a:pt x="4627" y="10255"/>
                    </a:lnTo>
                    <a:lnTo>
                      <a:pt x="4641" y="10263"/>
                    </a:lnTo>
                    <a:lnTo>
                      <a:pt x="4647" y="10263"/>
                    </a:lnTo>
                    <a:lnTo>
                      <a:pt x="4641" y="10272"/>
                    </a:lnTo>
                    <a:lnTo>
                      <a:pt x="4636" y="10293"/>
                    </a:lnTo>
                    <a:lnTo>
                      <a:pt x="4627" y="10302"/>
                    </a:lnTo>
                    <a:lnTo>
                      <a:pt x="4616" y="10310"/>
                    </a:lnTo>
                    <a:lnTo>
                      <a:pt x="4602" y="10315"/>
                    </a:lnTo>
                    <a:lnTo>
                      <a:pt x="4599" y="10293"/>
                    </a:lnTo>
                    <a:close/>
                    <a:moveTo>
                      <a:pt x="4518" y="10263"/>
                    </a:moveTo>
                    <a:lnTo>
                      <a:pt x="4521" y="10259"/>
                    </a:lnTo>
                    <a:lnTo>
                      <a:pt x="4526" y="10238"/>
                    </a:lnTo>
                    <a:lnTo>
                      <a:pt x="4526" y="10182"/>
                    </a:lnTo>
                    <a:lnTo>
                      <a:pt x="4535" y="10165"/>
                    </a:lnTo>
                    <a:lnTo>
                      <a:pt x="4543" y="10157"/>
                    </a:lnTo>
                    <a:lnTo>
                      <a:pt x="4546" y="10148"/>
                    </a:lnTo>
                    <a:lnTo>
                      <a:pt x="4560" y="10144"/>
                    </a:lnTo>
                    <a:lnTo>
                      <a:pt x="4588" y="10135"/>
                    </a:lnTo>
                    <a:lnTo>
                      <a:pt x="4602" y="10144"/>
                    </a:lnTo>
                    <a:lnTo>
                      <a:pt x="4608" y="10157"/>
                    </a:lnTo>
                    <a:lnTo>
                      <a:pt x="4602" y="10174"/>
                    </a:lnTo>
                    <a:lnTo>
                      <a:pt x="4602" y="10182"/>
                    </a:lnTo>
                    <a:lnTo>
                      <a:pt x="4596" y="10212"/>
                    </a:lnTo>
                    <a:lnTo>
                      <a:pt x="4588" y="10229"/>
                    </a:lnTo>
                    <a:lnTo>
                      <a:pt x="4577" y="10238"/>
                    </a:lnTo>
                    <a:lnTo>
                      <a:pt x="4574" y="10242"/>
                    </a:lnTo>
                    <a:lnTo>
                      <a:pt x="4546" y="10242"/>
                    </a:lnTo>
                    <a:lnTo>
                      <a:pt x="4535" y="10246"/>
                    </a:lnTo>
                    <a:lnTo>
                      <a:pt x="4521" y="10263"/>
                    </a:lnTo>
                    <a:lnTo>
                      <a:pt x="4521" y="10276"/>
                    </a:lnTo>
                    <a:lnTo>
                      <a:pt x="4518" y="10263"/>
                    </a:lnTo>
                    <a:close/>
                    <a:moveTo>
                      <a:pt x="2546" y="10212"/>
                    </a:moveTo>
                    <a:lnTo>
                      <a:pt x="2552" y="10208"/>
                    </a:lnTo>
                    <a:lnTo>
                      <a:pt x="2566" y="10191"/>
                    </a:lnTo>
                    <a:lnTo>
                      <a:pt x="2566" y="10182"/>
                    </a:lnTo>
                    <a:lnTo>
                      <a:pt x="2580" y="10140"/>
                    </a:lnTo>
                    <a:lnTo>
                      <a:pt x="2594" y="10135"/>
                    </a:lnTo>
                    <a:lnTo>
                      <a:pt x="2605" y="10140"/>
                    </a:lnTo>
                    <a:lnTo>
                      <a:pt x="2610" y="10157"/>
                    </a:lnTo>
                    <a:lnTo>
                      <a:pt x="2605" y="10161"/>
                    </a:lnTo>
                    <a:cubicBezTo>
                      <a:pt x="2603" y="10210"/>
                      <a:pt x="2583" y="10188"/>
                      <a:pt x="2566" y="10221"/>
                    </a:cubicBezTo>
                    <a:lnTo>
                      <a:pt x="2552" y="10229"/>
                    </a:lnTo>
                    <a:lnTo>
                      <a:pt x="2546" y="10212"/>
                    </a:lnTo>
                    <a:close/>
                    <a:moveTo>
                      <a:pt x="3947" y="10212"/>
                    </a:moveTo>
                    <a:lnTo>
                      <a:pt x="3949" y="10204"/>
                    </a:lnTo>
                    <a:lnTo>
                      <a:pt x="3952" y="10212"/>
                    </a:lnTo>
                    <a:lnTo>
                      <a:pt x="3949" y="10229"/>
                    </a:lnTo>
                    <a:lnTo>
                      <a:pt x="3947" y="10212"/>
                    </a:lnTo>
                    <a:close/>
                    <a:moveTo>
                      <a:pt x="173" y="9802"/>
                    </a:moveTo>
                    <a:lnTo>
                      <a:pt x="173" y="9776"/>
                    </a:lnTo>
                    <a:lnTo>
                      <a:pt x="176" y="9759"/>
                    </a:lnTo>
                    <a:lnTo>
                      <a:pt x="179" y="9751"/>
                    </a:lnTo>
                    <a:lnTo>
                      <a:pt x="190" y="9725"/>
                    </a:lnTo>
                    <a:lnTo>
                      <a:pt x="218" y="9725"/>
                    </a:lnTo>
                    <a:lnTo>
                      <a:pt x="232" y="9734"/>
                    </a:lnTo>
                    <a:lnTo>
                      <a:pt x="243" y="9751"/>
                    </a:lnTo>
                    <a:lnTo>
                      <a:pt x="232" y="9776"/>
                    </a:lnTo>
                    <a:lnTo>
                      <a:pt x="218" y="9789"/>
                    </a:lnTo>
                    <a:lnTo>
                      <a:pt x="204" y="9798"/>
                    </a:lnTo>
                    <a:lnTo>
                      <a:pt x="193" y="9802"/>
                    </a:lnTo>
                    <a:lnTo>
                      <a:pt x="190" y="9806"/>
                    </a:lnTo>
                    <a:lnTo>
                      <a:pt x="176" y="9815"/>
                    </a:lnTo>
                    <a:lnTo>
                      <a:pt x="173" y="9802"/>
                    </a:lnTo>
                    <a:close/>
                    <a:moveTo>
                      <a:pt x="4414" y="9802"/>
                    </a:moveTo>
                    <a:lnTo>
                      <a:pt x="4412" y="9802"/>
                    </a:lnTo>
                    <a:lnTo>
                      <a:pt x="4398" y="9789"/>
                    </a:lnTo>
                    <a:lnTo>
                      <a:pt x="4370" y="9781"/>
                    </a:lnTo>
                    <a:lnTo>
                      <a:pt x="4358" y="9776"/>
                    </a:lnTo>
                    <a:lnTo>
                      <a:pt x="4356" y="9776"/>
                    </a:lnTo>
                    <a:lnTo>
                      <a:pt x="4356" y="9751"/>
                    </a:lnTo>
                    <a:lnTo>
                      <a:pt x="4358" y="9746"/>
                    </a:lnTo>
                    <a:cubicBezTo>
                      <a:pt x="4376" y="9733"/>
                      <a:pt x="4393" y="9722"/>
                      <a:pt x="4412" y="9712"/>
                    </a:cubicBezTo>
                    <a:lnTo>
                      <a:pt x="4426" y="9695"/>
                    </a:lnTo>
                    <a:lnTo>
                      <a:pt x="4440" y="9670"/>
                    </a:lnTo>
                    <a:lnTo>
                      <a:pt x="4448" y="9640"/>
                    </a:lnTo>
                    <a:lnTo>
                      <a:pt x="4451" y="9635"/>
                    </a:lnTo>
                    <a:lnTo>
                      <a:pt x="4462" y="9614"/>
                    </a:lnTo>
                    <a:lnTo>
                      <a:pt x="4465" y="9601"/>
                    </a:lnTo>
                    <a:lnTo>
                      <a:pt x="4479" y="9593"/>
                    </a:lnTo>
                    <a:lnTo>
                      <a:pt x="4493" y="9593"/>
                    </a:lnTo>
                    <a:lnTo>
                      <a:pt x="4507" y="9588"/>
                    </a:lnTo>
                    <a:lnTo>
                      <a:pt x="4507" y="9584"/>
                    </a:lnTo>
                    <a:lnTo>
                      <a:pt x="4521" y="9563"/>
                    </a:lnTo>
                    <a:lnTo>
                      <a:pt x="4529" y="9558"/>
                    </a:lnTo>
                    <a:lnTo>
                      <a:pt x="4535" y="9554"/>
                    </a:lnTo>
                    <a:lnTo>
                      <a:pt x="4538" y="9558"/>
                    </a:lnTo>
                    <a:lnTo>
                      <a:pt x="4546" y="9563"/>
                    </a:lnTo>
                    <a:lnTo>
                      <a:pt x="4560" y="9576"/>
                    </a:lnTo>
                    <a:lnTo>
                      <a:pt x="4574" y="9576"/>
                    </a:lnTo>
                    <a:lnTo>
                      <a:pt x="4588" y="9584"/>
                    </a:lnTo>
                    <a:lnTo>
                      <a:pt x="4599" y="9614"/>
                    </a:lnTo>
                    <a:lnTo>
                      <a:pt x="4602" y="9623"/>
                    </a:lnTo>
                    <a:lnTo>
                      <a:pt x="4610" y="9640"/>
                    </a:lnTo>
                    <a:lnTo>
                      <a:pt x="4616" y="9670"/>
                    </a:lnTo>
                    <a:lnTo>
                      <a:pt x="4588" y="9695"/>
                    </a:lnTo>
                    <a:lnTo>
                      <a:pt x="4585" y="9695"/>
                    </a:lnTo>
                    <a:lnTo>
                      <a:pt x="4574" y="9699"/>
                    </a:lnTo>
                    <a:lnTo>
                      <a:pt x="4566" y="9721"/>
                    </a:lnTo>
                    <a:lnTo>
                      <a:pt x="4560" y="9725"/>
                    </a:lnTo>
                    <a:lnTo>
                      <a:pt x="4546" y="9742"/>
                    </a:lnTo>
                    <a:lnTo>
                      <a:pt x="4543" y="9751"/>
                    </a:lnTo>
                    <a:lnTo>
                      <a:pt x="4535" y="9759"/>
                    </a:lnTo>
                    <a:lnTo>
                      <a:pt x="4521" y="9768"/>
                    </a:lnTo>
                    <a:lnTo>
                      <a:pt x="4507" y="9751"/>
                    </a:lnTo>
                    <a:lnTo>
                      <a:pt x="4510" y="9721"/>
                    </a:lnTo>
                    <a:lnTo>
                      <a:pt x="4521" y="9699"/>
                    </a:lnTo>
                    <a:lnTo>
                      <a:pt x="4526" y="9695"/>
                    </a:lnTo>
                    <a:lnTo>
                      <a:pt x="4535" y="9691"/>
                    </a:lnTo>
                    <a:lnTo>
                      <a:pt x="4546" y="9687"/>
                    </a:lnTo>
                    <a:lnTo>
                      <a:pt x="4560" y="9691"/>
                    </a:lnTo>
                    <a:lnTo>
                      <a:pt x="4574" y="9674"/>
                    </a:lnTo>
                    <a:lnTo>
                      <a:pt x="4574" y="9665"/>
                    </a:lnTo>
                    <a:lnTo>
                      <a:pt x="4563" y="9640"/>
                    </a:lnTo>
                    <a:lnTo>
                      <a:pt x="4560" y="9627"/>
                    </a:lnTo>
                    <a:lnTo>
                      <a:pt x="4546" y="9614"/>
                    </a:lnTo>
                    <a:lnTo>
                      <a:pt x="4535" y="9614"/>
                    </a:lnTo>
                    <a:lnTo>
                      <a:pt x="4521" y="9618"/>
                    </a:lnTo>
                    <a:lnTo>
                      <a:pt x="4510" y="9640"/>
                    </a:lnTo>
                    <a:lnTo>
                      <a:pt x="4507" y="9652"/>
                    </a:lnTo>
                    <a:lnTo>
                      <a:pt x="4498" y="9670"/>
                    </a:lnTo>
                    <a:lnTo>
                      <a:pt x="4493" y="9678"/>
                    </a:lnTo>
                    <a:lnTo>
                      <a:pt x="4479" y="9678"/>
                    </a:lnTo>
                    <a:lnTo>
                      <a:pt x="4465" y="9687"/>
                    </a:lnTo>
                    <a:lnTo>
                      <a:pt x="4454" y="9695"/>
                    </a:lnTo>
                    <a:lnTo>
                      <a:pt x="4451" y="9695"/>
                    </a:lnTo>
                    <a:lnTo>
                      <a:pt x="4440" y="9721"/>
                    </a:lnTo>
                    <a:lnTo>
                      <a:pt x="4448" y="9751"/>
                    </a:lnTo>
                    <a:lnTo>
                      <a:pt x="4456" y="9776"/>
                    </a:lnTo>
                    <a:lnTo>
                      <a:pt x="4459" y="9802"/>
                    </a:lnTo>
                    <a:lnTo>
                      <a:pt x="4451" y="9823"/>
                    </a:lnTo>
                    <a:lnTo>
                      <a:pt x="4440" y="9823"/>
                    </a:lnTo>
                    <a:lnTo>
                      <a:pt x="4426" y="9815"/>
                    </a:lnTo>
                    <a:lnTo>
                      <a:pt x="4414" y="9802"/>
                    </a:lnTo>
                    <a:close/>
                    <a:moveTo>
                      <a:pt x="4591" y="9802"/>
                    </a:moveTo>
                    <a:lnTo>
                      <a:pt x="4602" y="9768"/>
                    </a:lnTo>
                    <a:lnTo>
                      <a:pt x="4616" y="9746"/>
                    </a:lnTo>
                    <a:lnTo>
                      <a:pt x="4627" y="9742"/>
                    </a:lnTo>
                    <a:lnTo>
                      <a:pt x="4641" y="9746"/>
                    </a:lnTo>
                    <a:lnTo>
                      <a:pt x="4644" y="9751"/>
                    </a:lnTo>
                    <a:lnTo>
                      <a:pt x="4641" y="9764"/>
                    </a:lnTo>
                    <a:lnTo>
                      <a:pt x="4641" y="9776"/>
                    </a:lnTo>
                    <a:lnTo>
                      <a:pt x="4627" y="9789"/>
                    </a:lnTo>
                    <a:lnTo>
                      <a:pt x="4616" y="9802"/>
                    </a:lnTo>
                    <a:lnTo>
                      <a:pt x="4613" y="9802"/>
                    </a:lnTo>
                    <a:lnTo>
                      <a:pt x="4602" y="9819"/>
                    </a:lnTo>
                    <a:lnTo>
                      <a:pt x="4591" y="9802"/>
                    </a:lnTo>
                    <a:close/>
                    <a:moveTo>
                      <a:pt x="39" y="9776"/>
                    </a:moveTo>
                    <a:lnTo>
                      <a:pt x="45" y="9751"/>
                    </a:lnTo>
                    <a:lnTo>
                      <a:pt x="56" y="9738"/>
                    </a:lnTo>
                    <a:lnTo>
                      <a:pt x="67" y="9729"/>
                    </a:lnTo>
                    <a:lnTo>
                      <a:pt x="81" y="9721"/>
                    </a:lnTo>
                    <a:lnTo>
                      <a:pt x="84" y="9721"/>
                    </a:lnTo>
                    <a:lnTo>
                      <a:pt x="95" y="9712"/>
                    </a:lnTo>
                    <a:lnTo>
                      <a:pt x="103" y="9695"/>
                    </a:lnTo>
                    <a:lnTo>
                      <a:pt x="101" y="9670"/>
                    </a:lnTo>
                    <a:lnTo>
                      <a:pt x="101" y="9640"/>
                    </a:lnTo>
                    <a:cubicBezTo>
                      <a:pt x="108" y="9555"/>
                      <a:pt x="125" y="9585"/>
                      <a:pt x="162" y="9567"/>
                    </a:cubicBezTo>
                    <a:lnTo>
                      <a:pt x="176" y="9576"/>
                    </a:lnTo>
                    <a:lnTo>
                      <a:pt x="179" y="9584"/>
                    </a:lnTo>
                    <a:lnTo>
                      <a:pt x="176" y="9593"/>
                    </a:lnTo>
                    <a:lnTo>
                      <a:pt x="173" y="9614"/>
                    </a:lnTo>
                    <a:lnTo>
                      <a:pt x="171" y="9640"/>
                    </a:lnTo>
                    <a:lnTo>
                      <a:pt x="168" y="9670"/>
                    </a:lnTo>
                    <a:lnTo>
                      <a:pt x="162" y="9695"/>
                    </a:lnTo>
                    <a:lnTo>
                      <a:pt x="137" y="9695"/>
                    </a:lnTo>
                    <a:lnTo>
                      <a:pt x="123" y="9699"/>
                    </a:lnTo>
                    <a:lnTo>
                      <a:pt x="109" y="9708"/>
                    </a:lnTo>
                    <a:lnTo>
                      <a:pt x="103" y="9721"/>
                    </a:lnTo>
                    <a:lnTo>
                      <a:pt x="101" y="9751"/>
                    </a:lnTo>
                    <a:lnTo>
                      <a:pt x="98" y="9776"/>
                    </a:lnTo>
                    <a:lnTo>
                      <a:pt x="95" y="9785"/>
                    </a:lnTo>
                    <a:lnTo>
                      <a:pt x="81" y="9798"/>
                    </a:lnTo>
                    <a:lnTo>
                      <a:pt x="67" y="9798"/>
                    </a:lnTo>
                    <a:lnTo>
                      <a:pt x="56" y="9789"/>
                    </a:lnTo>
                    <a:lnTo>
                      <a:pt x="42" y="9781"/>
                    </a:lnTo>
                    <a:lnTo>
                      <a:pt x="39" y="9776"/>
                    </a:lnTo>
                    <a:close/>
                    <a:moveTo>
                      <a:pt x="3885" y="9776"/>
                    </a:moveTo>
                    <a:lnTo>
                      <a:pt x="3891" y="9751"/>
                    </a:lnTo>
                    <a:lnTo>
                      <a:pt x="3896" y="9742"/>
                    </a:lnTo>
                    <a:lnTo>
                      <a:pt x="3910" y="9725"/>
                    </a:lnTo>
                    <a:lnTo>
                      <a:pt x="3913" y="9721"/>
                    </a:lnTo>
                    <a:lnTo>
                      <a:pt x="3910" y="9695"/>
                    </a:lnTo>
                    <a:lnTo>
                      <a:pt x="3921" y="9674"/>
                    </a:lnTo>
                    <a:lnTo>
                      <a:pt x="3930" y="9695"/>
                    </a:lnTo>
                    <a:lnTo>
                      <a:pt x="3930" y="9721"/>
                    </a:lnTo>
                    <a:lnTo>
                      <a:pt x="3935" y="9729"/>
                    </a:lnTo>
                    <a:lnTo>
                      <a:pt x="3941" y="9751"/>
                    </a:lnTo>
                    <a:lnTo>
                      <a:pt x="3935" y="9764"/>
                    </a:lnTo>
                    <a:lnTo>
                      <a:pt x="3935" y="9776"/>
                    </a:lnTo>
                    <a:lnTo>
                      <a:pt x="3921" y="9798"/>
                    </a:lnTo>
                    <a:lnTo>
                      <a:pt x="3910" y="9802"/>
                    </a:lnTo>
                    <a:lnTo>
                      <a:pt x="3896" y="9789"/>
                    </a:lnTo>
                    <a:lnTo>
                      <a:pt x="3885" y="9776"/>
                    </a:lnTo>
                    <a:close/>
                    <a:moveTo>
                      <a:pt x="4028" y="9776"/>
                    </a:moveTo>
                    <a:lnTo>
                      <a:pt x="4031" y="9751"/>
                    </a:lnTo>
                    <a:lnTo>
                      <a:pt x="4031" y="9746"/>
                    </a:lnTo>
                    <a:lnTo>
                      <a:pt x="4045" y="9729"/>
                    </a:lnTo>
                    <a:lnTo>
                      <a:pt x="4059" y="9729"/>
                    </a:lnTo>
                    <a:lnTo>
                      <a:pt x="4073" y="9734"/>
                    </a:lnTo>
                    <a:lnTo>
                      <a:pt x="4087" y="9742"/>
                    </a:lnTo>
                    <a:lnTo>
                      <a:pt x="4092" y="9751"/>
                    </a:lnTo>
                    <a:lnTo>
                      <a:pt x="4087" y="9768"/>
                    </a:lnTo>
                    <a:lnTo>
                      <a:pt x="4081" y="9776"/>
                    </a:lnTo>
                    <a:lnTo>
                      <a:pt x="4073" y="9781"/>
                    </a:lnTo>
                    <a:lnTo>
                      <a:pt x="4045" y="9798"/>
                    </a:lnTo>
                    <a:lnTo>
                      <a:pt x="4031" y="9802"/>
                    </a:lnTo>
                    <a:lnTo>
                      <a:pt x="4028" y="9776"/>
                    </a:lnTo>
                    <a:close/>
                    <a:moveTo>
                      <a:pt x="3949" y="9640"/>
                    </a:moveTo>
                    <a:lnTo>
                      <a:pt x="3955" y="9614"/>
                    </a:lnTo>
                    <a:lnTo>
                      <a:pt x="3963" y="9593"/>
                    </a:lnTo>
                    <a:lnTo>
                      <a:pt x="3972" y="9584"/>
                    </a:lnTo>
                    <a:lnTo>
                      <a:pt x="3977" y="9580"/>
                    </a:lnTo>
                    <a:lnTo>
                      <a:pt x="3991" y="9571"/>
                    </a:lnTo>
                    <a:lnTo>
                      <a:pt x="4005" y="9571"/>
                    </a:lnTo>
                    <a:lnTo>
                      <a:pt x="4017" y="9576"/>
                    </a:lnTo>
                    <a:lnTo>
                      <a:pt x="4025" y="9584"/>
                    </a:lnTo>
                    <a:lnTo>
                      <a:pt x="4022" y="9614"/>
                    </a:lnTo>
                    <a:lnTo>
                      <a:pt x="4017" y="9635"/>
                    </a:lnTo>
                    <a:lnTo>
                      <a:pt x="4017" y="9640"/>
                    </a:lnTo>
                    <a:lnTo>
                      <a:pt x="4005" y="9648"/>
                    </a:lnTo>
                    <a:lnTo>
                      <a:pt x="3991" y="9657"/>
                    </a:lnTo>
                    <a:lnTo>
                      <a:pt x="3977" y="9661"/>
                    </a:lnTo>
                    <a:lnTo>
                      <a:pt x="3963" y="9661"/>
                    </a:lnTo>
                    <a:lnTo>
                      <a:pt x="3949" y="9644"/>
                    </a:lnTo>
                    <a:lnTo>
                      <a:pt x="3949" y="9640"/>
                    </a:lnTo>
                    <a:close/>
                    <a:moveTo>
                      <a:pt x="13941" y="8747"/>
                    </a:moveTo>
                    <a:lnTo>
                      <a:pt x="13938" y="8738"/>
                    </a:lnTo>
                    <a:lnTo>
                      <a:pt x="13927" y="8717"/>
                    </a:lnTo>
                    <a:lnTo>
                      <a:pt x="13919" y="8691"/>
                    </a:lnTo>
                    <a:lnTo>
                      <a:pt x="13924" y="8665"/>
                    </a:lnTo>
                    <a:lnTo>
                      <a:pt x="13927" y="8661"/>
                    </a:lnTo>
                    <a:lnTo>
                      <a:pt x="13933" y="8635"/>
                    </a:lnTo>
                    <a:lnTo>
                      <a:pt x="13938" y="8627"/>
                    </a:lnTo>
                    <a:lnTo>
                      <a:pt x="13944" y="8610"/>
                    </a:lnTo>
                    <a:lnTo>
                      <a:pt x="13952" y="8601"/>
                    </a:lnTo>
                    <a:lnTo>
                      <a:pt x="13966" y="8593"/>
                    </a:lnTo>
                    <a:lnTo>
                      <a:pt x="13980" y="8593"/>
                    </a:lnTo>
                    <a:lnTo>
                      <a:pt x="13994" y="8584"/>
                    </a:lnTo>
                    <a:lnTo>
                      <a:pt x="13997" y="8580"/>
                    </a:lnTo>
                    <a:lnTo>
                      <a:pt x="14003" y="8554"/>
                    </a:lnTo>
                    <a:lnTo>
                      <a:pt x="14003" y="8529"/>
                    </a:lnTo>
                    <a:lnTo>
                      <a:pt x="14005" y="8499"/>
                    </a:lnTo>
                    <a:lnTo>
                      <a:pt x="14008" y="8477"/>
                    </a:lnTo>
                    <a:lnTo>
                      <a:pt x="14008" y="8473"/>
                    </a:lnTo>
                    <a:lnTo>
                      <a:pt x="14017" y="8447"/>
                    </a:lnTo>
                    <a:lnTo>
                      <a:pt x="14019" y="8430"/>
                    </a:lnTo>
                    <a:lnTo>
                      <a:pt x="14033" y="8422"/>
                    </a:lnTo>
                    <a:lnTo>
                      <a:pt x="14039" y="8418"/>
                    </a:lnTo>
                    <a:lnTo>
                      <a:pt x="14047" y="8413"/>
                    </a:lnTo>
                    <a:lnTo>
                      <a:pt x="14056" y="8418"/>
                    </a:lnTo>
                    <a:lnTo>
                      <a:pt x="14061" y="8422"/>
                    </a:lnTo>
                    <a:lnTo>
                      <a:pt x="14075" y="8439"/>
                    </a:lnTo>
                    <a:lnTo>
                      <a:pt x="14084" y="8447"/>
                    </a:lnTo>
                    <a:lnTo>
                      <a:pt x="14089" y="8456"/>
                    </a:lnTo>
                    <a:lnTo>
                      <a:pt x="14098" y="8473"/>
                    </a:lnTo>
                    <a:lnTo>
                      <a:pt x="14098" y="8499"/>
                    </a:lnTo>
                    <a:lnTo>
                      <a:pt x="14089" y="8524"/>
                    </a:lnTo>
                    <a:lnTo>
                      <a:pt x="14089" y="8529"/>
                    </a:lnTo>
                    <a:lnTo>
                      <a:pt x="14075" y="8550"/>
                    </a:lnTo>
                    <a:lnTo>
                      <a:pt x="14075" y="8554"/>
                    </a:lnTo>
                    <a:lnTo>
                      <a:pt x="14061" y="8571"/>
                    </a:lnTo>
                    <a:lnTo>
                      <a:pt x="14056" y="8580"/>
                    </a:lnTo>
                    <a:lnTo>
                      <a:pt x="14047" y="8584"/>
                    </a:lnTo>
                    <a:lnTo>
                      <a:pt x="14033" y="8593"/>
                    </a:lnTo>
                    <a:lnTo>
                      <a:pt x="14019" y="8593"/>
                    </a:lnTo>
                    <a:lnTo>
                      <a:pt x="14011" y="8610"/>
                    </a:lnTo>
                    <a:lnTo>
                      <a:pt x="14008" y="8614"/>
                    </a:lnTo>
                    <a:lnTo>
                      <a:pt x="14005" y="8635"/>
                    </a:lnTo>
                    <a:lnTo>
                      <a:pt x="14003" y="8665"/>
                    </a:lnTo>
                    <a:lnTo>
                      <a:pt x="14000" y="8691"/>
                    </a:lnTo>
                    <a:lnTo>
                      <a:pt x="14000" y="8717"/>
                    </a:lnTo>
                    <a:lnTo>
                      <a:pt x="13994" y="8747"/>
                    </a:lnTo>
                    <a:lnTo>
                      <a:pt x="13994" y="8751"/>
                    </a:lnTo>
                    <a:lnTo>
                      <a:pt x="13980" y="8764"/>
                    </a:lnTo>
                    <a:lnTo>
                      <a:pt x="13966" y="8768"/>
                    </a:lnTo>
                    <a:lnTo>
                      <a:pt x="13952" y="8768"/>
                    </a:lnTo>
                    <a:lnTo>
                      <a:pt x="13941" y="8747"/>
                    </a:lnTo>
                    <a:close/>
                    <a:moveTo>
                      <a:pt x="5563" y="8665"/>
                    </a:moveTo>
                    <a:lnTo>
                      <a:pt x="5557" y="8635"/>
                    </a:lnTo>
                    <a:lnTo>
                      <a:pt x="5566" y="8614"/>
                    </a:lnTo>
                    <a:lnTo>
                      <a:pt x="5568" y="8635"/>
                    </a:lnTo>
                    <a:lnTo>
                      <a:pt x="5571" y="8665"/>
                    </a:lnTo>
                    <a:lnTo>
                      <a:pt x="5566" y="8670"/>
                    </a:lnTo>
                    <a:lnTo>
                      <a:pt x="5563" y="8665"/>
                    </a:lnTo>
                    <a:close/>
                    <a:moveTo>
                      <a:pt x="5619" y="8635"/>
                    </a:moveTo>
                    <a:lnTo>
                      <a:pt x="5619" y="8623"/>
                    </a:lnTo>
                    <a:lnTo>
                      <a:pt x="5622" y="8610"/>
                    </a:lnTo>
                    <a:lnTo>
                      <a:pt x="5633" y="8597"/>
                    </a:lnTo>
                    <a:lnTo>
                      <a:pt x="5647" y="8606"/>
                    </a:lnTo>
                    <a:lnTo>
                      <a:pt x="5661" y="8580"/>
                    </a:lnTo>
                    <a:lnTo>
                      <a:pt x="5655" y="8554"/>
                    </a:lnTo>
                    <a:lnTo>
                      <a:pt x="5652" y="8529"/>
                    </a:lnTo>
                    <a:lnTo>
                      <a:pt x="5661" y="8512"/>
                    </a:lnTo>
                    <a:lnTo>
                      <a:pt x="5669" y="8529"/>
                    </a:lnTo>
                    <a:lnTo>
                      <a:pt x="5675" y="8533"/>
                    </a:lnTo>
                    <a:lnTo>
                      <a:pt x="5680" y="8554"/>
                    </a:lnTo>
                    <a:lnTo>
                      <a:pt x="5675" y="8576"/>
                    </a:lnTo>
                    <a:lnTo>
                      <a:pt x="5661" y="8580"/>
                    </a:lnTo>
                    <a:lnTo>
                      <a:pt x="5661" y="8584"/>
                    </a:lnTo>
                    <a:lnTo>
                      <a:pt x="5647" y="8610"/>
                    </a:lnTo>
                    <a:lnTo>
                      <a:pt x="5636" y="8635"/>
                    </a:lnTo>
                    <a:lnTo>
                      <a:pt x="5633" y="8640"/>
                    </a:lnTo>
                    <a:lnTo>
                      <a:pt x="5619" y="8640"/>
                    </a:lnTo>
                    <a:lnTo>
                      <a:pt x="5619" y="8635"/>
                    </a:lnTo>
                    <a:close/>
                    <a:moveTo>
                      <a:pt x="5574" y="8580"/>
                    </a:moveTo>
                    <a:lnTo>
                      <a:pt x="5580" y="8554"/>
                    </a:lnTo>
                    <a:lnTo>
                      <a:pt x="5591" y="8529"/>
                    </a:lnTo>
                    <a:lnTo>
                      <a:pt x="5591" y="8524"/>
                    </a:lnTo>
                    <a:lnTo>
                      <a:pt x="5605" y="8516"/>
                    </a:lnTo>
                    <a:lnTo>
                      <a:pt x="5619" y="8529"/>
                    </a:lnTo>
                    <a:lnTo>
                      <a:pt x="5605" y="8571"/>
                    </a:lnTo>
                    <a:lnTo>
                      <a:pt x="5594" y="8580"/>
                    </a:lnTo>
                    <a:lnTo>
                      <a:pt x="5591" y="8584"/>
                    </a:lnTo>
                    <a:lnTo>
                      <a:pt x="5580" y="8588"/>
                    </a:lnTo>
                    <a:lnTo>
                      <a:pt x="5574" y="8580"/>
                    </a:lnTo>
                    <a:close/>
                    <a:moveTo>
                      <a:pt x="13742" y="466"/>
                    </a:moveTo>
                    <a:lnTo>
                      <a:pt x="13750" y="461"/>
                    </a:lnTo>
                    <a:lnTo>
                      <a:pt x="13762" y="440"/>
                    </a:lnTo>
                    <a:cubicBezTo>
                      <a:pt x="13803" y="395"/>
                      <a:pt x="13842" y="347"/>
                      <a:pt x="13885" y="303"/>
                    </a:cubicBezTo>
                    <a:lnTo>
                      <a:pt x="13913" y="278"/>
                    </a:lnTo>
                    <a:lnTo>
                      <a:pt x="13927" y="261"/>
                    </a:lnTo>
                    <a:cubicBezTo>
                      <a:pt x="13937" y="241"/>
                      <a:pt x="13956" y="237"/>
                      <a:pt x="13969" y="222"/>
                    </a:cubicBezTo>
                    <a:lnTo>
                      <a:pt x="13991" y="196"/>
                    </a:lnTo>
                    <a:lnTo>
                      <a:pt x="13994" y="192"/>
                    </a:lnTo>
                    <a:lnTo>
                      <a:pt x="14008" y="175"/>
                    </a:lnTo>
                    <a:lnTo>
                      <a:pt x="14014" y="167"/>
                    </a:lnTo>
                    <a:lnTo>
                      <a:pt x="14019" y="149"/>
                    </a:lnTo>
                    <a:lnTo>
                      <a:pt x="14028" y="141"/>
                    </a:lnTo>
                    <a:lnTo>
                      <a:pt x="14033" y="124"/>
                    </a:lnTo>
                    <a:lnTo>
                      <a:pt x="14047" y="115"/>
                    </a:lnTo>
                    <a:lnTo>
                      <a:pt x="14056" y="115"/>
                    </a:lnTo>
                    <a:lnTo>
                      <a:pt x="14061" y="102"/>
                    </a:lnTo>
                    <a:cubicBezTo>
                      <a:pt x="14088" y="97"/>
                      <a:pt x="14093" y="84"/>
                      <a:pt x="14115" y="68"/>
                    </a:cubicBezTo>
                    <a:lnTo>
                      <a:pt x="14129" y="60"/>
                    </a:lnTo>
                    <a:lnTo>
                      <a:pt x="14129" y="55"/>
                    </a:lnTo>
                    <a:lnTo>
                      <a:pt x="14157" y="38"/>
                    </a:lnTo>
                    <a:lnTo>
                      <a:pt x="14162" y="34"/>
                    </a:lnTo>
                    <a:lnTo>
                      <a:pt x="14171" y="26"/>
                    </a:lnTo>
                    <a:lnTo>
                      <a:pt x="14185" y="17"/>
                    </a:lnTo>
                    <a:lnTo>
                      <a:pt x="14196" y="4"/>
                    </a:lnTo>
                    <a:lnTo>
                      <a:pt x="14210" y="0"/>
                    </a:lnTo>
                    <a:lnTo>
                      <a:pt x="14215" y="4"/>
                    </a:lnTo>
                    <a:lnTo>
                      <a:pt x="14210" y="8"/>
                    </a:lnTo>
                    <a:lnTo>
                      <a:pt x="14199" y="34"/>
                    </a:lnTo>
                    <a:lnTo>
                      <a:pt x="14196" y="34"/>
                    </a:lnTo>
                    <a:cubicBezTo>
                      <a:pt x="14172" y="69"/>
                      <a:pt x="14161" y="66"/>
                      <a:pt x="14143" y="98"/>
                    </a:cubicBezTo>
                    <a:lnTo>
                      <a:pt x="14129" y="111"/>
                    </a:lnTo>
                    <a:lnTo>
                      <a:pt x="14129" y="115"/>
                    </a:lnTo>
                    <a:lnTo>
                      <a:pt x="14115" y="128"/>
                    </a:lnTo>
                    <a:lnTo>
                      <a:pt x="14103" y="141"/>
                    </a:lnTo>
                    <a:lnTo>
                      <a:pt x="14103" y="145"/>
                    </a:lnTo>
                    <a:lnTo>
                      <a:pt x="14089" y="158"/>
                    </a:lnTo>
                    <a:lnTo>
                      <a:pt x="14081" y="167"/>
                    </a:lnTo>
                    <a:lnTo>
                      <a:pt x="14075" y="171"/>
                    </a:lnTo>
                    <a:lnTo>
                      <a:pt x="14061" y="184"/>
                    </a:lnTo>
                    <a:lnTo>
                      <a:pt x="14047" y="192"/>
                    </a:lnTo>
                    <a:lnTo>
                      <a:pt x="14047" y="196"/>
                    </a:lnTo>
                    <a:lnTo>
                      <a:pt x="14033" y="205"/>
                    </a:lnTo>
                    <a:lnTo>
                      <a:pt x="14022" y="222"/>
                    </a:lnTo>
                    <a:lnTo>
                      <a:pt x="14019" y="222"/>
                    </a:lnTo>
                    <a:lnTo>
                      <a:pt x="14008" y="239"/>
                    </a:lnTo>
                    <a:lnTo>
                      <a:pt x="14000" y="248"/>
                    </a:lnTo>
                    <a:lnTo>
                      <a:pt x="13994" y="269"/>
                    </a:lnTo>
                    <a:lnTo>
                      <a:pt x="13983" y="278"/>
                    </a:lnTo>
                    <a:lnTo>
                      <a:pt x="13980" y="291"/>
                    </a:lnTo>
                    <a:lnTo>
                      <a:pt x="13966" y="303"/>
                    </a:lnTo>
                    <a:lnTo>
                      <a:pt x="13958" y="303"/>
                    </a:lnTo>
                    <a:lnTo>
                      <a:pt x="13952" y="316"/>
                    </a:lnTo>
                    <a:lnTo>
                      <a:pt x="13938" y="320"/>
                    </a:lnTo>
                    <a:lnTo>
                      <a:pt x="13927" y="325"/>
                    </a:lnTo>
                    <a:lnTo>
                      <a:pt x="13919" y="329"/>
                    </a:lnTo>
                    <a:lnTo>
                      <a:pt x="13913" y="342"/>
                    </a:lnTo>
                    <a:lnTo>
                      <a:pt x="13899" y="350"/>
                    </a:lnTo>
                    <a:lnTo>
                      <a:pt x="13888" y="359"/>
                    </a:lnTo>
                    <a:lnTo>
                      <a:pt x="13885" y="363"/>
                    </a:lnTo>
                    <a:lnTo>
                      <a:pt x="13871" y="376"/>
                    </a:lnTo>
                    <a:lnTo>
                      <a:pt x="13857" y="385"/>
                    </a:lnTo>
                    <a:lnTo>
                      <a:pt x="13843" y="397"/>
                    </a:lnTo>
                    <a:cubicBezTo>
                      <a:pt x="13822" y="425"/>
                      <a:pt x="13784" y="442"/>
                      <a:pt x="13764" y="466"/>
                    </a:cubicBezTo>
                    <a:lnTo>
                      <a:pt x="13762" y="466"/>
                    </a:lnTo>
                    <a:lnTo>
                      <a:pt x="13750" y="474"/>
                    </a:lnTo>
                    <a:lnTo>
                      <a:pt x="13742" y="466"/>
                    </a:lnTo>
                    <a:close/>
                    <a:moveTo>
                      <a:pt x="5448" y="278"/>
                    </a:moveTo>
                    <a:lnTo>
                      <a:pt x="5442" y="269"/>
                    </a:lnTo>
                    <a:lnTo>
                      <a:pt x="5428" y="256"/>
                    </a:lnTo>
                    <a:lnTo>
                      <a:pt x="5420" y="248"/>
                    </a:lnTo>
                    <a:lnTo>
                      <a:pt x="5428" y="243"/>
                    </a:lnTo>
                    <a:lnTo>
                      <a:pt x="5442" y="239"/>
                    </a:lnTo>
                    <a:lnTo>
                      <a:pt x="5456" y="231"/>
                    </a:lnTo>
                    <a:lnTo>
                      <a:pt x="5465" y="222"/>
                    </a:lnTo>
                    <a:lnTo>
                      <a:pt x="5470" y="222"/>
                    </a:lnTo>
                    <a:lnTo>
                      <a:pt x="5484" y="218"/>
                    </a:lnTo>
                    <a:lnTo>
                      <a:pt x="5493" y="222"/>
                    </a:lnTo>
                    <a:lnTo>
                      <a:pt x="5498" y="226"/>
                    </a:lnTo>
                    <a:lnTo>
                      <a:pt x="5498" y="222"/>
                    </a:lnTo>
                    <a:lnTo>
                      <a:pt x="5510" y="218"/>
                    </a:lnTo>
                    <a:lnTo>
                      <a:pt x="5524" y="214"/>
                    </a:lnTo>
                    <a:lnTo>
                      <a:pt x="5538" y="214"/>
                    </a:lnTo>
                    <a:lnTo>
                      <a:pt x="5543" y="222"/>
                    </a:lnTo>
                    <a:lnTo>
                      <a:pt x="5552" y="239"/>
                    </a:lnTo>
                    <a:lnTo>
                      <a:pt x="5554" y="222"/>
                    </a:lnTo>
                    <a:lnTo>
                      <a:pt x="5566" y="214"/>
                    </a:lnTo>
                    <a:lnTo>
                      <a:pt x="5580" y="201"/>
                    </a:lnTo>
                    <a:lnTo>
                      <a:pt x="5580" y="196"/>
                    </a:lnTo>
                    <a:lnTo>
                      <a:pt x="5585" y="167"/>
                    </a:lnTo>
                    <a:lnTo>
                      <a:pt x="5591" y="145"/>
                    </a:lnTo>
                    <a:lnTo>
                      <a:pt x="5602" y="141"/>
                    </a:lnTo>
                    <a:lnTo>
                      <a:pt x="5605" y="137"/>
                    </a:lnTo>
                    <a:lnTo>
                      <a:pt x="5633" y="128"/>
                    </a:lnTo>
                    <a:lnTo>
                      <a:pt x="5647" y="128"/>
                    </a:lnTo>
                    <a:lnTo>
                      <a:pt x="5661" y="124"/>
                    </a:lnTo>
                    <a:lnTo>
                      <a:pt x="5675" y="120"/>
                    </a:lnTo>
                    <a:lnTo>
                      <a:pt x="5700" y="158"/>
                    </a:lnTo>
                    <a:lnTo>
                      <a:pt x="5714" y="137"/>
                    </a:lnTo>
                    <a:lnTo>
                      <a:pt x="5717" y="141"/>
                    </a:lnTo>
                    <a:lnTo>
                      <a:pt x="5722" y="167"/>
                    </a:lnTo>
                    <a:lnTo>
                      <a:pt x="5717" y="196"/>
                    </a:lnTo>
                    <a:lnTo>
                      <a:pt x="5714" y="201"/>
                    </a:lnTo>
                    <a:lnTo>
                      <a:pt x="5700" y="196"/>
                    </a:lnTo>
                    <a:lnTo>
                      <a:pt x="5700" y="192"/>
                    </a:lnTo>
                    <a:lnTo>
                      <a:pt x="5692" y="167"/>
                    </a:lnTo>
                    <a:lnTo>
                      <a:pt x="5686" y="154"/>
                    </a:lnTo>
                    <a:lnTo>
                      <a:pt x="5686" y="167"/>
                    </a:lnTo>
                    <a:lnTo>
                      <a:pt x="5678" y="196"/>
                    </a:lnTo>
                    <a:lnTo>
                      <a:pt x="5675" y="201"/>
                    </a:lnTo>
                    <a:lnTo>
                      <a:pt x="5661" y="209"/>
                    </a:lnTo>
                    <a:lnTo>
                      <a:pt x="5647" y="205"/>
                    </a:lnTo>
                    <a:lnTo>
                      <a:pt x="5633" y="201"/>
                    </a:lnTo>
                    <a:lnTo>
                      <a:pt x="5619" y="205"/>
                    </a:lnTo>
                    <a:lnTo>
                      <a:pt x="5605" y="209"/>
                    </a:lnTo>
                    <a:lnTo>
                      <a:pt x="5591" y="209"/>
                    </a:lnTo>
                    <a:lnTo>
                      <a:pt x="5582" y="222"/>
                    </a:lnTo>
                    <a:lnTo>
                      <a:pt x="5580" y="243"/>
                    </a:lnTo>
                    <a:lnTo>
                      <a:pt x="5577" y="248"/>
                    </a:lnTo>
                    <a:lnTo>
                      <a:pt x="5568" y="278"/>
                    </a:lnTo>
                    <a:lnTo>
                      <a:pt x="5566" y="286"/>
                    </a:lnTo>
                    <a:lnTo>
                      <a:pt x="5554" y="278"/>
                    </a:lnTo>
                    <a:lnTo>
                      <a:pt x="5552" y="265"/>
                    </a:lnTo>
                    <a:lnTo>
                      <a:pt x="5540" y="248"/>
                    </a:lnTo>
                    <a:lnTo>
                      <a:pt x="5538" y="248"/>
                    </a:lnTo>
                    <a:lnTo>
                      <a:pt x="5532" y="278"/>
                    </a:lnTo>
                    <a:lnTo>
                      <a:pt x="5524" y="291"/>
                    </a:lnTo>
                    <a:lnTo>
                      <a:pt x="5510" y="299"/>
                    </a:lnTo>
                    <a:lnTo>
                      <a:pt x="5498" y="291"/>
                    </a:lnTo>
                    <a:lnTo>
                      <a:pt x="5484" y="286"/>
                    </a:lnTo>
                    <a:lnTo>
                      <a:pt x="5470" y="291"/>
                    </a:lnTo>
                    <a:lnTo>
                      <a:pt x="5456" y="282"/>
                    </a:lnTo>
                    <a:lnTo>
                      <a:pt x="5448" y="278"/>
                    </a:lnTo>
                    <a:close/>
                    <a:moveTo>
                      <a:pt x="5739" y="248"/>
                    </a:moveTo>
                    <a:lnTo>
                      <a:pt x="5742" y="248"/>
                    </a:lnTo>
                    <a:lnTo>
                      <a:pt x="5742" y="252"/>
                    </a:lnTo>
                    <a:lnTo>
                      <a:pt x="5739" y="24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777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" name="Negativ Level 2">
                <a:extLst>
                  <a:ext uri="{FF2B5EF4-FFF2-40B4-BE49-F238E27FC236}">
                    <a16:creationId xmlns:a16="http://schemas.microsoft.com/office/drawing/2014/main" id="{DEA32A79-7498-D9AF-E7A6-93D59E0E82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0363" y="1517650"/>
                <a:ext cx="4606925" cy="4594225"/>
              </a:xfrm>
              <a:custGeom>
                <a:avLst/>
                <a:gdLst>
                  <a:gd name="T0" fmla="*/ 104 w 14146"/>
                  <a:gd name="T1" fmla="*/ 13938 h 14118"/>
                  <a:gd name="T2" fmla="*/ 129 w 14146"/>
                  <a:gd name="T3" fmla="*/ 14024 h 14118"/>
                  <a:gd name="T4" fmla="*/ 152 w 14146"/>
                  <a:gd name="T5" fmla="*/ 14097 h 14118"/>
                  <a:gd name="T6" fmla="*/ 152 w 14146"/>
                  <a:gd name="T7" fmla="*/ 14097 h 14118"/>
                  <a:gd name="T8" fmla="*/ 4460 w 14146"/>
                  <a:gd name="T9" fmla="*/ 13951 h 14118"/>
                  <a:gd name="T10" fmla="*/ 4516 w 14146"/>
                  <a:gd name="T11" fmla="*/ 14015 h 14118"/>
                  <a:gd name="T12" fmla="*/ 4379 w 14146"/>
                  <a:gd name="T13" fmla="*/ 14097 h 14118"/>
                  <a:gd name="T14" fmla="*/ 2513 w 14146"/>
                  <a:gd name="T15" fmla="*/ 11597 h 14118"/>
                  <a:gd name="T16" fmla="*/ 2561 w 14146"/>
                  <a:gd name="T17" fmla="*/ 11584 h 14118"/>
                  <a:gd name="T18" fmla="*/ 2611 w 14146"/>
                  <a:gd name="T19" fmla="*/ 11627 h 14118"/>
                  <a:gd name="T20" fmla="*/ 3936 w 14146"/>
                  <a:gd name="T21" fmla="*/ 11571 h 14118"/>
                  <a:gd name="T22" fmla="*/ 3978 w 14146"/>
                  <a:gd name="T23" fmla="*/ 11571 h 14118"/>
                  <a:gd name="T24" fmla="*/ 3958 w 14146"/>
                  <a:gd name="T25" fmla="*/ 11640 h 14118"/>
                  <a:gd name="T26" fmla="*/ 3701 w 14146"/>
                  <a:gd name="T27" fmla="*/ 10631 h 14118"/>
                  <a:gd name="T28" fmla="*/ 3701 w 14146"/>
                  <a:gd name="T29" fmla="*/ 10507 h 14118"/>
                  <a:gd name="T30" fmla="*/ 3810 w 14146"/>
                  <a:gd name="T31" fmla="*/ 10456 h 14118"/>
                  <a:gd name="T32" fmla="*/ 3796 w 14146"/>
                  <a:gd name="T33" fmla="*/ 10571 h 14118"/>
                  <a:gd name="T34" fmla="*/ 3673 w 14146"/>
                  <a:gd name="T35" fmla="*/ 10700 h 14118"/>
                  <a:gd name="T36" fmla="*/ 3502 w 14146"/>
                  <a:gd name="T37" fmla="*/ 10648 h 14118"/>
                  <a:gd name="T38" fmla="*/ 3468 w 14146"/>
                  <a:gd name="T39" fmla="*/ 10546 h 14118"/>
                  <a:gd name="T40" fmla="*/ 3591 w 14146"/>
                  <a:gd name="T41" fmla="*/ 10358 h 14118"/>
                  <a:gd name="T42" fmla="*/ 3538 w 14146"/>
                  <a:gd name="T43" fmla="*/ 10541 h 14118"/>
                  <a:gd name="T44" fmla="*/ 3580 w 14146"/>
                  <a:gd name="T45" fmla="*/ 10593 h 14118"/>
                  <a:gd name="T46" fmla="*/ 3687 w 14146"/>
                  <a:gd name="T47" fmla="*/ 10405 h 14118"/>
                  <a:gd name="T48" fmla="*/ 3768 w 14146"/>
                  <a:gd name="T49" fmla="*/ 10366 h 14118"/>
                  <a:gd name="T50" fmla="*/ 3645 w 14146"/>
                  <a:gd name="T51" fmla="*/ 10512 h 14118"/>
                  <a:gd name="T52" fmla="*/ 3552 w 14146"/>
                  <a:gd name="T53" fmla="*/ 10695 h 14118"/>
                  <a:gd name="T54" fmla="*/ 3457 w 14146"/>
                  <a:gd name="T55" fmla="*/ 10349 h 14118"/>
                  <a:gd name="T56" fmla="*/ 3479 w 14146"/>
                  <a:gd name="T57" fmla="*/ 10430 h 14118"/>
                  <a:gd name="T58" fmla="*/ 3510 w 14146"/>
                  <a:gd name="T59" fmla="*/ 10413 h 14118"/>
                  <a:gd name="T60" fmla="*/ 3701 w 14146"/>
                  <a:gd name="T61" fmla="*/ 10289 h 14118"/>
                  <a:gd name="T62" fmla="*/ 2535 w 14146"/>
                  <a:gd name="T63" fmla="*/ 10268 h 14118"/>
                  <a:gd name="T64" fmla="*/ 3891 w 14146"/>
                  <a:gd name="T65" fmla="*/ 10195 h 14118"/>
                  <a:gd name="T66" fmla="*/ 4026 w 14146"/>
                  <a:gd name="T67" fmla="*/ 10204 h 14118"/>
                  <a:gd name="T68" fmla="*/ 4393 w 14146"/>
                  <a:gd name="T69" fmla="*/ 10264 h 14118"/>
                  <a:gd name="T70" fmla="*/ 4488 w 14146"/>
                  <a:gd name="T71" fmla="*/ 10114 h 14118"/>
                  <a:gd name="T72" fmla="*/ 4407 w 14146"/>
                  <a:gd name="T73" fmla="*/ 10268 h 14118"/>
                  <a:gd name="T74" fmla="*/ 3928 w 14146"/>
                  <a:gd name="T75" fmla="*/ 10106 h 14118"/>
                  <a:gd name="T76" fmla="*/ 3986 w 14146"/>
                  <a:gd name="T77" fmla="*/ 10174 h 14118"/>
                  <a:gd name="T78" fmla="*/ 4549 w 14146"/>
                  <a:gd name="T79" fmla="*/ 10106 h 14118"/>
                  <a:gd name="T80" fmla="*/ 2561 w 14146"/>
                  <a:gd name="T81" fmla="*/ 10093 h 14118"/>
                  <a:gd name="T82" fmla="*/ 3925 w 14146"/>
                  <a:gd name="T83" fmla="*/ 10161 h 14118"/>
                  <a:gd name="T84" fmla="*/ 4435 w 14146"/>
                  <a:gd name="T85" fmla="*/ 9751 h 14118"/>
                  <a:gd name="T86" fmla="*/ 40 w 14146"/>
                  <a:gd name="T87" fmla="*/ 9725 h 14118"/>
                  <a:gd name="T88" fmla="*/ 171 w 14146"/>
                  <a:gd name="T89" fmla="*/ 9678 h 14118"/>
                  <a:gd name="T90" fmla="*/ 3916 w 14146"/>
                  <a:gd name="T91" fmla="*/ 9700 h 14118"/>
                  <a:gd name="T92" fmla="*/ 4012 w 14146"/>
                  <a:gd name="T93" fmla="*/ 9738 h 14118"/>
                  <a:gd name="T94" fmla="*/ 4502 w 14146"/>
                  <a:gd name="T95" fmla="*/ 9717 h 14118"/>
                  <a:gd name="T96" fmla="*/ 4516 w 14146"/>
                  <a:gd name="T97" fmla="*/ 9520 h 14118"/>
                  <a:gd name="T98" fmla="*/ 87 w 14146"/>
                  <a:gd name="T99" fmla="*/ 9619 h 14118"/>
                  <a:gd name="T100" fmla="*/ 4558 w 14146"/>
                  <a:gd name="T101" fmla="*/ 9619 h 14118"/>
                  <a:gd name="T102" fmla="*/ 3944 w 14146"/>
                  <a:gd name="T103" fmla="*/ 9550 h 14118"/>
                  <a:gd name="T104" fmla="*/ 13930 w 14146"/>
                  <a:gd name="T105" fmla="*/ 8559 h 14118"/>
                  <a:gd name="T106" fmla="*/ 14042 w 14146"/>
                  <a:gd name="T107" fmla="*/ 8388 h 14118"/>
                  <a:gd name="T108" fmla="*/ 13989 w 14146"/>
                  <a:gd name="T109" fmla="*/ 8559 h 14118"/>
                  <a:gd name="T110" fmla="*/ 5608 w 14146"/>
                  <a:gd name="T111" fmla="*/ 8559 h 14118"/>
                  <a:gd name="T112" fmla="*/ 13813 w 14146"/>
                  <a:gd name="T113" fmla="*/ 325 h 14118"/>
                  <a:gd name="T114" fmla="*/ 14110 w 14146"/>
                  <a:gd name="T115" fmla="*/ 51 h 14118"/>
                  <a:gd name="T116" fmla="*/ 13961 w 14146"/>
                  <a:gd name="T117" fmla="*/ 240 h 14118"/>
                  <a:gd name="T118" fmla="*/ 5465 w 14146"/>
                  <a:gd name="T119" fmla="*/ 214 h 14118"/>
                  <a:gd name="T120" fmla="*/ 5505 w 14146"/>
                  <a:gd name="T121" fmla="*/ 231 h 14118"/>
                  <a:gd name="T122" fmla="*/ 5628 w 14146"/>
                  <a:gd name="T123" fmla="*/ 90 h 14118"/>
                  <a:gd name="T124" fmla="*/ 5561 w 14146"/>
                  <a:gd name="T125" fmla="*/ 175 h 14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146" h="14118">
                    <a:moveTo>
                      <a:pt x="0" y="14097"/>
                    </a:moveTo>
                    <a:lnTo>
                      <a:pt x="0" y="14067"/>
                    </a:lnTo>
                    <a:lnTo>
                      <a:pt x="9" y="14058"/>
                    </a:lnTo>
                    <a:lnTo>
                      <a:pt x="23" y="14045"/>
                    </a:lnTo>
                    <a:lnTo>
                      <a:pt x="28" y="14041"/>
                    </a:lnTo>
                    <a:lnTo>
                      <a:pt x="37" y="14037"/>
                    </a:lnTo>
                    <a:lnTo>
                      <a:pt x="48" y="14032"/>
                    </a:lnTo>
                    <a:lnTo>
                      <a:pt x="62" y="14028"/>
                    </a:lnTo>
                    <a:lnTo>
                      <a:pt x="76" y="14015"/>
                    </a:lnTo>
                    <a:lnTo>
                      <a:pt x="82" y="13985"/>
                    </a:lnTo>
                    <a:lnTo>
                      <a:pt x="87" y="13960"/>
                    </a:lnTo>
                    <a:lnTo>
                      <a:pt x="90" y="13951"/>
                    </a:lnTo>
                    <a:lnTo>
                      <a:pt x="104" y="13938"/>
                    </a:lnTo>
                    <a:lnTo>
                      <a:pt x="118" y="13934"/>
                    </a:lnTo>
                    <a:lnTo>
                      <a:pt x="140" y="13934"/>
                    </a:lnTo>
                    <a:lnTo>
                      <a:pt x="143" y="13930"/>
                    </a:lnTo>
                    <a:lnTo>
                      <a:pt x="157" y="13917"/>
                    </a:lnTo>
                    <a:lnTo>
                      <a:pt x="171" y="13921"/>
                    </a:lnTo>
                    <a:lnTo>
                      <a:pt x="180" y="13934"/>
                    </a:lnTo>
                    <a:lnTo>
                      <a:pt x="171" y="13934"/>
                    </a:lnTo>
                    <a:lnTo>
                      <a:pt x="163" y="13960"/>
                    </a:lnTo>
                    <a:lnTo>
                      <a:pt x="157" y="13973"/>
                    </a:lnTo>
                    <a:lnTo>
                      <a:pt x="154" y="13985"/>
                    </a:lnTo>
                    <a:lnTo>
                      <a:pt x="149" y="14015"/>
                    </a:lnTo>
                    <a:lnTo>
                      <a:pt x="143" y="14020"/>
                    </a:lnTo>
                    <a:lnTo>
                      <a:pt x="129" y="14024"/>
                    </a:lnTo>
                    <a:lnTo>
                      <a:pt x="118" y="14024"/>
                    </a:lnTo>
                    <a:lnTo>
                      <a:pt x="90" y="14032"/>
                    </a:lnTo>
                    <a:lnTo>
                      <a:pt x="84" y="14041"/>
                    </a:lnTo>
                    <a:lnTo>
                      <a:pt x="79" y="14067"/>
                    </a:lnTo>
                    <a:lnTo>
                      <a:pt x="76" y="14088"/>
                    </a:lnTo>
                    <a:lnTo>
                      <a:pt x="68" y="14097"/>
                    </a:lnTo>
                    <a:lnTo>
                      <a:pt x="62" y="14109"/>
                    </a:lnTo>
                    <a:lnTo>
                      <a:pt x="48" y="14105"/>
                    </a:lnTo>
                    <a:lnTo>
                      <a:pt x="37" y="14105"/>
                    </a:lnTo>
                    <a:lnTo>
                      <a:pt x="23" y="14109"/>
                    </a:lnTo>
                    <a:lnTo>
                      <a:pt x="9" y="14105"/>
                    </a:lnTo>
                    <a:lnTo>
                      <a:pt x="0" y="14097"/>
                    </a:lnTo>
                    <a:close/>
                    <a:moveTo>
                      <a:pt x="152" y="14097"/>
                    </a:moveTo>
                    <a:lnTo>
                      <a:pt x="154" y="14067"/>
                    </a:lnTo>
                    <a:cubicBezTo>
                      <a:pt x="166" y="14016"/>
                      <a:pt x="196" y="14025"/>
                      <a:pt x="224" y="14032"/>
                    </a:cubicBezTo>
                    <a:lnTo>
                      <a:pt x="238" y="14041"/>
                    </a:lnTo>
                    <a:lnTo>
                      <a:pt x="238" y="14045"/>
                    </a:lnTo>
                    <a:lnTo>
                      <a:pt x="247" y="14067"/>
                    </a:lnTo>
                    <a:lnTo>
                      <a:pt x="238" y="14075"/>
                    </a:lnTo>
                    <a:lnTo>
                      <a:pt x="224" y="14084"/>
                    </a:lnTo>
                    <a:lnTo>
                      <a:pt x="213" y="14092"/>
                    </a:lnTo>
                    <a:lnTo>
                      <a:pt x="202" y="14097"/>
                    </a:lnTo>
                    <a:lnTo>
                      <a:pt x="199" y="14097"/>
                    </a:lnTo>
                    <a:lnTo>
                      <a:pt x="185" y="14109"/>
                    </a:lnTo>
                    <a:lnTo>
                      <a:pt x="157" y="14118"/>
                    </a:lnTo>
                    <a:lnTo>
                      <a:pt x="152" y="14097"/>
                    </a:lnTo>
                    <a:close/>
                    <a:moveTo>
                      <a:pt x="4379" y="14097"/>
                    </a:moveTo>
                    <a:lnTo>
                      <a:pt x="4370" y="14067"/>
                    </a:lnTo>
                    <a:lnTo>
                      <a:pt x="4379" y="14058"/>
                    </a:lnTo>
                    <a:lnTo>
                      <a:pt x="4393" y="14045"/>
                    </a:lnTo>
                    <a:lnTo>
                      <a:pt x="4395" y="14041"/>
                    </a:lnTo>
                    <a:lnTo>
                      <a:pt x="4407" y="14037"/>
                    </a:lnTo>
                    <a:lnTo>
                      <a:pt x="4421" y="14032"/>
                    </a:lnTo>
                    <a:lnTo>
                      <a:pt x="4432" y="14020"/>
                    </a:lnTo>
                    <a:lnTo>
                      <a:pt x="4437" y="14015"/>
                    </a:lnTo>
                    <a:lnTo>
                      <a:pt x="4443" y="13985"/>
                    </a:lnTo>
                    <a:lnTo>
                      <a:pt x="4446" y="13964"/>
                    </a:lnTo>
                    <a:lnTo>
                      <a:pt x="4454" y="13960"/>
                    </a:lnTo>
                    <a:lnTo>
                      <a:pt x="4460" y="13951"/>
                    </a:lnTo>
                    <a:lnTo>
                      <a:pt x="4488" y="13951"/>
                    </a:lnTo>
                    <a:lnTo>
                      <a:pt x="4502" y="13943"/>
                    </a:lnTo>
                    <a:lnTo>
                      <a:pt x="4516" y="13943"/>
                    </a:lnTo>
                    <a:lnTo>
                      <a:pt x="4527" y="13947"/>
                    </a:lnTo>
                    <a:lnTo>
                      <a:pt x="4541" y="13947"/>
                    </a:lnTo>
                    <a:lnTo>
                      <a:pt x="4569" y="13938"/>
                    </a:lnTo>
                    <a:lnTo>
                      <a:pt x="4580" y="13960"/>
                    </a:lnTo>
                    <a:lnTo>
                      <a:pt x="4577" y="13985"/>
                    </a:lnTo>
                    <a:lnTo>
                      <a:pt x="4572" y="14015"/>
                    </a:lnTo>
                    <a:lnTo>
                      <a:pt x="4569" y="14015"/>
                    </a:lnTo>
                    <a:lnTo>
                      <a:pt x="4555" y="14024"/>
                    </a:lnTo>
                    <a:lnTo>
                      <a:pt x="4527" y="14015"/>
                    </a:lnTo>
                    <a:lnTo>
                      <a:pt x="4516" y="14015"/>
                    </a:lnTo>
                    <a:lnTo>
                      <a:pt x="4502" y="14024"/>
                    </a:lnTo>
                    <a:lnTo>
                      <a:pt x="4488" y="14020"/>
                    </a:lnTo>
                    <a:lnTo>
                      <a:pt x="4474" y="14020"/>
                    </a:lnTo>
                    <a:lnTo>
                      <a:pt x="4460" y="14024"/>
                    </a:lnTo>
                    <a:lnTo>
                      <a:pt x="4446" y="14032"/>
                    </a:lnTo>
                    <a:lnTo>
                      <a:pt x="4443" y="14041"/>
                    </a:lnTo>
                    <a:lnTo>
                      <a:pt x="4437" y="14067"/>
                    </a:lnTo>
                    <a:lnTo>
                      <a:pt x="4432" y="14088"/>
                    </a:lnTo>
                    <a:lnTo>
                      <a:pt x="4429" y="14097"/>
                    </a:lnTo>
                    <a:lnTo>
                      <a:pt x="4421" y="14114"/>
                    </a:lnTo>
                    <a:lnTo>
                      <a:pt x="4407" y="14109"/>
                    </a:lnTo>
                    <a:lnTo>
                      <a:pt x="4393" y="14101"/>
                    </a:lnTo>
                    <a:lnTo>
                      <a:pt x="4379" y="14097"/>
                    </a:lnTo>
                    <a:close/>
                    <a:moveTo>
                      <a:pt x="4583" y="14097"/>
                    </a:moveTo>
                    <a:lnTo>
                      <a:pt x="4580" y="14067"/>
                    </a:lnTo>
                    <a:lnTo>
                      <a:pt x="4583" y="14062"/>
                    </a:lnTo>
                    <a:lnTo>
                      <a:pt x="4594" y="14041"/>
                    </a:lnTo>
                    <a:lnTo>
                      <a:pt x="4611" y="14041"/>
                    </a:lnTo>
                    <a:lnTo>
                      <a:pt x="4622" y="14067"/>
                    </a:lnTo>
                    <a:lnTo>
                      <a:pt x="4608" y="14079"/>
                    </a:lnTo>
                    <a:lnTo>
                      <a:pt x="4597" y="14092"/>
                    </a:lnTo>
                    <a:lnTo>
                      <a:pt x="4586" y="14097"/>
                    </a:lnTo>
                    <a:lnTo>
                      <a:pt x="4583" y="14097"/>
                    </a:lnTo>
                    <a:close/>
                    <a:moveTo>
                      <a:pt x="2499" y="11627"/>
                    </a:moveTo>
                    <a:lnTo>
                      <a:pt x="2505" y="11614"/>
                    </a:lnTo>
                    <a:lnTo>
                      <a:pt x="2513" y="11597"/>
                    </a:lnTo>
                    <a:lnTo>
                      <a:pt x="2519" y="11593"/>
                    </a:lnTo>
                    <a:lnTo>
                      <a:pt x="2533" y="11588"/>
                    </a:lnTo>
                    <a:lnTo>
                      <a:pt x="2544" y="11571"/>
                    </a:lnTo>
                    <a:lnTo>
                      <a:pt x="2561" y="11520"/>
                    </a:lnTo>
                    <a:lnTo>
                      <a:pt x="2569" y="11516"/>
                    </a:lnTo>
                    <a:lnTo>
                      <a:pt x="2575" y="11507"/>
                    </a:lnTo>
                    <a:lnTo>
                      <a:pt x="2586" y="11507"/>
                    </a:lnTo>
                    <a:lnTo>
                      <a:pt x="2597" y="11516"/>
                    </a:lnTo>
                    <a:lnTo>
                      <a:pt x="2586" y="11541"/>
                    </a:lnTo>
                    <a:lnTo>
                      <a:pt x="2586" y="11546"/>
                    </a:lnTo>
                    <a:lnTo>
                      <a:pt x="2580" y="11571"/>
                    </a:lnTo>
                    <a:lnTo>
                      <a:pt x="2575" y="11575"/>
                    </a:lnTo>
                    <a:lnTo>
                      <a:pt x="2561" y="11584"/>
                    </a:lnTo>
                    <a:lnTo>
                      <a:pt x="2549" y="11597"/>
                    </a:lnTo>
                    <a:lnTo>
                      <a:pt x="2547" y="11614"/>
                    </a:lnTo>
                    <a:lnTo>
                      <a:pt x="2538" y="11627"/>
                    </a:lnTo>
                    <a:lnTo>
                      <a:pt x="2533" y="11640"/>
                    </a:lnTo>
                    <a:lnTo>
                      <a:pt x="2505" y="11631"/>
                    </a:lnTo>
                    <a:lnTo>
                      <a:pt x="2499" y="11627"/>
                    </a:lnTo>
                    <a:close/>
                    <a:moveTo>
                      <a:pt x="2586" y="11627"/>
                    </a:moveTo>
                    <a:lnTo>
                      <a:pt x="2586" y="11614"/>
                    </a:lnTo>
                    <a:lnTo>
                      <a:pt x="2600" y="11593"/>
                    </a:lnTo>
                    <a:lnTo>
                      <a:pt x="2614" y="11593"/>
                    </a:lnTo>
                    <a:lnTo>
                      <a:pt x="2625" y="11597"/>
                    </a:lnTo>
                    <a:lnTo>
                      <a:pt x="2614" y="11618"/>
                    </a:lnTo>
                    <a:lnTo>
                      <a:pt x="2611" y="11627"/>
                    </a:lnTo>
                    <a:lnTo>
                      <a:pt x="2600" y="11635"/>
                    </a:lnTo>
                    <a:lnTo>
                      <a:pt x="2586" y="11640"/>
                    </a:lnTo>
                    <a:lnTo>
                      <a:pt x="2586" y="11627"/>
                    </a:lnTo>
                    <a:close/>
                    <a:moveTo>
                      <a:pt x="3880" y="11627"/>
                    </a:moveTo>
                    <a:lnTo>
                      <a:pt x="3883" y="11597"/>
                    </a:lnTo>
                    <a:lnTo>
                      <a:pt x="3891" y="11593"/>
                    </a:lnTo>
                    <a:lnTo>
                      <a:pt x="3902" y="11584"/>
                    </a:lnTo>
                    <a:lnTo>
                      <a:pt x="3908" y="11571"/>
                    </a:lnTo>
                    <a:lnTo>
                      <a:pt x="3916" y="11546"/>
                    </a:lnTo>
                    <a:lnTo>
                      <a:pt x="3916" y="11537"/>
                    </a:lnTo>
                    <a:lnTo>
                      <a:pt x="3930" y="11520"/>
                    </a:lnTo>
                    <a:lnTo>
                      <a:pt x="3944" y="11546"/>
                    </a:lnTo>
                    <a:lnTo>
                      <a:pt x="3936" y="11571"/>
                    </a:lnTo>
                    <a:lnTo>
                      <a:pt x="3930" y="11575"/>
                    </a:lnTo>
                    <a:lnTo>
                      <a:pt x="3916" y="11588"/>
                    </a:lnTo>
                    <a:lnTo>
                      <a:pt x="3911" y="11597"/>
                    </a:lnTo>
                    <a:lnTo>
                      <a:pt x="3905" y="11627"/>
                    </a:lnTo>
                    <a:lnTo>
                      <a:pt x="3902" y="11627"/>
                    </a:lnTo>
                    <a:lnTo>
                      <a:pt x="3891" y="11631"/>
                    </a:lnTo>
                    <a:lnTo>
                      <a:pt x="3880" y="11627"/>
                    </a:lnTo>
                    <a:close/>
                    <a:moveTo>
                      <a:pt x="3944" y="11627"/>
                    </a:moveTo>
                    <a:lnTo>
                      <a:pt x="3944" y="11622"/>
                    </a:lnTo>
                    <a:lnTo>
                      <a:pt x="3953" y="11597"/>
                    </a:lnTo>
                    <a:lnTo>
                      <a:pt x="3958" y="11593"/>
                    </a:lnTo>
                    <a:lnTo>
                      <a:pt x="3972" y="11584"/>
                    </a:lnTo>
                    <a:lnTo>
                      <a:pt x="3978" y="11571"/>
                    </a:lnTo>
                    <a:lnTo>
                      <a:pt x="3984" y="11546"/>
                    </a:lnTo>
                    <a:lnTo>
                      <a:pt x="3986" y="11537"/>
                    </a:lnTo>
                    <a:lnTo>
                      <a:pt x="3998" y="11520"/>
                    </a:lnTo>
                    <a:lnTo>
                      <a:pt x="4012" y="11524"/>
                    </a:lnTo>
                    <a:lnTo>
                      <a:pt x="4014" y="11546"/>
                    </a:lnTo>
                    <a:lnTo>
                      <a:pt x="4012" y="11550"/>
                    </a:lnTo>
                    <a:lnTo>
                      <a:pt x="4006" y="11571"/>
                    </a:lnTo>
                    <a:lnTo>
                      <a:pt x="3998" y="11580"/>
                    </a:lnTo>
                    <a:lnTo>
                      <a:pt x="3986" y="11588"/>
                    </a:lnTo>
                    <a:lnTo>
                      <a:pt x="3978" y="11597"/>
                    </a:lnTo>
                    <a:lnTo>
                      <a:pt x="3972" y="11627"/>
                    </a:lnTo>
                    <a:lnTo>
                      <a:pt x="3972" y="11631"/>
                    </a:lnTo>
                    <a:lnTo>
                      <a:pt x="3958" y="11640"/>
                    </a:lnTo>
                    <a:lnTo>
                      <a:pt x="3944" y="11631"/>
                    </a:lnTo>
                    <a:lnTo>
                      <a:pt x="3944" y="11627"/>
                    </a:lnTo>
                    <a:close/>
                    <a:moveTo>
                      <a:pt x="3597" y="10755"/>
                    </a:moveTo>
                    <a:lnTo>
                      <a:pt x="3600" y="10729"/>
                    </a:lnTo>
                    <a:lnTo>
                      <a:pt x="3605" y="10717"/>
                    </a:lnTo>
                    <a:lnTo>
                      <a:pt x="3608" y="10704"/>
                    </a:lnTo>
                    <a:lnTo>
                      <a:pt x="3619" y="10687"/>
                    </a:lnTo>
                    <a:lnTo>
                      <a:pt x="3631" y="10674"/>
                    </a:lnTo>
                    <a:lnTo>
                      <a:pt x="3633" y="10674"/>
                    </a:lnTo>
                    <a:lnTo>
                      <a:pt x="3645" y="10665"/>
                    </a:lnTo>
                    <a:lnTo>
                      <a:pt x="3659" y="10644"/>
                    </a:lnTo>
                    <a:lnTo>
                      <a:pt x="3687" y="10627"/>
                    </a:lnTo>
                    <a:lnTo>
                      <a:pt x="3701" y="10631"/>
                    </a:lnTo>
                    <a:lnTo>
                      <a:pt x="3703" y="10623"/>
                    </a:lnTo>
                    <a:lnTo>
                      <a:pt x="3715" y="10610"/>
                    </a:lnTo>
                    <a:lnTo>
                      <a:pt x="3720" y="10593"/>
                    </a:lnTo>
                    <a:lnTo>
                      <a:pt x="3729" y="10571"/>
                    </a:lnTo>
                    <a:lnTo>
                      <a:pt x="3729" y="10559"/>
                    </a:lnTo>
                    <a:lnTo>
                      <a:pt x="3715" y="10550"/>
                    </a:lnTo>
                    <a:lnTo>
                      <a:pt x="3701" y="10559"/>
                    </a:lnTo>
                    <a:lnTo>
                      <a:pt x="3689" y="10567"/>
                    </a:lnTo>
                    <a:lnTo>
                      <a:pt x="3673" y="10567"/>
                    </a:lnTo>
                    <a:lnTo>
                      <a:pt x="3684" y="10541"/>
                    </a:lnTo>
                    <a:lnTo>
                      <a:pt x="3687" y="10537"/>
                    </a:lnTo>
                    <a:lnTo>
                      <a:pt x="3698" y="10512"/>
                    </a:lnTo>
                    <a:lnTo>
                      <a:pt x="3701" y="10507"/>
                    </a:lnTo>
                    <a:lnTo>
                      <a:pt x="3715" y="10494"/>
                    </a:lnTo>
                    <a:lnTo>
                      <a:pt x="3729" y="10499"/>
                    </a:lnTo>
                    <a:lnTo>
                      <a:pt x="3740" y="10499"/>
                    </a:lnTo>
                    <a:lnTo>
                      <a:pt x="3751" y="10486"/>
                    </a:lnTo>
                    <a:lnTo>
                      <a:pt x="3754" y="10482"/>
                    </a:lnTo>
                    <a:lnTo>
                      <a:pt x="3765" y="10456"/>
                    </a:lnTo>
                    <a:lnTo>
                      <a:pt x="3768" y="10452"/>
                    </a:lnTo>
                    <a:lnTo>
                      <a:pt x="3782" y="10443"/>
                    </a:lnTo>
                    <a:lnTo>
                      <a:pt x="3796" y="10422"/>
                    </a:lnTo>
                    <a:lnTo>
                      <a:pt x="3810" y="10409"/>
                    </a:lnTo>
                    <a:lnTo>
                      <a:pt x="3821" y="10409"/>
                    </a:lnTo>
                    <a:lnTo>
                      <a:pt x="3832" y="10430"/>
                    </a:lnTo>
                    <a:lnTo>
                      <a:pt x="3810" y="10456"/>
                    </a:lnTo>
                    <a:lnTo>
                      <a:pt x="3807" y="10456"/>
                    </a:lnTo>
                    <a:lnTo>
                      <a:pt x="3796" y="10465"/>
                    </a:lnTo>
                    <a:lnTo>
                      <a:pt x="3785" y="10486"/>
                    </a:lnTo>
                    <a:lnTo>
                      <a:pt x="3782" y="10490"/>
                    </a:lnTo>
                    <a:lnTo>
                      <a:pt x="3771" y="10512"/>
                    </a:lnTo>
                    <a:lnTo>
                      <a:pt x="3768" y="10516"/>
                    </a:lnTo>
                    <a:lnTo>
                      <a:pt x="3762" y="10541"/>
                    </a:lnTo>
                    <a:lnTo>
                      <a:pt x="3762" y="10567"/>
                    </a:lnTo>
                    <a:lnTo>
                      <a:pt x="3768" y="10580"/>
                    </a:lnTo>
                    <a:lnTo>
                      <a:pt x="3782" y="10559"/>
                    </a:lnTo>
                    <a:lnTo>
                      <a:pt x="3796" y="10559"/>
                    </a:lnTo>
                    <a:lnTo>
                      <a:pt x="3799" y="10567"/>
                    </a:lnTo>
                    <a:lnTo>
                      <a:pt x="3796" y="10571"/>
                    </a:lnTo>
                    <a:lnTo>
                      <a:pt x="3788" y="10593"/>
                    </a:lnTo>
                    <a:lnTo>
                      <a:pt x="3782" y="10610"/>
                    </a:lnTo>
                    <a:lnTo>
                      <a:pt x="3768" y="10614"/>
                    </a:lnTo>
                    <a:lnTo>
                      <a:pt x="3762" y="10623"/>
                    </a:lnTo>
                    <a:lnTo>
                      <a:pt x="3754" y="10627"/>
                    </a:lnTo>
                    <a:lnTo>
                      <a:pt x="3740" y="10635"/>
                    </a:lnTo>
                    <a:lnTo>
                      <a:pt x="3729" y="10644"/>
                    </a:lnTo>
                    <a:lnTo>
                      <a:pt x="3720" y="10648"/>
                    </a:lnTo>
                    <a:lnTo>
                      <a:pt x="3715" y="10674"/>
                    </a:lnTo>
                    <a:lnTo>
                      <a:pt x="3701" y="10670"/>
                    </a:lnTo>
                    <a:lnTo>
                      <a:pt x="3695" y="10674"/>
                    </a:lnTo>
                    <a:lnTo>
                      <a:pt x="3687" y="10687"/>
                    </a:lnTo>
                    <a:lnTo>
                      <a:pt x="3673" y="10700"/>
                    </a:lnTo>
                    <a:lnTo>
                      <a:pt x="3670" y="10704"/>
                    </a:lnTo>
                    <a:lnTo>
                      <a:pt x="3667" y="10729"/>
                    </a:lnTo>
                    <a:lnTo>
                      <a:pt x="3659" y="10742"/>
                    </a:lnTo>
                    <a:lnTo>
                      <a:pt x="3645" y="10751"/>
                    </a:lnTo>
                    <a:lnTo>
                      <a:pt x="3633" y="10755"/>
                    </a:lnTo>
                    <a:lnTo>
                      <a:pt x="3617" y="10755"/>
                    </a:lnTo>
                    <a:lnTo>
                      <a:pt x="3605" y="10764"/>
                    </a:lnTo>
                    <a:lnTo>
                      <a:pt x="3597" y="10755"/>
                    </a:lnTo>
                    <a:close/>
                    <a:moveTo>
                      <a:pt x="3533" y="10674"/>
                    </a:moveTo>
                    <a:lnTo>
                      <a:pt x="3527" y="10648"/>
                    </a:lnTo>
                    <a:lnTo>
                      <a:pt x="3524" y="10640"/>
                    </a:lnTo>
                    <a:lnTo>
                      <a:pt x="3510" y="10661"/>
                    </a:lnTo>
                    <a:lnTo>
                      <a:pt x="3502" y="10648"/>
                    </a:lnTo>
                    <a:lnTo>
                      <a:pt x="3499" y="10623"/>
                    </a:lnTo>
                    <a:lnTo>
                      <a:pt x="3496" y="10606"/>
                    </a:lnTo>
                    <a:lnTo>
                      <a:pt x="3482" y="10614"/>
                    </a:lnTo>
                    <a:lnTo>
                      <a:pt x="3468" y="10610"/>
                    </a:lnTo>
                    <a:lnTo>
                      <a:pt x="3457" y="10618"/>
                    </a:lnTo>
                    <a:lnTo>
                      <a:pt x="3443" y="10614"/>
                    </a:lnTo>
                    <a:lnTo>
                      <a:pt x="3435" y="10593"/>
                    </a:lnTo>
                    <a:lnTo>
                      <a:pt x="3435" y="10567"/>
                    </a:lnTo>
                    <a:lnTo>
                      <a:pt x="3443" y="10546"/>
                    </a:lnTo>
                    <a:lnTo>
                      <a:pt x="3449" y="10541"/>
                    </a:lnTo>
                    <a:lnTo>
                      <a:pt x="3457" y="10533"/>
                    </a:lnTo>
                    <a:lnTo>
                      <a:pt x="3465" y="10541"/>
                    </a:lnTo>
                    <a:lnTo>
                      <a:pt x="3468" y="10546"/>
                    </a:lnTo>
                    <a:lnTo>
                      <a:pt x="3482" y="10550"/>
                    </a:lnTo>
                    <a:lnTo>
                      <a:pt x="3488" y="10541"/>
                    </a:lnTo>
                    <a:lnTo>
                      <a:pt x="3496" y="10533"/>
                    </a:lnTo>
                    <a:lnTo>
                      <a:pt x="3505" y="10512"/>
                    </a:lnTo>
                    <a:lnTo>
                      <a:pt x="3524" y="10482"/>
                    </a:lnTo>
                    <a:lnTo>
                      <a:pt x="3538" y="10469"/>
                    </a:lnTo>
                    <a:lnTo>
                      <a:pt x="3544" y="10456"/>
                    </a:lnTo>
                    <a:lnTo>
                      <a:pt x="3552" y="10435"/>
                    </a:lnTo>
                    <a:lnTo>
                      <a:pt x="3563" y="10418"/>
                    </a:lnTo>
                    <a:lnTo>
                      <a:pt x="3575" y="10405"/>
                    </a:lnTo>
                    <a:lnTo>
                      <a:pt x="3577" y="10396"/>
                    </a:lnTo>
                    <a:lnTo>
                      <a:pt x="3583" y="10375"/>
                    </a:lnTo>
                    <a:lnTo>
                      <a:pt x="3591" y="10358"/>
                    </a:lnTo>
                    <a:lnTo>
                      <a:pt x="3603" y="10349"/>
                    </a:lnTo>
                    <a:lnTo>
                      <a:pt x="3605" y="10345"/>
                    </a:lnTo>
                    <a:lnTo>
                      <a:pt x="3608" y="10349"/>
                    </a:lnTo>
                    <a:lnTo>
                      <a:pt x="3611" y="10375"/>
                    </a:lnTo>
                    <a:lnTo>
                      <a:pt x="3611" y="10405"/>
                    </a:lnTo>
                    <a:lnTo>
                      <a:pt x="3605" y="10413"/>
                    </a:lnTo>
                    <a:lnTo>
                      <a:pt x="3577" y="10447"/>
                    </a:lnTo>
                    <a:lnTo>
                      <a:pt x="3575" y="10456"/>
                    </a:lnTo>
                    <a:lnTo>
                      <a:pt x="3569" y="10486"/>
                    </a:lnTo>
                    <a:lnTo>
                      <a:pt x="3566" y="10512"/>
                    </a:lnTo>
                    <a:lnTo>
                      <a:pt x="3563" y="10516"/>
                    </a:lnTo>
                    <a:lnTo>
                      <a:pt x="3541" y="10541"/>
                    </a:lnTo>
                    <a:lnTo>
                      <a:pt x="3538" y="10541"/>
                    </a:lnTo>
                    <a:lnTo>
                      <a:pt x="3524" y="10554"/>
                    </a:lnTo>
                    <a:lnTo>
                      <a:pt x="3510" y="10563"/>
                    </a:lnTo>
                    <a:lnTo>
                      <a:pt x="3510" y="10567"/>
                    </a:lnTo>
                    <a:lnTo>
                      <a:pt x="3502" y="10593"/>
                    </a:lnTo>
                    <a:lnTo>
                      <a:pt x="3510" y="10606"/>
                    </a:lnTo>
                    <a:lnTo>
                      <a:pt x="3524" y="10584"/>
                    </a:lnTo>
                    <a:lnTo>
                      <a:pt x="3527" y="10593"/>
                    </a:lnTo>
                    <a:lnTo>
                      <a:pt x="3538" y="10614"/>
                    </a:lnTo>
                    <a:lnTo>
                      <a:pt x="3552" y="10618"/>
                    </a:lnTo>
                    <a:lnTo>
                      <a:pt x="3563" y="10627"/>
                    </a:lnTo>
                    <a:lnTo>
                      <a:pt x="3569" y="10623"/>
                    </a:lnTo>
                    <a:lnTo>
                      <a:pt x="3577" y="10614"/>
                    </a:lnTo>
                    <a:lnTo>
                      <a:pt x="3580" y="10593"/>
                    </a:lnTo>
                    <a:lnTo>
                      <a:pt x="3580" y="10567"/>
                    </a:lnTo>
                    <a:lnTo>
                      <a:pt x="3577" y="10541"/>
                    </a:lnTo>
                    <a:lnTo>
                      <a:pt x="3591" y="10524"/>
                    </a:lnTo>
                    <a:lnTo>
                      <a:pt x="3605" y="10520"/>
                    </a:lnTo>
                    <a:lnTo>
                      <a:pt x="3608" y="10512"/>
                    </a:lnTo>
                    <a:lnTo>
                      <a:pt x="3611" y="10486"/>
                    </a:lnTo>
                    <a:lnTo>
                      <a:pt x="3617" y="10456"/>
                    </a:lnTo>
                    <a:lnTo>
                      <a:pt x="3619" y="10452"/>
                    </a:lnTo>
                    <a:lnTo>
                      <a:pt x="3633" y="10452"/>
                    </a:lnTo>
                    <a:lnTo>
                      <a:pt x="3645" y="10439"/>
                    </a:lnTo>
                    <a:lnTo>
                      <a:pt x="3653" y="10430"/>
                    </a:lnTo>
                    <a:lnTo>
                      <a:pt x="3659" y="10422"/>
                    </a:lnTo>
                    <a:lnTo>
                      <a:pt x="3687" y="10405"/>
                    </a:lnTo>
                    <a:lnTo>
                      <a:pt x="3723" y="10349"/>
                    </a:lnTo>
                    <a:lnTo>
                      <a:pt x="3729" y="10336"/>
                    </a:lnTo>
                    <a:lnTo>
                      <a:pt x="3740" y="10328"/>
                    </a:lnTo>
                    <a:lnTo>
                      <a:pt x="3748" y="10324"/>
                    </a:lnTo>
                    <a:lnTo>
                      <a:pt x="3754" y="10311"/>
                    </a:lnTo>
                    <a:lnTo>
                      <a:pt x="3768" y="10302"/>
                    </a:lnTo>
                    <a:lnTo>
                      <a:pt x="3782" y="10315"/>
                    </a:lnTo>
                    <a:lnTo>
                      <a:pt x="3788" y="10324"/>
                    </a:lnTo>
                    <a:lnTo>
                      <a:pt x="3796" y="10341"/>
                    </a:lnTo>
                    <a:lnTo>
                      <a:pt x="3799" y="10349"/>
                    </a:lnTo>
                    <a:lnTo>
                      <a:pt x="3796" y="10353"/>
                    </a:lnTo>
                    <a:lnTo>
                      <a:pt x="3782" y="10371"/>
                    </a:lnTo>
                    <a:lnTo>
                      <a:pt x="3768" y="10366"/>
                    </a:lnTo>
                    <a:lnTo>
                      <a:pt x="3765" y="10375"/>
                    </a:lnTo>
                    <a:lnTo>
                      <a:pt x="3754" y="10396"/>
                    </a:lnTo>
                    <a:lnTo>
                      <a:pt x="3745" y="10405"/>
                    </a:lnTo>
                    <a:lnTo>
                      <a:pt x="3740" y="10405"/>
                    </a:lnTo>
                    <a:lnTo>
                      <a:pt x="3729" y="10409"/>
                    </a:lnTo>
                    <a:lnTo>
                      <a:pt x="3715" y="10426"/>
                    </a:lnTo>
                    <a:lnTo>
                      <a:pt x="3712" y="10430"/>
                    </a:lnTo>
                    <a:lnTo>
                      <a:pt x="3701" y="10443"/>
                    </a:lnTo>
                    <a:lnTo>
                      <a:pt x="3695" y="10456"/>
                    </a:lnTo>
                    <a:lnTo>
                      <a:pt x="3687" y="10473"/>
                    </a:lnTo>
                    <a:lnTo>
                      <a:pt x="3659" y="10499"/>
                    </a:lnTo>
                    <a:lnTo>
                      <a:pt x="3647" y="10512"/>
                    </a:lnTo>
                    <a:lnTo>
                      <a:pt x="3645" y="10512"/>
                    </a:lnTo>
                    <a:lnTo>
                      <a:pt x="3633" y="10524"/>
                    </a:lnTo>
                    <a:lnTo>
                      <a:pt x="3619" y="10524"/>
                    </a:lnTo>
                    <a:lnTo>
                      <a:pt x="3608" y="10541"/>
                    </a:lnTo>
                    <a:lnTo>
                      <a:pt x="3614" y="10567"/>
                    </a:lnTo>
                    <a:lnTo>
                      <a:pt x="3617" y="10593"/>
                    </a:lnTo>
                    <a:lnTo>
                      <a:pt x="3605" y="10614"/>
                    </a:lnTo>
                    <a:lnTo>
                      <a:pt x="3597" y="10623"/>
                    </a:lnTo>
                    <a:lnTo>
                      <a:pt x="3591" y="10635"/>
                    </a:lnTo>
                    <a:lnTo>
                      <a:pt x="3580" y="10648"/>
                    </a:lnTo>
                    <a:lnTo>
                      <a:pt x="3577" y="10665"/>
                    </a:lnTo>
                    <a:lnTo>
                      <a:pt x="3572" y="10674"/>
                    </a:lnTo>
                    <a:lnTo>
                      <a:pt x="3563" y="10695"/>
                    </a:lnTo>
                    <a:lnTo>
                      <a:pt x="3552" y="10695"/>
                    </a:lnTo>
                    <a:lnTo>
                      <a:pt x="3538" y="10687"/>
                    </a:lnTo>
                    <a:lnTo>
                      <a:pt x="3533" y="10674"/>
                    </a:lnTo>
                    <a:close/>
                    <a:moveTo>
                      <a:pt x="3793" y="10648"/>
                    </a:moveTo>
                    <a:lnTo>
                      <a:pt x="3799" y="10648"/>
                    </a:lnTo>
                    <a:lnTo>
                      <a:pt x="3793" y="10648"/>
                    </a:lnTo>
                    <a:close/>
                    <a:moveTo>
                      <a:pt x="3398" y="10486"/>
                    </a:moveTo>
                    <a:lnTo>
                      <a:pt x="3398" y="10456"/>
                    </a:lnTo>
                    <a:lnTo>
                      <a:pt x="3401" y="10456"/>
                    </a:lnTo>
                    <a:lnTo>
                      <a:pt x="3415" y="10430"/>
                    </a:lnTo>
                    <a:lnTo>
                      <a:pt x="3429" y="10413"/>
                    </a:lnTo>
                    <a:lnTo>
                      <a:pt x="3435" y="10405"/>
                    </a:lnTo>
                    <a:lnTo>
                      <a:pt x="3440" y="10375"/>
                    </a:lnTo>
                    <a:lnTo>
                      <a:pt x="3457" y="10349"/>
                    </a:lnTo>
                    <a:lnTo>
                      <a:pt x="3463" y="10375"/>
                    </a:lnTo>
                    <a:lnTo>
                      <a:pt x="3457" y="10392"/>
                    </a:lnTo>
                    <a:lnTo>
                      <a:pt x="3451" y="10405"/>
                    </a:lnTo>
                    <a:lnTo>
                      <a:pt x="3443" y="10418"/>
                    </a:lnTo>
                    <a:lnTo>
                      <a:pt x="3437" y="10430"/>
                    </a:lnTo>
                    <a:lnTo>
                      <a:pt x="3432" y="10456"/>
                    </a:lnTo>
                    <a:lnTo>
                      <a:pt x="3432" y="10486"/>
                    </a:lnTo>
                    <a:lnTo>
                      <a:pt x="3429" y="10494"/>
                    </a:lnTo>
                    <a:lnTo>
                      <a:pt x="3415" y="10499"/>
                    </a:lnTo>
                    <a:lnTo>
                      <a:pt x="3401" y="10486"/>
                    </a:lnTo>
                    <a:lnTo>
                      <a:pt x="3398" y="10486"/>
                    </a:lnTo>
                    <a:close/>
                    <a:moveTo>
                      <a:pt x="3477" y="10456"/>
                    </a:moveTo>
                    <a:lnTo>
                      <a:pt x="3479" y="10430"/>
                    </a:lnTo>
                    <a:lnTo>
                      <a:pt x="3482" y="10426"/>
                    </a:lnTo>
                    <a:lnTo>
                      <a:pt x="3491" y="10405"/>
                    </a:lnTo>
                    <a:lnTo>
                      <a:pt x="3496" y="10396"/>
                    </a:lnTo>
                    <a:lnTo>
                      <a:pt x="3502" y="10375"/>
                    </a:lnTo>
                    <a:lnTo>
                      <a:pt x="3510" y="10349"/>
                    </a:lnTo>
                    <a:lnTo>
                      <a:pt x="3524" y="10328"/>
                    </a:lnTo>
                    <a:lnTo>
                      <a:pt x="3538" y="10328"/>
                    </a:lnTo>
                    <a:lnTo>
                      <a:pt x="3549" y="10349"/>
                    </a:lnTo>
                    <a:lnTo>
                      <a:pt x="3544" y="10375"/>
                    </a:lnTo>
                    <a:lnTo>
                      <a:pt x="3538" y="10383"/>
                    </a:lnTo>
                    <a:lnTo>
                      <a:pt x="3524" y="10396"/>
                    </a:lnTo>
                    <a:lnTo>
                      <a:pt x="3519" y="10405"/>
                    </a:lnTo>
                    <a:lnTo>
                      <a:pt x="3510" y="10413"/>
                    </a:lnTo>
                    <a:lnTo>
                      <a:pt x="3502" y="10430"/>
                    </a:lnTo>
                    <a:lnTo>
                      <a:pt x="3496" y="10452"/>
                    </a:lnTo>
                    <a:lnTo>
                      <a:pt x="3491" y="10456"/>
                    </a:lnTo>
                    <a:lnTo>
                      <a:pt x="3482" y="10469"/>
                    </a:lnTo>
                    <a:lnTo>
                      <a:pt x="3477" y="10456"/>
                    </a:lnTo>
                    <a:close/>
                    <a:moveTo>
                      <a:pt x="3482" y="10324"/>
                    </a:moveTo>
                    <a:lnTo>
                      <a:pt x="3482" y="10319"/>
                    </a:lnTo>
                    <a:lnTo>
                      <a:pt x="3485" y="10324"/>
                    </a:lnTo>
                    <a:lnTo>
                      <a:pt x="3482" y="10324"/>
                    </a:lnTo>
                    <a:close/>
                    <a:moveTo>
                      <a:pt x="3687" y="10324"/>
                    </a:moveTo>
                    <a:lnTo>
                      <a:pt x="3687" y="10319"/>
                    </a:lnTo>
                    <a:lnTo>
                      <a:pt x="3698" y="10294"/>
                    </a:lnTo>
                    <a:lnTo>
                      <a:pt x="3701" y="10289"/>
                    </a:lnTo>
                    <a:lnTo>
                      <a:pt x="3701" y="10298"/>
                    </a:lnTo>
                    <a:lnTo>
                      <a:pt x="3687" y="10324"/>
                    </a:lnTo>
                    <a:close/>
                    <a:moveTo>
                      <a:pt x="2527" y="10268"/>
                    </a:moveTo>
                    <a:lnTo>
                      <a:pt x="2521" y="10242"/>
                    </a:lnTo>
                    <a:lnTo>
                      <a:pt x="2533" y="10230"/>
                    </a:lnTo>
                    <a:lnTo>
                      <a:pt x="2547" y="10225"/>
                    </a:lnTo>
                    <a:lnTo>
                      <a:pt x="2552" y="10212"/>
                    </a:lnTo>
                    <a:lnTo>
                      <a:pt x="2561" y="10204"/>
                    </a:lnTo>
                    <a:lnTo>
                      <a:pt x="2569" y="10212"/>
                    </a:lnTo>
                    <a:lnTo>
                      <a:pt x="2561" y="10217"/>
                    </a:lnTo>
                    <a:lnTo>
                      <a:pt x="2547" y="10242"/>
                    </a:lnTo>
                    <a:lnTo>
                      <a:pt x="2547" y="10247"/>
                    </a:lnTo>
                    <a:lnTo>
                      <a:pt x="2535" y="10268"/>
                    </a:lnTo>
                    <a:lnTo>
                      <a:pt x="2533" y="10272"/>
                    </a:lnTo>
                    <a:lnTo>
                      <a:pt x="2527" y="10268"/>
                    </a:lnTo>
                    <a:close/>
                    <a:moveTo>
                      <a:pt x="2586" y="10268"/>
                    </a:moveTo>
                    <a:lnTo>
                      <a:pt x="2597" y="10242"/>
                    </a:lnTo>
                    <a:lnTo>
                      <a:pt x="2600" y="10238"/>
                    </a:lnTo>
                    <a:lnTo>
                      <a:pt x="2605" y="10242"/>
                    </a:lnTo>
                    <a:lnTo>
                      <a:pt x="2589" y="10268"/>
                    </a:lnTo>
                    <a:lnTo>
                      <a:pt x="2586" y="10268"/>
                    </a:lnTo>
                    <a:close/>
                    <a:moveTo>
                      <a:pt x="3849" y="10268"/>
                    </a:moveTo>
                    <a:lnTo>
                      <a:pt x="3846" y="10242"/>
                    </a:lnTo>
                    <a:lnTo>
                      <a:pt x="3863" y="10217"/>
                    </a:lnTo>
                    <a:lnTo>
                      <a:pt x="3863" y="10212"/>
                    </a:lnTo>
                    <a:lnTo>
                      <a:pt x="3891" y="10195"/>
                    </a:lnTo>
                    <a:lnTo>
                      <a:pt x="3902" y="10187"/>
                    </a:lnTo>
                    <a:lnTo>
                      <a:pt x="3914" y="10212"/>
                    </a:lnTo>
                    <a:lnTo>
                      <a:pt x="3911" y="10242"/>
                    </a:lnTo>
                    <a:lnTo>
                      <a:pt x="3905" y="10268"/>
                    </a:lnTo>
                    <a:lnTo>
                      <a:pt x="3902" y="10277"/>
                    </a:lnTo>
                    <a:lnTo>
                      <a:pt x="3891" y="10277"/>
                    </a:lnTo>
                    <a:lnTo>
                      <a:pt x="3877" y="10272"/>
                    </a:lnTo>
                    <a:lnTo>
                      <a:pt x="3863" y="10272"/>
                    </a:lnTo>
                    <a:lnTo>
                      <a:pt x="3849" y="10268"/>
                    </a:lnTo>
                    <a:close/>
                    <a:moveTo>
                      <a:pt x="4009" y="10268"/>
                    </a:moveTo>
                    <a:lnTo>
                      <a:pt x="4012" y="10242"/>
                    </a:lnTo>
                    <a:lnTo>
                      <a:pt x="4023" y="10212"/>
                    </a:lnTo>
                    <a:lnTo>
                      <a:pt x="4026" y="10204"/>
                    </a:lnTo>
                    <a:lnTo>
                      <a:pt x="4068" y="10204"/>
                    </a:lnTo>
                    <a:lnTo>
                      <a:pt x="4079" y="10212"/>
                    </a:lnTo>
                    <a:lnTo>
                      <a:pt x="4087" y="10212"/>
                    </a:lnTo>
                    <a:lnTo>
                      <a:pt x="4079" y="10238"/>
                    </a:lnTo>
                    <a:lnTo>
                      <a:pt x="4079" y="10242"/>
                    </a:lnTo>
                    <a:lnTo>
                      <a:pt x="4068" y="10247"/>
                    </a:lnTo>
                    <a:lnTo>
                      <a:pt x="4040" y="10264"/>
                    </a:lnTo>
                    <a:lnTo>
                      <a:pt x="4037" y="10268"/>
                    </a:lnTo>
                    <a:lnTo>
                      <a:pt x="4026" y="10277"/>
                    </a:lnTo>
                    <a:lnTo>
                      <a:pt x="4012" y="10285"/>
                    </a:lnTo>
                    <a:lnTo>
                      <a:pt x="4009" y="10268"/>
                    </a:lnTo>
                    <a:close/>
                    <a:moveTo>
                      <a:pt x="4404" y="10268"/>
                    </a:moveTo>
                    <a:lnTo>
                      <a:pt x="4393" y="10264"/>
                    </a:lnTo>
                    <a:lnTo>
                      <a:pt x="4379" y="10255"/>
                    </a:lnTo>
                    <a:lnTo>
                      <a:pt x="4365" y="10242"/>
                    </a:lnTo>
                    <a:lnTo>
                      <a:pt x="4379" y="10212"/>
                    </a:lnTo>
                    <a:lnTo>
                      <a:pt x="4393" y="10208"/>
                    </a:lnTo>
                    <a:lnTo>
                      <a:pt x="4407" y="10200"/>
                    </a:lnTo>
                    <a:lnTo>
                      <a:pt x="4421" y="10195"/>
                    </a:lnTo>
                    <a:lnTo>
                      <a:pt x="4429" y="10187"/>
                    </a:lnTo>
                    <a:lnTo>
                      <a:pt x="4432" y="10183"/>
                    </a:lnTo>
                    <a:lnTo>
                      <a:pt x="4443" y="10161"/>
                    </a:lnTo>
                    <a:lnTo>
                      <a:pt x="4446" y="10131"/>
                    </a:lnTo>
                    <a:lnTo>
                      <a:pt x="4446" y="10127"/>
                    </a:lnTo>
                    <a:lnTo>
                      <a:pt x="4460" y="10114"/>
                    </a:lnTo>
                    <a:lnTo>
                      <a:pt x="4488" y="10114"/>
                    </a:lnTo>
                    <a:lnTo>
                      <a:pt x="4493" y="10131"/>
                    </a:lnTo>
                    <a:lnTo>
                      <a:pt x="4491" y="10161"/>
                    </a:lnTo>
                    <a:lnTo>
                      <a:pt x="4488" y="10165"/>
                    </a:lnTo>
                    <a:lnTo>
                      <a:pt x="4474" y="10178"/>
                    </a:lnTo>
                    <a:lnTo>
                      <a:pt x="4460" y="10183"/>
                    </a:lnTo>
                    <a:lnTo>
                      <a:pt x="4457" y="10187"/>
                    </a:lnTo>
                    <a:lnTo>
                      <a:pt x="4446" y="10195"/>
                    </a:lnTo>
                    <a:lnTo>
                      <a:pt x="4440" y="10212"/>
                    </a:lnTo>
                    <a:lnTo>
                      <a:pt x="4437" y="10242"/>
                    </a:lnTo>
                    <a:lnTo>
                      <a:pt x="4432" y="10255"/>
                    </a:lnTo>
                    <a:lnTo>
                      <a:pt x="4423" y="10268"/>
                    </a:lnTo>
                    <a:lnTo>
                      <a:pt x="4421" y="10277"/>
                    </a:lnTo>
                    <a:lnTo>
                      <a:pt x="4407" y="10268"/>
                    </a:lnTo>
                    <a:lnTo>
                      <a:pt x="4404" y="10268"/>
                    </a:lnTo>
                    <a:close/>
                    <a:moveTo>
                      <a:pt x="4586" y="10242"/>
                    </a:moveTo>
                    <a:lnTo>
                      <a:pt x="4594" y="10212"/>
                    </a:lnTo>
                    <a:lnTo>
                      <a:pt x="4605" y="10212"/>
                    </a:lnTo>
                    <a:lnTo>
                      <a:pt x="4600" y="10242"/>
                    </a:lnTo>
                    <a:lnTo>
                      <a:pt x="4597" y="10247"/>
                    </a:lnTo>
                    <a:lnTo>
                      <a:pt x="4586" y="10242"/>
                    </a:lnTo>
                    <a:close/>
                    <a:moveTo>
                      <a:pt x="3925" y="10212"/>
                    </a:moveTo>
                    <a:lnTo>
                      <a:pt x="3925" y="10187"/>
                    </a:lnTo>
                    <a:lnTo>
                      <a:pt x="3916" y="10183"/>
                    </a:lnTo>
                    <a:lnTo>
                      <a:pt x="3914" y="10161"/>
                    </a:lnTo>
                    <a:lnTo>
                      <a:pt x="3916" y="10131"/>
                    </a:lnTo>
                    <a:lnTo>
                      <a:pt x="3928" y="10106"/>
                    </a:lnTo>
                    <a:lnTo>
                      <a:pt x="3930" y="10097"/>
                    </a:lnTo>
                    <a:lnTo>
                      <a:pt x="3944" y="10089"/>
                    </a:lnTo>
                    <a:lnTo>
                      <a:pt x="3958" y="10093"/>
                    </a:lnTo>
                    <a:lnTo>
                      <a:pt x="3972" y="10084"/>
                    </a:lnTo>
                    <a:lnTo>
                      <a:pt x="3986" y="10080"/>
                    </a:lnTo>
                    <a:lnTo>
                      <a:pt x="3998" y="10084"/>
                    </a:lnTo>
                    <a:lnTo>
                      <a:pt x="4012" y="10093"/>
                    </a:lnTo>
                    <a:lnTo>
                      <a:pt x="4014" y="10106"/>
                    </a:lnTo>
                    <a:lnTo>
                      <a:pt x="4012" y="10118"/>
                    </a:lnTo>
                    <a:lnTo>
                      <a:pt x="4012" y="10131"/>
                    </a:lnTo>
                    <a:lnTo>
                      <a:pt x="4006" y="10161"/>
                    </a:lnTo>
                    <a:lnTo>
                      <a:pt x="3998" y="10178"/>
                    </a:lnTo>
                    <a:lnTo>
                      <a:pt x="3986" y="10174"/>
                    </a:lnTo>
                    <a:lnTo>
                      <a:pt x="3972" y="10183"/>
                    </a:lnTo>
                    <a:lnTo>
                      <a:pt x="3967" y="10187"/>
                    </a:lnTo>
                    <a:lnTo>
                      <a:pt x="3958" y="10191"/>
                    </a:lnTo>
                    <a:lnTo>
                      <a:pt x="3944" y="10200"/>
                    </a:lnTo>
                    <a:lnTo>
                      <a:pt x="3933" y="10212"/>
                    </a:lnTo>
                    <a:lnTo>
                      <a:pt x="3930" y="10217"/>
                    </a:lnTo>
                    <a:lnTo>
                      <a:pt x="3925" y="10212"/>
                    </a:lnTo>
                    <a:close/>
                    <a:moveTo>
                      <a:pt x="4513" y="10187"/>
                    </a:moveTo>
                    <a:lnTo>
                      <a:pt x="4510" y="10161"/>
                    </a:lnTo>
                    <a:lnTo>
                      <a:pt x="4513" y="10131"/>
                    </a:lnTo>
                    <a:lnTo>
                      <a:pt x="4527" y="10110"/>
                    </a:lnTo>
                    <a:lnTo>
                      <a:pt x="4541" y="10106"/>
                    </a:lnTo>
                    <a:lnTo>
                      <a:pt x="4549" y="10106"/>
                    </a:lnTo>
                    <a:lnTo>
                      <a:pt x="4555" y="10101"/>
                    </a:lnTo>
                    <a:lnTo>
                      <a:pt x="4569" y="10093"/>
                    </a:lnTo>
                    <a:lnTo>
                      <a:pt x="4580" y="10106"/>
                    </a:lnTo>
                    <a:lnTo>
                      <a:pt x="4580" y="10131"/>
                    </a:lnTo>
                    <a:lnTo>
                      <a:pt x="4577" y="10161"/>
                    </a:lnTo>
                    <a:lnTo>
                      <a:pt x="4569" y="10178"/>
                    </a:lnTo>
                    <a:lnTo>
                      <a:pt x="4555" y="10187"/>
                    </a:lnTo>
                    <a:lnTo>
                      <a:pt x="4513" y="10187"/>
                    </a:lnTo>
                    <a:close/>
                    <a:moveTo>
                      <a:pt x="2535" y="10161"/>
                    </a:moveTo>
                    <a:lnTo>
                      <a:pt x="2547" y="10148"/>
                    </a:lnTo>
                    <a:lnTo>
                      <a:pt x="2549" y="10131"/>
                    </a:lnTo>
                    <a:lnTo>
                      <a:pt x="2555" y="10106"/>
                    </a:lnTo>
                    <a:lnTo>
                      <a:pt x="2561" y="10093"/>
                    </a:lnTo>
                    <a:lnTo>
                      <a:pt x="2575" y="10084"/>
                    </a:lnTo>
                    <a:lnTo>
                      <a:pt x="2586" y="10106"/>
                    </a:lnTo>
                    <a:lnTo>
                      <a:pt x="2580" y="10131"/>
                    </a:lnTo>
                    <a:lnTo>
                      <a:pt x="2575" y="10144"/>
                    </a:lnTo>
                    <a:lnTo>
                      <a:pt x="2561" y="10153"/>
                    </a:lnTo>
                    <a:lnTo>
                      <a:pt x="2552" y="10161"/>
                    </a:lnTo>
                    <a:lnTo>
                      <a:pt x="2547" y="10165"/>
                    </a:lnTo>
                    <a:lnTo>
                      <a:pt x="2535" y="10161"/>
                    </a:lnTo>
                    <a:close/>
                    <a:moveTo>
                      <a:pt x="3925" y="10161"/>
                    </a:moveTo>
                    <a:lnTo>
                      <a:pt x="3930" y="10148"/>
                    </a:lnTo>
                    <a:lnTo>
                      <a:pt x="3933" y="10161"/>
                    </a:lnTo>
                    <a:lnTo>
                      <a:pt x="3930" y="10183"/>
                    </a:lnTo>
                    <a:lnTo>
                      <a:pt x="3925" y="10161"/>
                    </a:lnTo>
                    <a:close/>
                    <a:moveTo>
                      <a:pt x="4409" y="9751"/>
                    </a:moveTo>
                    <a:lnTo>
                      <a:pt x="4407" y="9747"/>
                    </a:lnTo>
                    <a:lnTo>
                      <a:pt x="4393" y="9734"/>
                    </a:lnTo>
                    <a:lnTo>
                      <a:pt x="4384" y="9725"/>
                    </a:lnTo>
                    <a:lnTo>
                      <a:pt x="4379" y="9700"/>
                    </a:lnTo>
                    <a:lnTo>
                      <a:pt x="4379" y="9695"/>
                    </a:lnTo>
                    <a:lnTo>
                      <a:pt x="4393" y="9683"/>
                    </a:lnTo>
                    <a:lnTo>
                      <a:pt x="4407" y="9674"/>
                    </a:lnTo>
                    <a:lnTo>
                      <a:pt x="4421" y="9674"/>
                    </a:lnTo>
                    <a:lnTo>
                      <a:pt x="4426" y="9700"/>
                    </a:lnTo>
                    <a:lnTo>
                      <a:pt x="4432" y="9717"/>
                    </a:lnTo>
                    <a:lnTo>
                      <a:pt x="4437" y="9725"/>
                    </a:lnTo>
                    <a:lnTo>
                      <a:pt x="4435" y="9751"/>
                    </a:lnTo>
                    <a:lnTo>
                      <a:pt x="4432" y="9755"/>
                    </a:lnTo>
                    <a:lnTo>
                      <a:pt x="4421" y="9764"/>
                    </a:lnTo>
                    <a:lnTo>
                      <a:pt x="4409" y="9751"/>
                    </a:lnTo>
                    <a:close/>
                    <a:moveTo>
                      <a:pt x="4580" y="9751"/>
                    </a:moveTo>
                    <a:lnTo>
                      <a:pt x="4580" y="9725"/>
                    </a:lnTo>
                    <a:lnTo>
                      <a:pt x="4583" y="9721"/>
                    </a:lnTo>
                    <a:lnTo>
                      <a:pt x="4597" y="9708"/>
                    </a:lnTo>
                    <a:lnTo>
                      <a:pt x="4605" y="9725"/>
                    </a:lnTo>
                    <a:lnTo>
                      <a:pt x="4597" y="9738"/>
                    </a:lnTo>
                    <a:lnTo>
                      <a:pt x="4583" y="9751"/>
                    </a:lnTo>
                    <a:lnTo>
                      <a:pt x="4583" y="9755"/>
                    </a:lnTo>
                    <a:lnTo>
                      <a:pt x="4580" y="9751"/>
                    </a:lnTo>
                    <a:close/>
                    <a:moveTo>
                      <a:pt x="40" y="9725"/>
                    </a:moveTo>
                    <a:lnTo>
                      <a:pt x="45" y="9700"/>
                    </a:lnTo>
                    <a:lnTo>
                      <a:pt x="48" y="9695"/>
                    </a:lnTo>
                    <a:lnTo>
                      <a:pt x="62" y="9678"/>
                    </a:lnTo>
                    <a:lnTo>
                      <a:pt x="76" y="9670"/>
                    </a:lnTo>
                    <a:lnTo>
                      <a:pt x="79" y="9700"/>
                    </a:lnTo>
                    <a:lnTo>
                      <a:pt x="76" y="9725"/>
                    </a:lnTo>
                    <a:lnTo>
                      <a:pt x="62" y="9742"/>
                    </a:lnTo>
                    <a:lnTo>
                      <a:pt x="48" y="9734"/>
                    </a:lnTo>
                    <a:lnTo>
                      <a:pt x="40" y="9725"/>
                    </a:lnTo>
                    <a:close/>
                    <a:moveTo>
                      <a:pt x="157" y="9725"/>
                    </a:moveTo>
                    <a:lnTo>
                      <a:pt x="157" y="9717"/>
                    </a:lnTo>
                    <a:lnTo>
                      <a:pt x="163" y="9700"/>
                    </a:lnTo>
                    <a:lnTo>
                      <a:pt x="171" y="9678"/>
                    </a:lnTo>
                    <a:lnTo>
                      <a:pt x="185" y="9683"/>
                    </a:lnTo>
                    <a:lnTo>
                      <a:pt x="199" y="9691"/>
                    </a:lnTo>
                    <a:lnTo>
                      <a:pt x="202" y="9700"/>
                    </a:lnTo>
                    <a:lnTo>
                      <a:pt x="194" y="9725"/>
                    </a:lnTo>
                    <a:lnTo>
                      <a:pt x="185" y="9734"/>
                    </a:lnTo>
                    <a:lnTo>
                      <a:pt x="171" y="9747"/>
                    </a:lnTo>
                    <a:lnTo>
                      <a:pt x="157" y="9751"/>
                    </a:lnTo>
                    <a:lnTo>
                      <a:pt x="157" y="9725"/>
                    </a:lnTo>
                    <a:close/>
                    <a:moveTo>
                      <a:pt x="3880" y="9725"/>
                    </a:moveTo>
                    <a:lnTo>
                      <a:pt x="3886" y="9700"/>
                    </a:lnTo>
                    <a:lnTo>
                      <a:pt x="3891" y="9691"/>
                    </a:lnTo>
                    <a:lnTo>
                      <a:pt x="3902" y="9678"/>
                    </a:lnTo>
                    <a:lnTo>
                      <a:pt x="3916" y="9700"/>
                    </a:lnTo>
                    <a:lnTo>
                      <a:pt x="3911" y="9725"/>
                    </a:lnTo>
                    <a:lnTo>
                      <a:pt x="3902" y="9742"/>
                    </a:lnTo>
                    <a:lnTo>
                      <a:pt x="3891" y="9738"/>
                    </a:lnTo>
                    <a:lnTo>
                      <a:pt x="3880" y="9725"/>
                    </a:lnTo>
                    <a:close/>
                    <a:moveTo>
                      <a:pt x="4012" y="9725"/>
                    </a:moveTo>
                    <a:lnTo>
                      <a:pt x="4012" y="9713"/>
                    </a:lnTo>
                    <a:lnTo>
                      <a:pt x="4017" y="9700"/>
                    </a:lnTo>
                    <a:lnTo>
                      <a:pt x="4026" y="9687"/>
                    </a:lnTo>
                    <a:lnTo>
                      <a:pt x="4040" y="9695"/>
                    </a:lnTo>
                    <a:lnTo>
                      <a:pt x="4045" y="9700"/>
                    </a:lnTo>
                    <a:lnTo>
                      <a:pt x="4037" y="9725"/>
                    </a:lnTo>
                    <a:lnTo>
                      <a:pt x="4026" y="9738"/>
                    </a:lnTo>
                    <a:lnTo>
                      <a:pt x="4012" y="9738"/>
                    </a:lnTo>
                    <a:lnTo>
                      <a:pt x="4012" y="9725"/>
                    </a:lnTo>
                    <a:close/>
                    <a:moveTo>
                      <a:pt x="4491" y="9700"/>
                    </a:moveTo>
                    <a:lnTo>
                      <a:pt x="4491" y="9670"/>
                    </a:lnTo>
                    <a:lnTo>
                      <a:pt x="4502" y="9648"/>
                    </a:lnTo>
                    <a:lnTo>
                      <a:pt x="4510" y="9644"/>
                    </a:lnTo>
                    <a:lnTo>
                      <a:pt x="4516" y="9640"/>
                    </a:lnTo>
                    <a:lnTo>
                      <a:pt x="4527" y="9644"/>
                    </a:lnTo>
                    <a:lnTo>
                      <a:pt x="4533" y="9644"/>
                    </a:lnTo>
                    <a:lnTo>
                      <a:pt x="4541" y="9670"/>
                    </a:lnTo>
                    <a:lnTo>
                      <a:pt x="4527" y="9683"/>
                    </a:lnTo>
                    <a:lnTo>
                      <a:pt x="4521" y="9700"/>
                    </a:lnTo>
                    <a:lnTo>
                      <a:pt x="4516" y="9704"/>
                    </a:lnTo>
                    <a:lnTo>
                      <a:pt x="4502" y="9717"/>
                    </a:lnTo>
                    <a:lnTo>
                      <a:pt x="4491" y="9700"/>
                    </a:lnTo>
                    <a:close/>
                    <a:moveTo>
                      <a:pt x="4415" y="9644"/>
                    </a:moveTo>
                    <a:lnTo>
                      <a:pt x="4421" y="9636"/>
                    </a:lnTo>
                    <a:lnTo>
                      <a:pt x="4421" y="9619"/>
                    </a:lnTo>
                    <a:lnTo>
                      <a:pt x="4432" y="9589"/>
                    </a:lnTo>
                    <a:lnTo>
                      <a:pt x="4432" y="9584"/>
                    </a:lnTo>
                    <a:lnTo>
                      <a:pt x="4446" y="9563"/>
                    </a:lnTo>
                    <a:lnTo>
                      <a:pt x="4446" y="9559"/>
                    </a:lnTo>
                    <a:lnTo>
                      <a:pt x="4460" y="9550"/>
                    </a:lnTo>
                    <a:lnTo>
                      <a:pt x="4488" y="9550"/>
                    </a:lnTo>
                    <a:lnTo>
                      <a:pt x="4493" y="9533"/>
                    </a:lnTo>
                    <a:lnTo>
                      <a:pt x="4502" y="9520"/>
                    </a:lnTo>
                    <a:lnTo>
                      <a:pt x="4516" y="9520"/>
                    </a:lnTo>
                    <a:lnTo>
                      <a:pt x="4527" y="9533"/>
                    </a:lnTo>
                    <a:lnTo>
                      <a:pt x="4516" y="9550"/>
                    </a:lnTo>
                    <a:lnTo>
                      <a:pt x="4510" y="9563"/>
                    </a:lnTo>
                    <a:lnTo>
                      <a:pt x="4502" y="9567"/>
                    </a:lnTo>
                    <a:lnTo>
                      <a:pt x="4488" y="9589"/>
                    </a:lnTo>
                    <a:lnTo>
                      <a:pt x="4488" y="9593"/>
                    </a:lnTo>
                    <a:lnTo>
                      <a:pt x="4474" y="9619"/>
                    </a:lnTo>
                    <a:lnTo>
                      <a:pt x="4460" y="9623"/>
                    </a:lnTo>
                    <a:lnTo>
                      <a:pt x="4432" y="9640"/>
                    </a:lnTo>
                    <a:lnTo>
                      <a:pt x="4423" y="9644"/>
                    </a:lnTo>
                    <a:lnTo>
                      <a:pt x="4421" y="9653"/>
                    </a:lnTo>
                    <a:lnTo>
                      <a:pt x="4415" y="9644"/>
                    </a:lnTo>
                    <a:close/>
                    <a:moveTo>
                      <a:pt x="87" y="9619"/>
                    </a:moveTo>
                    <a:lnTo>
                      <a:pt x="84" y="9589"/>
                    </a:lnTo>
                    <a:cubicBezTo>
                      <a:pt x="77" y="9520"/>
                      <a:pt x="119" y="9540"/>
                      <a:pt x="143" y="9529"/>
                    </a:cubicBezTo>
                    <a:lnTo>
                      <a:pt x="154" y="9533"/>
                    </a:lnTo>
                    <a:lnTo>
                      <a:pt x="154" y="9563"/>
                    </a:lnTo>
                    <a:lnTo>
                      <a:pt x="152" y="9589"/>
                    </a:lnTo>
                    <a:lnTo>
                      <a:pt x="146" y="9619"/>
                    </a:lnTo>
                    <a:lnTo>
                      <a:pt x="143" y="9623"/>
                    </a:lnTo>
                    <a:lnTo>
                      <a:pt x="129" y="9631"/>
                    </a:lnTo>
                    <a:lnTo>
                      <a:pt x="118" y="9631"/>
                    </a:lnTo>
                    <a:lnTo>
                      <a:pt x="104" y="9644"/>
                    </a:lnTo>
                    <a:lnTo>
                      <a:pt x="90" y="9640"/>
                    </a:lnTo>
                    <a:lnTo>
                      <a:pt x="87" y="9619"/>
                    </a:lnTo>
                    <a:close/>
                    <a:moveTo>
                      <a:pt x="4558" y="9619"/>
                    </a:moveTo>
                    <a:lnTo>
                      <a:pt x="4555" y="9606"/>
                    </a:lnTo>
                    <a:lnTo>
                      <a:pt x="4541" y="9563"/>
                    </a:lnTo>
                    <a:lnTo>
                      <a:pt x="4555" y="9542"/>
                    </a:lnTo>
                    <a:lnTo>
                      <a:pt x="4569" y="9542"/>
                    </a:lnTo>
                    <a:lnTo>
                      <a:pt x="4577" y="9563"/>
                    </a:lnTo>
                    <a:lnTo>
                      <a:pt x="4586" y="9589"/>
                    </a:lnTo>
                    <a:lnTo>
                      <a:pt x="4591" y="9619"/>
                    </a:lnTo>
                    <a:lnTo>
                      <a:pt x="4583" y="9627"/>
                    </a:lnTo>
                    <a:lnTo>
                      <a:pt x="4569" y="9636"/>
                    </a:lnTo>
                    <a:lnTo>
                      <a:pt x="4558" y="9619"/>
                    </a:lnTo>
                    <a:close/>
                    <a:moveTo>
                      <a:pt x="3936" y="9589"/>
                    </a:moveTo>
                    <a:lnTo>
                      <a:pt x="3939" y="9563"/>
                    </a:lnTo>
                    <a:lnTo>
                      <a:pt x="3944" y="9550"/>
                    </a:lnTo>
                    <a:cubicBezTo>
                      <a:pt x="3967" y="9527"/>
                      <a:pt x="3964" y="9534"/>
                      <a:pt x="3989" y="9533"/>
                    </a:cubicBezTo>
                    <a:lnTo>
                      <a:pt x="3998" y="9546"/>
                    </a:lnTo>
                    <a:lnTo>
                      <a:pt x="4000" y="9563"/>
                    </a:lnTo>
                    <a:cubicBezTo>
                      <a:pt x="3990" y="9597"/>
                      <a:pt x="3982" y="9599"/>
                      <a:pt x="3958" y="9606"/>
                    </a:cubicBezTo>
                    <a:lnTo>
                      <a:pt x="3944" y="9606"/>
                    </a:lnTo>
                    <a:lnTo>
                      <a:pt x="3936" y="9589"/>
                    </a:lnTo>
                    <a:close/>
                    <a:moveTo>
                      <a:pt x="13930" y="8696"/>
                    </a:moveTo>
                    <a:lnTo>
                      <a:pt x="13919" y="8666"/>
                    </a:lnTo>
                    <a:lnTo>
                      <a:pt x="13914" y="8640"/>
                    </a:lnTo>
                    <a:lnTo>
                      <a:pt x="13914" y="8614"/>
                    </a:lnTo>
                    <a:lnTo>
                      <a:pt x="13919" y="8589"/>
                    </a:lnTo>
                    <a:lnTo>
                      <a:pt x="13919" y="8584"/>
                    </a:lnTo>
                    <a:lnTo>
                      <a:pt x="13930" y="8559"/>
                    </a:lnTo>
                    <a:lnTo>
                      <a:pt x="13933" y="8555"/>
                    </a:lnTo>
                    <a:lnTo>
                      <a:pt x="13947" y="8546"/>
                    </a:lnTo>
                    <a:lnTo>
                      <a:pt x="13961" y="8542"/>
                    </a:lnTo>
                    <a:lnTo>
                      <a:pt x="13975" y="8537"/>
                    </a:lnTo>
                    <a:lnTo>
                      <a:pt x="13981" y="8529"/>
                    </a:lnTo>
                    <a:lnTo>
                      <a:pt x="13986" y="8478"/>
                    </a:lnTo>
                    <a:lnTo>
                      <a:pt x="13986" y="8448"/>
                    </a:lnTo>
                    <a:lnTo>
                      <a:pt x="13992" y="8422"/>
                    </a:lnTo>
                    <a:lnTo>
                      <a:pt x="14000" y="8396"/>
                    </a:lnTo>
                    <a:lnTo>
                      <a:pt x="14000" y="8392"/>
                    </a:lnTo>
                    <a:lnTo>
                      <a:pt x="14014" y="8379"/>
                    </a:lnTo>
                    <a:lnTo>
                      <a:pt x="14028" y="8375"/>
                    </a:lnTo>
                    <a:lnTo>
                      <a:pt x="14042" y="8388"/>
                    </a:lnTo>
                    <a:lnTo>
                      <a:pt x="14048" y="8396"/>
                    </a:lnTo>
                    <a:lnTo>
                      <a:pt x="14056" y="8414"/>
                    </a:lnTo>
                    <a:lnTo>
                      <a:pt x="14059" y="8422"/>
                    </a:lnTo>
                    <a:lnTo>
                      <a:pt x="14065" y="8448"/>
                    </a:lnTo>
                    <a:lnTo>
                      <a:pt x="14059" y="8478"/>
                    </a:lnTo>
                    <a:lnTo>
                      <a:pt x="14056" y="8482"/>
                    </a:lnTo>
                    <a:lnTo>
                      <a:pt x="14051" y="8503"/>
                    </a:lnTo>
                    <a:lnTo>
                      <a:pt x="14042" y="8516"/>
                    </a:lnTo>
                    <a:lnTo>
                      <a:pt x="14031" y="8529"/>
                    </a:lnTo>
                    <a:lnTo>
                      <a:pt x="14028" y="8533"/>
                    </a:lnTo>
                    <a:lnTo>
                      <a:pt x="14014" y="8542"/>
                    </a:lnTo>
                    <a:lnTo>
                      <a:pt x="14000" y="8537"/>
                    </a:lnTo>
                    <a:lnTo>
                      <a:pt x="13989" y="8559"/>
                    </a:lnTo>
                    <a:lnTo>
                      <a:pt x="13984" y="8584"/>
                    </a:lnTo>
                    <a:lnTo>
                      <a:pt x="13984" y="8614"/>
                    </a:lnTo>
                    <a:lnTo>
                      <a:pt x="13975" y="8691"/>
                    </a:lnTo>
                    <a:lnTo>
                      <a:pt x="13964" y="8696"/>
                    </a:lnTo>
                    <a:lnTo>
                      <a:pt x="13961" y="8700"/>
                    </a:lnTo>
                    <a:lnTo>
                      <a:pt x="13947" y="8704"/>
                    </a:lnTo>
                    <a:lnTo>
                      <a:pt x="13933" y="8704"/>
                    </a:lnTo>
                    <a:lnTo>
                      <a:pt x="13930" y="8696"/>
                    </a:lnTo>
                    <a:close/>
                    <a:moveTo>
                      <a:pt x="5608" y="8559"/>
                    </a:moveTo>
                    <a:lnTo>
                      <a:pt x="5614" y="8555"/>
                    </a:lnTo>
                    <a:lnTo>
                      <a:pt x="5619" y="8559"/>
                    </a:lnTo>
                    <a:lnTo>
                      <a:pt x="5614" y="8576"/>
                    </a:lnTo>
                    <a:lnTo>
                      <a:pt x="5608" y="8559"/>
                    </a:lnTo>
                    <a:close/>
                    <a:moveTo>
                      <a:pt x="5566" y="8503"/>
                    </a:moveTo>
                    <a:lnTo>
                      <a:pt x="5572" y="8490"/>
                    </a:lnTo>
                    <a:lnTo>
                      <a:pt x="5586" y="8490"/>
                    </a:lnTo>
                    <a:lnTo>
                      <a:pt x="5589" y="8503"/>
                    </a:lnTo>
                    <a:lnTo>
                      <a:pt x="5586" y="8508"/>
                    </a:lnTo>
                    <a:lnTo>
                      <a:pt x="5572" y="8520"/>
                    </a:lnTo>
                    <a:lnTo>
                      <a:pt x="5566" y="8503"/>
                    </a:lnTo>
                    <a:close/>
                    <a:moveTo>
                      <a:pt x="13782" y="363"/>
                    </a:moveTo>
                    <a:lnTo>
                      <a:pt x="13785" y="359"/>
                    </a:lnTo>
                    <a:lnTo>
                      <a:pt x="13790" y="363"/>
                    </a:lnTo>
                    <a:lnTo>
                      <a:pt x="13782" y="363"/>
                    </a:lnTo>
                    <a:close/>
                    <a:moveTo>
                      <a:pt x="13799" y="334"/>
                    </a:moveTo>
                    <a:lnTo>
                      <a:pt x="13813" y="325"/>
                    </a:lnTo>
                    <a:lnTo>
                      <a:pt x="13821" y="308"/>
                    </a:lnTo>
                    <a:cubicBezTo>
                      <a:pt x="13849" y="270"/>
                      <a:pt x="13892" y="239"/>
                      <a:pt x="13916" y="197"/>
                    </a:cubicBezTo>
                    <a:lnTo>
                      <a:pt x="13919" y="197"/>
                    </a:lnTo>
                    <a:lnTo>
                      <a:pt x="13933" y="184"/>
                    </a:lnTo>
                    <a:cubicBezTo>
                      <a:pt x="13966" y="161"/>
                      <a:pt x="13996" y="119"/>
                      <a:pt x="14014" y="73"/>
                    </a:cubicBezTo>
                    <a:lnTo>
                      <a:pt x="14028" y="64"/>
                    </a:lnTo>
                    <a:lnTo>
                      <a:pt x="14040" y="64"/>
                    </a:lnTo>
                    <a:lnTo>
                      <a:pt x="14042" y="56"/>
                    </a:lnTo>
                    <a:cubicBezTo>
                      <a:pt x="14076" y="44"/>
                      <a:pt x="14103" y="9"/>
                      <a:pt x="14138" y="0"/>
                    </a:cubicBezTo>
                    <a:lnTo>
                      <a:pt x="14146" y="9"/>
                    </a:lnTo>
                    <a:lnTo>
                      <a:pt x="14138" y="17"/>
                    </a:lnTo>
                    <a:lnTo>
                      <a:pt x="14124" y="39"/>
                    </a:lnTo>
                    <a:lnTo>
                      <a:pt x="14110" y="51"/>
                    </a:lnTo>
                    <a:lnTo>
                      <a:pt x="14107" y="64"/>
                    </a:lnTo>
                    <a:lnTo>
                      <a:pt x="14096" y="73"/>
                    </a:lnTo>
                    <a:lnTo>
                      <a:pt x="14084" y="90"/>
                    </a:lnTo>
                    <a:lnTo>
                      <a:pt x="14082" y="90"/>
                    </a:lnTo>
                    <a:lnTo>
                      <a:pt x="14070" y="107"/>
                    </a:lnTo>
                    <a:lnTo>
                      <a:pt x="14059" y="116"/>
                    </a:lnTo>
                    <a:cubicBezTo>
                      <a:pt x="14049" y="132"/>
                      <a:pt x="14028" y="140"/>
                      <a:pt x="14014" y="154"/>
                    </a:cubicBezTo>
                    <a:lnTo>
                      <a:pt x="14000" y="171"/>
                    </a:lnTo>
                    <a:lnTo>
                      <a:pt x="13989" y="188"/>
                    </a:lnTo>
                    <a:lnTo>
                      <a:pt x="13981" y="197"/>
                    </a:lnTo>
                    <a:lnTo>
                      <a:pt x="13975" y="214"/>
                    </a:lnTo>
                    <a:lnTo>
                      <a:pt x="13964" y="227"/>
                    </a:lnTo>
                    <a:lnTo>
                      <a:pt x="13961" y="240"/>
                    </a:lnTo>
                    <a:lnTo>
                      <a:pt x="13947" y="248"/>
                    </a:lnTo>
                    <a:lnTo>
                      <a:pt x="13939" y="252"/>
                    </a:lnTo>
                    <a:lnTo>
                      <a:pt x="13933" y="265"/>
                    </a:lnTo>
                    <a:lnTo>
                      <a:pt x="13919" y="269"/>
                    </a:lnTo>
                    <a:lnTo>
                      <a:pt x="13908" y="274"/>
                    </a:lnTo>
                    <a:cubicBezTo>
                      <a:pt x="13887" y="286"/>
                      <a:pt x="13866" y="312"/>
                      <a:pt x="13838" y="325"/>
                    </a:cubicBezTo>
                    <a:lnTo>
                      <a:pt x="13830" y="334"/>
                    </a:lnTo>
                    <a:lnTo>
                      <a:pt x="13824" y="338"/>
                    </a:lnTo>
                    <a:lnTo>
                      <a:pt x="13813" y="346"/>
                    </a:lnTo>
                    <a:lnTo>
                      <a:pt x="13799" y="334"/>
                    </a:lnTo>
                    <a:close/>
                    <a:moveTo>
                      <a:pt x="5479" y="227"/>
                    </a:moveTo>
                    <a:lnTo>
                      <a:pt x="5479" y="218"/>
                    </a:lnTo>
                    <a:lnTo>
                      <a:pt x="5465" y="214"/>
                    </a:lnTo>
                    <a:lnTo>
                      <a:pt x="5451" y="222"/>
                    </a:lnTo>
                    <a:lnTo>
                      <a:pt x="5437" y="205"/>
                    </a:lnTo>
                    <a:lnTo>
                      <a:pt x="5435" y="197"/>
                    </a:lnTo>
                    <a:lnTo>
                      <a:pt x="5437" y="197"/>
                    </a:lnTo>
                    <a:lnTo>
                      <a:pt x="5451" y="180"/>
                    </a:lnTo>
                    <a:lnTo>
                      <a:pt x="5465" y="184"/>
                    </a:lnTo>
                    <a:lnTo>
                      <a:pt x="5479" y="188"/>
                    </a:lnTo>
                    <a:lnTo>
                      <a:pt x="5491" y="171"/>
                    </a:lnTo>
                    <a:lnTo>
                      <a:pt x="5505" y="163"/>
                    </a:lnTo>
                    <a:lnTo>
                      <a:pt x="5516" y="171"/>
                    </a:lnTo>
                    <a:lnTo>
                      <a:pt x="5516" y="197"/>
                    </a:lnTo>
                    <a:lnTo>
                      <a:pt x="5507" y="227"/>
                    </a:lnTo>
                    <a:lnTo>
                      <a:pt x="5505" y="231"/>
                    </a:lnTo>
                    <a:lnTo>
                      <a:pt x="5491" y="235"/>
                    </a:lnTo>
                    <a:lnTo>
                      <a:pt x="5479" y="227"/>
                    </a:lnTo>
                    <a:close/>
                    <a:moveTo>
                      <a:pt x="5535" y="197"/>
                    </a:moveTo>
                    <a:lnTo>
                      <a:pt x="5544" y="171"/>
                    </a:lnTo>
                    <a:lnTo>
                      <a:pt x="5547" y="167"/>
                    </a:lnTo>
                    <a:lnTo>
                      <a:pt x="5561" y="167"/>
                    </a:lnTo>
                    <a:lnTo>
                      <a:pt x="5566" y="145"/>
                    </a:lnTo>
                    <a:lnTo>
                      <a:pt x="5569" y="116"/>
                    </a:lnTo>
                    <a:lnTo>
                      <a:pt x="5572" y="103"/>
                    </a:lnTo>
                    <a:lnTo>
                      <a:pt x="5586" y="98"/>
                    </a:lnTo>
                    <a:lnTo>
                      <a:pt x="5600" y="94"/>
                    </a:lnTo>
                    <a:lnTo>
                      <a:pt x="5614" y="94"/>
                    </a:lnTo>
                    <a:lnTo>
                      <a:pt x="5628" y="90"/>
                    </a:lnTo>
                    <a:lnTo>
                      <a:pt x="5631" y="90"/>
                    </a:lnTo>
                    <a:lnTo>
                      <a:pt x="5642" y="81"/>
                    </a:lnTo>
                    <a:lnTo>
                      <a:pt x="5656" y="81"/>
                    </a:lnTo>
                    <a:lnTo>
                      <a:pt x="5661" y="90"/>
                    </a:lnTo>
                    <a:lnTo>
                      <a:pt x="5664" y="116"/>
                    </a:lnTo>
                    <a:lnTo>
                      <a:pt x="5656" y="145"/>
                    </a:lnTo>
                    <a:lnTo>
                      <a:pt x="5642" y="154"/>
                    </a:lnTo>
                    <a:lnTo>
                      <a:pt x="5614" y="145"/>
                    </a:lnTo>
                    <a:lnTo>
                      <a:pt x="5600" y="150"/>
                    </a:lnTo>
                    <a:lnTo>
                      <a:pt x="5586" y="150"/>
                    </a:lnTo>
                    <a:lnTo>
                      <a:pt x="5572" y="154"/>
                    </a:lnTo>
                    <a:lnTo>
                      <a:pt x="5561" y="171"/>
                    </a:lnTo>
                    <a:lnTo>
                      <a:pt x="5561" y="175"/>
                    </a:lnTo>
                    <a:lnTo>
                      <a:pt x="5555" y="197"/>
                    </a:lnTo>
                    <a:lnTo>
                      <a:pt x="5547" y="227"/>
                    </a:lnTo>
                    <a:lnTo>
                      <a:pt x="5535" y="197"/>
                    </a:lnTo>
                    <a:close/>
                    <a:moveTo>
                      <a:pt x="5687" y="116"/>
                    </a:moveTo>
                    <a:lnTo>
                      <a:pt x="5695" y="103"/>
                    </a:lnTo>
                    <a:lnTo>
                      <a:pt x="5701" y="116"/>
                    </a:lnTo>
                    <a:lnTo>
                      <a:pt x="5695" y="137"/>
                    </a:lnTo>
                    <a:lnTo>
                      <a:pt x="5687" y="11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" name="Negativ Level 3">
                <a:extLst>
                  <a:ext uri="{FF2B5EF4-FFF2-40B4-BE49-F238E27FC236}">
                    <a16:creationId xmlns:a16="http://schemas.microsoft.com/office/drawing/2014/main" id="{D8569F57-96B9-47FF-E339-B2E68AE2DB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5126" y="1528763"/>
                <a:ext cx="4592638" cy="4581525"/>
              </a:xfrm>
              <a:custGeom>
                <a:avLst/>
                <a:gdLst>
                  <a:gd name="T0" fmla="*/ 65 w 14101"/>
                  <a:gd name="T1" fmla="*/ 13985 h 14084"/>
                  <a:gd name="T2" fmla="*/ 149 w 14101"/>
                  <a:gd name="T3" fmla="*/ 13930 h 14084"/>
                  <a:gd name="T4" fmla="*/ 62 w 14101"/>
                  <a:gd name="T5" fmla="*/ 14054 h 14084"/>
                  <a:gd name="T6" fmla="*/ 185 w 14101"/>
                  <a:gd name="T7" fmla="*/ 14002 h 14084"/>
                  <a:gd name="T8" fmla="*/ 4379 w 14101"/>
                  <a:gd name="T9" fmla="*/ 14049 h 14084"/>
                  <a:gd name="T10" fmla="*/ 4446 w 14101"/>
                  <a:gd name="T11" fmla="*/ 13934 h 14084"/>
                  <a:gd name="T12" fmla="*/ 4541 w 14101"/>
                  <a:gd name="T13" fmla="*/ 13921 h 14084"/>
                  <a:gd name="T14" fmla="*/ 4502 w 14101"/>
                  <a:gd name="T15" fmla="*/ 13977 h 14084"/>
                  <a:gd name="T16" fmla="*/ 4418 w 14101"/>
                  <a:gd name="T17" fmla="*/ 14049 h 14084"/>
                  <a:gd name="T18" fmla="*/ 2505 w 14101"/>
                  <a:gd name="T19" fmla="*/ 11597 h 14084"/>
                  <a:gd name="T20" fmla="*/ 2563 w 14101"/>
                  <a:gd name="T21" fmla="*/ 11541 h 14084"/>
                  <a:gd name="T22" fmla="*/ 2586 w 14101"/>
                  <a:gd name="T23" fmla="*/ 11567 h 14084"/>
                  <a:gd name="T24" fmla="*/ 3984 w 14101"/>
                  <a:gd name="T25" fmla="*/ 11494 h 14084"/>
                  <a:gd name="T26" fmla="*/ 3905 w 14101"/>
                  <a:gd name="T27" fmla="*/ 11516 h 14084"/>
                  <a:gd name="T28" fmla="*/ 3591 w 14101"/>
                  <a:gd name="T29" fmla="*/ 10695 h 14084"/>
                  <a:gd name="T30" fmla="*/ 3692 w 14101"/>
                  <a:gd name="T31" fmla="*/ 10593 h 14084"/>
                  <a:gd name="T32" fmla="*/ 3673 w 14101"/>
                  <a:gd name="T33" fmla="*/ 10507 h 14084"/>
                  <a:gd name="T34" fmla="*/ 3779 w 14101"/>
                  <a:gd name="T35" fmla="*/ 10400 h 14084"/>
                  <a:gd name="T36" fmla="*/ 3768 w 14101"/>
                  <a:gd name="T37" fmla="*/ 10571 h 14084"/>
                  <a:gd name="T38" fmla="*/ 3619 w 14101"/>
                  <a:gd name="T39" fmla="*/ 10712 h 14084"/>
                  <a:gd name="T40" fmla="*/ 3491 w 14101"/>
                  <a:gd name="T41" fmla="*/ 10593 h 14084"/>
                  <a:gd name="T42" fmla="*/ 3569 w 14101"/>
                  <a:gd name="T43" fmla="*/ 10537 h 14084"/>
                  <a:gd name="T44" fmla="*/ 3645 w 14101"/>
                  <a:gd name="T45" fmla="*/ 10392 h 14084"/>
                  <a:gd name="T46" fmla="*/ 3779 w 14101"/>
                  <a:gd name="T47" fmla="*/ 10319 h 14084"/>
                  <a:gd name="T48" fmla="*/ 3687 w 14101"/>
                  <a:gd name="T49" fmla="*/ 10413 h 14084"/>
                  <a:gd name="T50" fmla="*/ 3600 w 14101"/>
                  <a:gd name="T51" fmla="*/ 10537 h 14084"/>
                  <a:gd name="T52" fmla="*/ 3423 w 14101"/>
                  <a:gd name="T53" fmla="*/ 10537 h 14084"/>
                  <a:gd name="T54" fmla="*/ 3530 w 14101"/>
                  <a:gd name="T55" fmla="*/ 10426 h 14084"/>
                  <a:gd name="T56" fmla="*/ 3555 w 14101"/>
                  <a:gd name="T57" fmla="*/ 10456 h 14084"/>
                  <a:gd name="T58" fmla="*/ 3468 w 14101"/>
                  <a:gd name="T59" fmla="*/ 10580 h 14084"/>
                  <a:gd name="T60" fmla="*/ 3468 w 14101"/>
                  <a:gd name="T61" fmla="*/ 10409 h 14084"/>
                  <a:gd name="T62" fmla="*/ 3502 w 14101"/>
                  <a:gd name="T63" fmla="*/ 10375 h 14084"/>
                  <a:gd name="T64" fmla="*/ 4012 w 14101"/>
                  <a:gd name="T65" fmla="*/ 10182 h 14084"/>
                  <a:gd name="T66" fmla="*/ 2519 w 14101"/>
                  <a:gd name="T67" fmla="*/ 10208 h 14084"/>
                  <a:gd name="T68" fmla="*/ 3897 w 14101"/>
                  <a:gd name="T69" fmla="*/ 10212 h 14084"/>
                  <a:gd name="T70" fmla="*/ 4418 w 14101"/>
                  <a:gd name="T71" fmla="*/ 10157 h 14084"/>
                  <a:gd name="T72" fmla="*/ 4435 w 14101"/>
                  <a:gd name="T73" fmla="*/ 10157 h 14084"/>
                  <a:gd name="T74" fmla="*/ 2547 w 14101"/>
                  <a:gd name="T75" fmla="*/ 10187 h 14084"/>
                  <a:gd name="T76" fmla="*/ 3916 w 14101"/>
                  <a:gd name="T77" fmla="*/ 10076 h 14084"/>
                  <a:gd name="T78" fmla="*/ 3989 w 14101"/>
                  <a:gd name="T79" fmla="*/ 10131 h 14084"/>
                  <a:gd name="T80" fmla="*/ 2535 w 14101"/>
                  <a:gd name="T81" fmla="*/ 10101 h 14084"/>
                  <a:gd name="T82" fmla="*/ 4502 w 14101"/>
                  <a:gd name="T83" fmla="*/ 10123 h 14084"/>
                  <a:gd name="T84" fmla="*/ 45 w 14101"/>
                  <a:gd name="T85" fmla="*/ 9670 h 14084"/>
                  <a:gd name="T86" fmla="*/ 171 w 14101"/>
                  <a:gd name="T87" fmla="*/ 9670 h 14084"/>
                  <a:gd name="T88" fmla="*/ 3886 w 14101"/>
                  <a:gd name="T89" fmla="*/ 9695 h 14084"/>
                  <a:gd name="T90" fmla="*/ 4479 w 14101"/>
                  <a:gd name="T91" fmla="*/ 9670 h 14084"/>
                  <a:gd name="T92" fmla="*/ 4409 w 14101"/>
                  <a:gd name="T93" fmla="*/ 9589 h 14084"/>
                  <a:gd name="T94" fmla="*/ 4446 w 14101"/>
                  <a:gd name="T95" fmla="*/ 9589 h 14084"/>
                  <a:gd name="T96" fmla="*/ 4569 w 14101"/>
                  <a:gd name="T97" fmla="*/ 9589 h 14084"/>
                  <a:gd name="T98" fmla="*/ 90 w 14101"/>
                  <a:gd name="T99" fmla="*/ 9584 h 14084"/>
                  <a:gd name="T100" fmla="*/ 3967 w 14101"/>
                  <a:gd name="T101" fmla="*/ 9559 h 14084"/>
                  <a:gd name="T102" fmla="*/ 13922 w 14101"/>
                  <a:gd name="T103" fmla="*/ 8529 h 14084"/>
                  <a:gd name="T104" fmla="*/ 14000 w 14101"/>
                  <a:gd name="T105" fmla="*/ 8366 h 14084"/>
                  <a:gd name="T106" fmla="*/ 13970 w 14101"/>
                  <a:gd name="T107" fmla="*/ 8554 h 14084"/>
                  <a:gd name="T108" fmla="*/ 13824 w 14101"/>
                  <a:gd name="T109" fmla="*/ 274 h 14084"/>
                  <a:gd name="T110" fmla="*/ 14056 w 14101"/>
                  <a:gd name="T111" fmla="*/ 17 h 14084"/>
                  <a:gd name="T112" fmla="*/ 14042 w 14101"/>
                  <a:gd name="T113" fmla="*/ 90 h 14084"/>
                  <a:gd name="T114" fmla="*/ 13947 w 14101"/>
                  <a:gd name="T115" fmla="*/ 205 h 14084"/>
                  <a:gd name="T116" fmla="*/ 13841 w 14101"/>
                  <a:gd name="T117" fmla="*/ 278 h 14084"/>
                  <a:gd name="T118" fmla="*/ 5477 w 14101"/>
                  <a:gd name="T119" fmla="*/ 188 h 14084"/>
                  <a:gd name="T120" fmla="*/ 5586 w 14101"/>
                  <a:gd name="T121" fmla="*/ 94 h 14084"/>
                  <a:gd name="T122" fmla="*/ 5617 w 14101"/>
                  <a:gd name="T123" fmla="*/ 115 h 14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101" h="14084">
                    <a:moveTo>
                      <a:pt x="17" y="14067"/>
                    </a:moveTo>
                    <a:lnTo>
                      <a:pt x="9" y="14058"/>
                    </a:lnTo>
                    <a:lnTo>
                      <a:pt x="0" y="14037"/>
                    </a:lnTo>
                    <a:lnTo>
                      <a:pt x="9" y="14032"/>
                    </a:lnTo>
                    <a:lnTo>
                      <a:pt x="23" y="14015"/>
                    </a:lnTo>
                    <a:lnTo>
                      <a:pt x="26" y="14011"/>
                    </a:lnTo>
                    <a:lnTo>
                      <a:pt x="34" y="14007"/>
                    </a:lnTo>
                    <a:lnTo>
                      <a:pt x="48" y="14002"/>
                    </a:lnTo>
                    <a:lnTo>
                      <a:pt x="62" y="13990"/>
                    </a:lnTo>
                    <a:lnTo>
                      <a:pt x="65" y="13985"/>
                    </a:lnTo>
                    <a:lnTo>
                      <a:pt x="68" y="13955"/>
                    </a:lnTo>
                    <a:lnTo>
                      <a:pt x="76" y="13930"/>
                    </a:lnTo>
                    <a:lnTo>
                      <a:pt x="76" y="13925"/>
                    </a:lnTo>
                    <a:lnTo>
                      <a:pt x="90" y="13908"/>
                    </a:lnTo>
                    <a:lnTo>
                      <a:pt x="115" y="13908"/>
                    </a:lnTo>
                    <a:lnTo>
                      <a:pt x="129" y="13904"/>
                    </a:lnTo>
                    <a:lnTo>
                      <a:pt x="140" y="13904"/>
                    </a:lnTo>
                    <a:lnTo>
                      <a:pt x="143" y="13900"/>
                    </a:lnTo>
                    <a:lnTo>
                      <a:pt x="149" y="13904"/>
                    </a:lnTo>
                    <a:lnTo>
                      <a:pt x="149" y="13930"/>
                    </a:lnTo>
                    <a:lnTo>
                      <a:pt x="143" y="13938"/>
                    </a:lnTo>
                    <a:lnTo>
                      <a:pt x="140" y="13955"/>
                    </a:lnTo>
                    <a:lnTo>
                      <a:pt x="135" y="13985"/>
                    </a:lnTo>
                    <a:lnTo>
                      <a:pt x="129" y="13990"/>
                    </a:lnTo>
                    <a:lnTo>
                      <a:pt x="115" y="13994"/>
                    </a:lnTo>
                    <a:lnTo>
                      <a:pt x="90" y="13994"/>
                    </a:lnTo>
                    <a:lnTo>
                      <a:pt x="76" y="14002"/>
                    </a:lnTo>
                    <a:lnTo>
                      <a:pt x="70" y="14011"/>
                    </a:lnTo>
                    <a:lnTo>
                      <a:pt x="65" y="14037"/>
                    </a:lnTo>
                    <a:lnTo>
                      <a:pt x="62" y="14054"/>
                    </a:lnTo>
                    <a:lnTo>
                      <a:pt x="51" y="14067"/>
                    </a:lnTo>
                    <a:lnTo>
                      <a:pt x="48" y="14071"/>
                    </a:lnTo>
                    <a:lnTo>
                      <a:pt x="34" y="14067"/>
                    </a:lnTo>
                    <a:lnTo>
                      <a:pt x="17" y="14067"/>
                    </a:lnTo>
                    <a:close/>
                    <a:moveTo>
                      <a:pt x="140" y="14067"/>
                    </a:moveTo>
                    <a:lnTo>
                      <a:pt x="140" y="14037"/>
                    </a:lnTo>
                    <a:lnTo>
                      <a:pt x="143" y="14028"/>
                    </a:lnTo>
                    <a:lnTo>
                      <a:pt x="152" y="14011"/>
                    </a:lnTo>
                    <a:lnTo>
                      <a:pt x="157" y="14002"/>
                    </a:lnTo>
                    <a:lnTo>
                      <a:pt x="185" y="14002"/>
                    </a:lnTo>
                    <a:lnTo>
                      <a:pt x="199" y="14007"/>
                    </a:lnTo>
                    <a:lnTo>
                      <a:pt x="202" y="14011"/>
                    </a:lnTo>
                    <a:lnTo>
                      <a:pt x="205" y="14037"/>
                    </a:lnTo>
                    <a:lnTo>
                      <a:pt x="199" y="14045"/>
                    </a:lnTo>
                    <a:lnTo>
                      <a:pt x="185" y="14054"/>
                    </a:lnTo>
                    <a:lnTo>
                      <a:pt x="157" y="14079"/>
                    </a:lnTo>
                    <a:lnTo>
                      <a:pt x="143" y="14084"/>
                    </a:lnTo>
                    <a:lnTo>
                      <a:pt x="140" y="14067"/>
                    </a:lnTo>
                    <a:close/>
                    <a:moveTo>
                      <a:pt x="4390" y="14067"/>
                    </a:moveTo>
                    <a:lnTo>
                      <a:pt x="4379" y="14049"/>
                    </a:lnTo>
                    <a:lnTo>
                      <a:pt x="4373" y="14037"/>
                    </a:lnTo>
                    <a:lnTo>
                      <a:pt x="4379" y="14032"/>
                    </a:lnTo>
                    <a:lnTo>
                      <a:pt x="4393" y="14015"/>
                    </a:lnTo>
                    <a:lnTo>
                      <a:pt x="4393" y="14011"/>
                    </a:lnTo>
                    <a:lnTo>
                      <a:pt x="4407" y="14002"/>
                    </a:lnTo>
                    <a:lnTo>
                      <a:pt x="4418" y="13994"/>
                    </a:lnTo>
                    <a:lnTo>
                      <a:pt x="4426" y="13985"/>
                    </a:lnTo>
                    <a:lnTo>
                      <a:pt x="4429" y="13955"/>
                    </a:lnTo>
                    <a:lnTo>
                      <a:pt x="4432" y="13943"/>
                    </a:lnTo>
                    <a:lnTo>
                      <a:pt x="4446" y="13934"/>
                    </a:lnTo>
                    <a:lnTo>
                      <a:pt x="4460" y="13934"/>
                    </a:lnTo>
                    <a:lnTo>
                      <a:pt x="4474" y="13938"/>
                    </a:lnTo>
                    <a:lnTo>
                      <a:pt x="4479" y="13930"/>
                    </a:lnTo>
                    <a:lnTo>
                      <a:pt x="4488" y="13925"/>
                    </a:lnTo>
                    <a:lnTo>
                      <a:pt x="4502" y="13925"/>
                    </a:lnTo>
                    <a:lnTo>
                      <a:pt x="4507" y="13930"/>
                    </a:lnTo>
                    <a:lnTo>
                      <a:pt x="4513" y="13943"/>
                    </a:lnTo>
                    <a:lnTo>
                      <a:pt x="4527" y="13934"/>
                    </a:lnTo>
                    <a:lnTo>
                      <a:pt x="4533" y="13930"/>
                    </a:lnTo>
                    <a:lnTo>
                      <a:pt x="4541" y="13921"/>
                    </a:lnTo>
                    <a:lnTo>
                      <a:pt x="4555" y="13913"/>
                    </a:lnTo>
                    <a:lnTo>
                      <a:pt x="4563" y="13930"/>
                    </a:lnTo>
                    <a:lnTo>
                      <a:pt x="4563" y="13955"/>
                    </a:lnTo>
                    <a:lnTo>
                      <a:pt x="4555" y="13981"/>
                    </a:lnTo>
                    <a:lnTo>
                      <a:pt x="4552" y="13985"/>
                    </a:lnTo>
                    <a:lnTo>
                      <a:pt x="4541" y="13990"/>
                    </a:lnTo>
                    <a:lnTo>
                      <a:pt x="4527" y="13985"/>
                    </a:lnTo>
                    <a:lnTo>
                      <a:pt x="4521" y="13985"/>
                    </a:lnTo>
                    <a:lnTo>
                      <a:pt x="4513" y="13968"/>
                    </a:lnTo>
                    <a:lnTo>
                      <a:pt x="4502" y="13977"/>
                    </a:lnTo>
                    <a:lnTo>
                      <a:pt x="4493" y="13985"/>
                    </a:lnTo>
                    <a:lnTo>
                      <a:pt x="4488" y="13990"/>
                    </a:lnTo>
                    <a:lnTo>
                      <a:pt x="4477" y="13985"/>
                    </a:lnTo>
                    <a:lnTo>
                      <a:pt x="4474" y="13977"/>
                    </a:lnTo>
                    <a:lnTo>
                      <a:pt x="4460" y="13981"/>
                    </a:lnTo>
                    <a:lnTo>
                      <a:pt x="4460" y="13985"/>
                    </a:lnTo>
                    <a:lnTo>
                      <a:pt x="4432" y="13994"/>
                    </a:lnTo>
                    <a:lnTo>
                      <a:pt x="4426" y="14011"/>
                    </a:lnTo>
                    <a:lnTo>
                      <a:pt x="4423" y="14037"/>
                    </a:lnTo>
                    <a:lnTo>
                      <a:pt x="4418" y="14049"/>
                    </a:lnTo>
                    <a:lnTo>
                      <a:pt x="4409" y="14067"/>
                    </a:lnTo>
                    <a:lnTo>
                      <a:pt x="4407" y="14075"/>
                    </a:lnTo>
                    <a:lnTo>
                      <a:pt x="4393" y="14067"/>
                    </a:lnTo>
                    <a:lnTo>
                      <a:pt x="4390" y="14067"/>
                    </a:lnTo>
                    <a:close/>
                    <a:moveTo>
                      <a:pt x="4575" y="14037"/>
                    </a:moveTo>
                    <a:lnTo>
                      <a:pt x="4583" y="14028"/>
                    </a:lnTo>
                    <a:lnTo>
                      <a:pt x="4589" y="14037"/>
                    </a:lnTo>
                    <a:lnTo>
                      <a:pt x="4583" y="14045"/>
                    </a:lnTo>
                    <a:lnTo>
                      <a:pt x="4575" y="14037"/>
                    </a:lnTo>
                    <a:close/>
                    <a:moveTo>
                      <a:pt x="2505" y="11597"/>
                    </a:moveTo>
                    <a:lnTo>
                      <a:pt x="2505" y="11588"/>
                    </a:lnTo>
                    <a:lnTo>
                      <a:pt x="2507" y="11567"/>
                    </a:lnTo>
                    <a:lnTo>
                      <a:pt x="2519" y="11558"/>
                    </a:lnTo>
                    <a:lnTo>
                      <a:pt x="2533" y="11537"/>
                    </a:lnTo>
                    <a:lnTo>
                      <a:pt x="2538" y="11516"/>
                    </a:lnTo>
                    <a:lnTo>
                      <a:pt x="2547" y="11494"/>
                    </a:lnTo>
                    <a:lnTo>
                      <a:pt x="2561" y="11486"/>
                    </a:lnTo>
                    <a:lnTo>
                      <a:pt x="2569" y="11486"/>
                    </a:lnTo>
                    <a:lnTo>
                      <a:pt x="2572" y="11516"/>
                    </a:lnTo>
                    <a:lnTo>
                      <a:pt x="2563" y="11541"/>
                    </a:lnTo>
                    <a:lnTo>
                      <a:pt x="2561" y="11545"/>
                    </a:lnTo>
                    <a:lnTo>
                      <a:pt x="2547" y="11554"/>
                    </a:lnTo>
                    <a:lnTo>
                      <a:pt x="2535" y="11567"/>
                    </a:lnTo>
                    <a:lnTo>
                      <a:pt x="2533" y="11580"/>
                    </a:lnTo>
                    <a:lnTo>
                      <a:pt x="2521" y="11597"/>
                    </a:lnTo>
                    <a:lnTo>
                      <a:pt x="2519" y="11605"/>
                    </a:lnTo>
                    <a:lnTo>
                      <a:pt x="2505" y="11597"/>
                    </a:lnTo>
                    <a:close/>
                    <a:moveTo>
                      <a:pt x="2572" y="11597"/>
                    </a:moveTo>
                    <a:lnTo>
                      <a:pt x="2572" y="11592"/>
                    </a:lnTo>
                    <a:lnTo>
                      <a:pt x="2586" y="11567"/>
                    </a:lnTo>
                    <a:lnTo>
                      <a:pt x="2591" y="11567"/>
                    </a:lnTo>
                    <a:lnTo>
                      <a:pt x="2586" y="11592"/>
                    </a:lnTo>
                    <a:lnTo>
                      <a:pt x="2586" y="11597"/>
                    </a:lnTo>
                    <a:lnTo>
                      <a:pt x="2572" y="11597"/>
                    </a:lnTo>
                    <a:close/>
                    <a:moveTo>
                      <a:pt x="3939" y="11597"/>
                    </a:moveTo>
                    <a:lnTo>
                      <a:pt x="3942" y="11567"/>
                    </a:lnTo>
                    <a:lnTo>
                      <a:pt x="3944" y="11567"/>
                    </a:lnTo>
                    <a:lnTo>
                      <a:pt x="3958" y="11558"/>
                    </a:lnTo>
                    <a:lnTo>
                      <a:pt x="3972" y="11516"/>
                    </a:lnTo>
                    <a:lnTo>
                      <a:pt x="3984" y="11494"/>
                    </a:lnTo>
                    <a:lnTo>
                      <a:pt x="3998" y="11516"/>
                    </a:lnTo>
                    <a:lnTo>
                      <a:pt x="3989" y="11541"/>
                    </a:lnTo>
                    <a:cubicBezTo>
                      <a:pt x="3952" y="11561"/>
                      <a:pt x="3972" y="11579"/>
                      <a:pt x="3950" y="11597"/>
                    </a:cubicBezTo>
                    <a:lnTo>
                      <a:pt x="3944" y="11601"/>
                    </a:lnTo>
                    <a:lnTo>
                      <a:pt x="3939" y="11597"/>
                    </a:lnTo>
                    <a:close/>
                    <a:moveTo>
                      <a:pt x="3880" y="11567"/>
                    </a:moveTo>
                    <a:lnTo>
                      <a:pt x="3888" y="11558"/>
                    </a:lnTo>
                    <a:lnTo>
                      <a:pt x="3897" y="11541"/>
                    </a:lnTo>
                    <a:lnTo>
                      <a:pt x="3902" y="11516"/>
                    </a:lnTo>
                    <a:lnTo>
                      <a:pt x="3905" y="11516"/>
                    </a:lnTo>
                    <a:lnTo>
                      <a:pt x="3916" y="11494"/>
                    </a:lnTo>
                    <a:lnTo>
                      <a:pt x="3928" y="11516"/>
                    </a:lnTo>
                    <a:lnTo>
                      <a:pt x="3919" y="11541"/>
                    </a:lnTo>
                    <a:lnTo>
                      <a:pt x="3916" y="11545"/>
                    </a:lnTo>
                    <a:lnTo>
                      <a:pt x="3902" y="11554"/>
                    </a:lnTo>
                    <a:lnTo>
                      <a:pt x="3894" y="11567"/>
                    </a:lnTo>
                    <a:lnTo>
                      <a:pt x="3888" y="11584"/>
                    </a:lnTo>
                    <a:lnTo>
                      <a:pt x="3880" y="11567"/>
                    </a:lnTo>
                    <a:close/>
                    <a:moveTo>
                      <a:pt x="3589" y="10699"/>
                    </a:moveTo>
                    <a:lnTo>
                      <a:pt x="3591" y="10695"/>
                    </a:lnTo>
                    <a:lnTo>
                      <a:pt x="3597" y="10674"/>
                    </a:lnTo>
                    <a:lnTo>
                      <a:pt x="3605" y="10661"/>
                    </a:lnTo>
                    <a:lnTo>
                      <a:pt x="3619" y="10648"/>
                    </a:lnTo>
                    <a:lnTo>
                      <a:pt x="3625" y="10644"/>
                    </a:lnTo>
                    <a:lnTo>
                      <a:pt x="3631" y="10644"/>
                    </a:lnTo>
                    <a:lnTo>
                      <a:pt x="3645" y="10623"/>
                    </a:lnTo>
                    <a:lnTo>
                      <a:pt x="3645" y="10618"/>
                    </a:lnTo>
                    <a:lnTo>
                      <a:pt x="3673" y="10601"/>
                    </a:lnTo>
                    <a:lnTo>
                      <a:pt x="3687" y="10605"/>
                    </a:lnTo>
                    <a:lnTo>
                      <a:pt x="3692" y="10593"/>
                    </a:lnTo>
                    <a:lnTo>
                      <a:pt x="3701" y="10584"/>
                    </a:lnTo>
                    <a:lnTo>
                      <a:pt x="3706" y="10563"/>
                    </a:lnTo>
                    <a:lnTo>
                      <a:pt x="3715" y="10546"/>
                    </a:lnTo>
                    <a:lnTo>
                      <a:pt x="3717" y="10537"/>
                    </a:lnTo>
                    <a:lnTo>
                      <a:pt x="3715" y="10516"/>
                    </a:lnTo>
                    <a:lnTo>
                      <a:pt x="3701" y="10516"/>
                    </a:lnTo>
                    <a:lnTo>
                      <a:pt x="3687" y="10529"/>
                    </a:lnTo>
                    <a:lnTo>
                      <a:pt x="3673" y="10537"/>
                    </a:lnTo>
                    <a:lnTo>
                      <a:pt x="3670" y="10511"/>
                    </a:lnTo>
                    <a:lnTo>
                      <a:pt x="3673" y="10507"/>
                    </a:lnTo>
                    <a:lnTo>
                      <a:pt x="3684" y="10482"/>
                    </a:lnTo>
                    <a:lnTo>
                      <a:pt x="3687" y="10477"/>
                    </a:lnTo>
                    <a:lnTo>
                      <a:pt x="3701" y="10469"/>
                    </a:lnTo>
                    <a:lnTo>
                      <a:pt x="3715" y="10469"/>
                    </a:lnTo>
                    <a:lnTo>
                      <a:pt x="3726" y="10473"/>
                    </a:lnTo>
                    <a:lnTo>
                      <a:pt x="3740" y="10456"/>
                    </a:lnTo>
                    <a:lnTo>
                      <a:pt x="3751" y="10426"/>
                    </a:lnTo>
                    <a:lnTo>
                      <a:pt x="3754" y="10422"/>
                    </a:lnTo>
                    <a:lnTo>
                      <a:pt x="3768" y="10413"/>
                    </a:lnTo>
                    <a:lnTo>
                      <a:pt x="3779" y="10400"/>
                    </a:lnTo>
                    <a:lnTo>
                      <a:pt x="3782" y="10396"/>
                    </a:lnTo>
                    <a:lnTo>
                      <a:pt x="3796" y="10388"/>
                    </a:lnTo>
                    <a:lnTo>
                      <a:pt x="3804" y="10400"/>
                    </a:lnTo>
                    <a:lnTo>
                      <a:pt x="3796" y="10413"/>
                    </a:lnTo>
                    <a:cubicBezTo>
                      <a:pt x="3770" y="10443"/>
                      <a:pt x="3746" y="10485"/>
                      <a:pt x="3745" y="10537"/>
                    </a:cubicBezTo>
                    <a:lnTo>
                      <a:pt x="3754" y="10558"/>
                    </a:lnTo>
                    <a:lnTo>
                      <a:pt x="3768" y="10537"/>
                    </a:lnTo>
                    <a:lnTo>
                      <a:pt x="3771" y="10537"/>
                    </a:lnTo>
                    <a:lnTo>
                      <a:pt x="3771" y="10563"/>
                    </a:lnTo>
                    <a:lnTo>
                      <a:pt x="3768" y="10571"/>
                    </a:lnTo>
                    <a:lnTo>
                      <a:pt x="3754" y="10571"/>
                    </a:lnTo>
                    <a:lnTo>
                      <a:pt x="3743" y="10593"/>
                    </a:lnTo>
                    <a:lnTo>
                      <a:pt x="3740" y="10593"/>
                    </a:lnTo>
                    <a:lnTo>
                      <a:pt x="3726" y="10601"/>
                    </a:lnTo>
                    <a:lnTo>
                      <a:pt x="3703" y="10618"/>
                    </a:lnTo>
                    <a:lnTo>
                      <a:pt x="3701" y="10627"/>
                    </a:lnTo>
                    <a:lnTo>
                      <a:pt x="3687" y="10631"/>
                    </a:lnTo>
                    <a:lnTo>
                      <a:pt x="3675" y="10644"/>
                    </a:lnTo>
                    <a:lnTo>
                      <a:pt x="3673" y="10648"/>
                    </a:lnTo>
                    <a:cubicBezTo>
                      <a:pt x="3617" y="10691"/>
                      <a:pt x="3669" y="10695"/>
                      <a:pt x="3619" y="10712"/>
                    </a:cubicBezTo>
                    <a:lnTo>
                      <a:pt x="3605" y="10717"/>
                    </a:lnTo>
                    <a:lnTo>
                      <a:pt x="3591" y="10717"/>
                    </a:lnTo>
                    <a:lnTo>
                      <a:pt x="3589" y="10699"/>
                    </a:lnTo>
                    <a:close/>
                    <a:moveTo>
                      <a:pt x="3521" y="10644"/>
                    </a:moveTo>
                    <a:lnTo>
                      <a:pt x="3516" y="10618"/>
                    </a:lnTo>
                    <a:lnTo>
                      <a:pt x="3510" y="10605"/>
                    </a:lnTo>
                    <a:lnTo>
                      <a:pt x="3499" y="10618"/>
                    </a:lnTo>
                    <a:lnTo>
                      <a:pt x="3496" y="10623"/>
                    </a:lnTo>
                    <a:lnTo>
                      <a:pt x="3493" y="10618"/>
                    </a:lnTo>
                    <a:lnTo>
                      <a:pt x="3491" y="10593"/>
                    </a:lnTo>
                    <a:lnTo>
                      <a:pt x="3496" y="10580"/>
                    </a:lnTo>
                    <a:lnTo>
                      <a:pt x="3507" y="10563"/>
                    </a:lnTo>
                    <a:lnTo>
                      <a:pt x="3510" y="10563"/>
                    </a:lnTo>
                    <a:lnTo>
                      <a:pt x="3524" y="10593"/>
                    </a:lnTo>
                    <a:lnTo>
                      <a:pt x="3538" y="10597"/>
                    </a:lnTo>
                    <a:lnTo>
                      <a:pt x="3549" y="10601"/>
                    </a:lnTo>
                    <a:lnTo>
                      <a:pt x="3563" y="10593"/>
                    </a:lnTo>
                    <a:lnTo>
                      <a:pt x="3563" y="10588"/>
                    </a:lnTo>
                    <a:lnTo>
                      <a:pt x="3569" y="10563"/>
                    </a:lnTo>
                    <a:lnTo>
                      <a:pt x="3569" y="10537"/>
                    </a:lnTo>
                    <a:lnTo>
                      <a:pt x="3566" y="10511"/>
                    </a:lnTo>
                    <a:lnTo>
                      <a:pt x="3577" y="10499"/>
                    </a:lnTo>
                    <a:lnTo>
                      <a:pt x="3591" y="10499"/>
                    </a:lnTo>
                    <a:lnTo>
                      <a:pt x="3594" y="10482"/>
                    </a:lnTo>
                    <a:lnTo>
                      <a:pt x="3597" y="10456"/>
                    </a:lnTo>
                    <a:lnTo>
                      <a:pt x="3605" y="10426"/>
                    </a:lnTo>
                    <a:lnTo>
                      <a:pt x="3619" y="10426"/>
                    </a:lnTo>
                    <a:lnTo>
                      <a:pt x="3631" y="10409"/>
                    </a:lnTo>
                    <a:lnTo>
                      <a:pt x="3639" y="10400"/>
                    </a:lnTo>
                    <a:lnTo>
                      <a:pt x="3645" y="10392"/>
                    </a:lnTo>
                    <a:lnTo>
                      <a:pt x="3673" y="10375"/>
                    </a:lnTo>
                    <a:lnTo>
                      <a:pt x="3701" y="10332"/>
                    </a:lnTo>
                    <a:lnTo>
                      <a:pt x="3712" y="10319"/>
                    </a:lnTo>
                    <a:lnTo>
                      <a:pt x="3715" y="10311"/>
                    </a:lnTo>
                    <a:lnTo>
                      <a:pt x="3726" y="10302"/>
                    </a:lnTo>
                    <a:lnTo>
                      <a:pt x="3740" y="10294"/>
                    </a:lnTo>
                    <a:lnTo>
                      <a:pt x="3754" y="10281"/>
                    </a:lnTo>
                    <a:lnTo>
                      <a:pt x="3762" y="10294"/>
                    </a:lnTo>
                    <a:lnTo>
                      <a:pt x="3768" y="10298"/>
                    </a:lnTo>
                    <a:lnTo>
                      <a:pt x="3779" y="10319"/>
                    </a:lnTo>
                    <a:lnTo>
                      <a:pt x="3768" y="10332"/>
                    </a:lnTo>
                    <a:lnTo>
                      <a:pt x="3754" y="10328"/>
                    </a:lnTo>
                    <a:lnTo>
                      <a:pt x="3748" y="10345"/>
                    </a:lnTo>
                    <a:lnTo>
                      <a:pt x="3740" y="10362"/>
                    </a:lnTo>
                    <a:lnTo>
                      <a:pt x="3729" y="10375"/>
                    </a:lnTo>
                    <a:lnTo>
                      <a:pt x="3726" y="10375"/>
                    </a:lnTo>
                    <a:lnTo>
                      <a:pt x="3715" y="10379"/>
                    </a:lnTo>
                    <a:lnTo>
                      <a:pt x="3701" y="10396"/>
                    </a:lnTo>
                    <a:lnTo>
                      <a:pt x="3698" y="10400"/>
                    </a:lnTo>
                    <a:lnTo>
                      <a:pt x="3687" y="10413"/>
                    </a:lnTo>
                    <a:lnTo>
                      <a:pt x="3681" y="10426"/>
                    </a:lnTo>
                    <a:lnTo>
                      <a:pt x="3673" y="10443"/>
                    </a:lnTo>
                    <a:lnTo>
                      <a:pt x="3659" y="10452"/>
                    </a:lnTo>
                    <a:lnTo>
                      <a:pt x="3656" y="10456"/>
                    </a:lnTo>
                    <a:lnTo>
                      <a:pt x="3645" y="10469"/>
                    </a:lnTo>
                    <a:lnTo>
                      <a:pt x="3631" y="10482"/>
                    </a:lnTo>
                    <a:lnTo>
                      <a:pt x="3619" y="10494"/>
                    </a:lnTo>
                    <a:lnTo>
                      <a:pt x="3605" y="10494"/>
                    </a:lnTo>
                    <a:lnTo>
                      <a:pt x="3594" y="10511"/>
                    </a:lnTo>
                    <a:lnTo>
                      <a:pt x="3600" y="10537"/>
                    </a:lnTo>
                    <a:lnTo>
                      <a:pt x="3600" y="10563"/>
                    </a:lnTo>
                    <a:lnTo>
                      <a:pt x="3591" y="10580"/>
                    </a:lnTo>
                    <a:lnTo>
                      <a:pt x="3563" y="10623"/>
                    </a:lnTo>
                    <a:lnTo>
                      <a:pt x="3555" y="10644"/>
                    </a:lnTo>
                    <a:lnTo>
                      <a:pt x="3549" y="10652"/>
                    </a:lnTo>
                    <a:lnTo>
                      <a:pt x="3538" y="10657"/>
                    </a:lnTo>
                    <a:lnTo>
                      <a:pt x="3524" y="10648"/>
                    </a:lnTo>
                    <a:lnTo>
                      <a:pt x="3521" y="10644"/>
                    </a:lnTo>
                    <a:close/>
                    <a:moveTo>
                      <a:pt x="3423" y="10563"/>
                    </a:moveTo>
                    <a:lnTo>
                      <a:pt x="3423" y="10537"/>
                    </a:lnTo>
                    <a:lnTo>
                      <a:pt x="3429" y="10520"/>
                    </a:lnTo>
                    <a:lnTo>
                      <a:pt x="3440" y="10511"/>
                    </a:lnTo>
                    <a:lnTo>
                      <a:pt x="3443" y="10507"/>
                    </a:lnTo>
                    <a:lnTo>
                      <a:pt x="3446" y="10511"/>
                    </a:lnTo>
                    <a:lnTo>
                      <a:pt x="3454" y="10529"/>
                    </a:lnTo>
                    <a:lnTo>
                      <a:pt x="3468" y="10524"/>
                    </a:lnTo>
                    <a:lnTo>
                      <a:pt x="3477" y="10511"/>
                    </a:lnTo>
                    <a:cubicBezTo>
                      <a:pt x="3489" y="10494"/>
                      <a:pt x="3498" y="10470"/>
                      <a:pt x="3510" y="10452"/>
                    </a:cubicBezTo>
                    <a:lnTo>
                      <a:pt x="3524" y="10443"/>
                    </a:lnTo>
                    <a:lnTo>
                      <a:pt x="3530" y="10426"/>
                    </a:lnTo>
                    <a:lnTo>
                      <a:pt x="3538" y="10409"/>
                    </a:lnTo>
                    <a:lnTo>
                      <a:pt x="3549" y="10392"/>
                    </a:lnTo>
                    <a:lnTo>
                      <a:pt x="3563" y="10375"/>
                    </a:lnTo>
                    <a:lnTo>
                      <a:pt x="3563" y="10370"/>
                    </a:lnTo>
                    <a:lnTo>
                      <a:pt x="3572" y="10345"/>
                    </a:lnTo>
                    <a:lnTo>
                      <a:pt x="3577" y="10332"/>
                    </a:lnTo>
                    <a:lnTo>
                      <a:pt x="3591" y="10323"/>
                    </a:lnTo>
                    <a:lnTo>
                      <a:pt x="3597" y="10345"/>
                    </a:lnTo>
                    <a:lnTo>
                      <a:pt x="3594" y="10375"/>
                    </a:lnTo>
                    <a:cubicBezTo>
                      <a:pt x="3566" y="10417"/>
                      <a:pt x="3566" y="10387"/>
                      <a:pt x="3555" y="10456"/>
                    </a:cubicBezTo>
                    <a:lnTo>
                      <a:pt x="3549" y="10477"/>
                    </a:lnTo>
                    <a:lnTo>
                      <a:pt x="3547" y="10482"/>
                    </a:lnTo>
                    <a:lnTo>
                      <a:pt x="3538" y="10490"/>
                    </a:lnTo>
                    <a:lnTo>
                      <a:pt x="3524" y="10507"/>
                    </a:lnTo>
                    <a:lnTo>
                      <a:pt x="3521" y="10511"/>
                    </a:lnTo>
                    <a:lnTo>
                      <a:pt x="3510" y="10524"/>
                    </a:lnTo>
                    <a:lnTo>
                      <a:pt x="3496" y="10533"/>
                    </a:lnTo>
                    <a:lnTo>
                      <a:pt x="3493" y="10537"/>
                    </a:lnTo>
                    <a:lnTo>
                      <a:pt x="3482" y="10563"/>
                    </a:lnTo>
                    <a:lnTo>
                      <a:pt x="3468" y="10580"/>
                    </a:lnTo>
                    <a:lnTo>
                      <a:pt x="3454" y="10567"/>
                    </a:lnTo>
                    <a:lnTo>
                      <a:pt x="3443" y="10576"/>
                    </a:lnTo>
                    <a:lnTo>
                      <a:pt x="3429" y="10576"/>
                    </a:lnTo>
                    <a:lnTo>
                      <a:pt x="3423" y="10563"/>
                    </a:lnTo>
                    <a:close/>
                    <a:moveTo>
                      <a:pt x="3407" y="10426"/>
                    </a:moveTo>
                    <a:lnTo>
                      <a:pt x="3415" y="10400"/>
                    </a:lnTo>
                    <a:lnTo>
                      <a:pt x="3415" y="10439"/>
                    </a:lnTo>
                    <a:lnTo>
                      <a:pt x="3407" y="10426"/>
                    </a:lnTo>
                    <a:close/>
                    <a:moveTo>
                      <a:pt x="3465" y="10426"/>
                    </a:moveTo>
                    <a:lnTo>
                      <a:pt x="3468" y="10409"/>
                    </a:lnTo>
                    <a:lnTo>
                      <a:pt x="3479" y="10375"/>
                    </a:lnTo>
                    <a:lnTo>
                      <a:pt x="3482" y="10370"/>
                    </a:lnTo>
                    <a:lnTo>
                      <a:pt x="3499" y="10319"/>
                    </a:lnTo>
                    <a:lnTo>
                      <a:pt x="3510" y="10302"/>
                    </a:lnTo>
                    <a:lnTo>
                      <a:pt x="3524" y="10302"/>
                    </a:lnTo>
                    <a:lnTo>
                      <a:pt x="3533" y="10319"/>
                    </a:lnTo>
                    <a:lnTo>
                      <a:pt x="3527" y="10345"/>
                    </a:lnTo>
                    <a:lnTo>
                      <a:pt x="3524" y="10349"/>
                    </a:lnTo>
                    <a:lnTo>
                      <a:pt x="3510" y="10366"/>
                    </a:lnTo>
                    <a:lnTo>
                      <a:pt x="3502" y="10375"/>
                    </a:lnTo>
                    <a:lnTo>
                      <a:pt x="3496" y="10383"/>
                    </a:lnTo>
                    <a:lnTo>
                      <a:pt x="3488" y="10400"/>
                    </a:lnTo>
                    <a:lnTo>
                      <a:pt x="3482" y="10417"/>
                    </a:lnTo>
                    <a:lnTo>
                      <a:pt x="3471" y="10426"/>
                    </a:lnTo>
                    <a:lnTo>
                      <a:pt x="3468" y="10430"/>
                    </a:lnTo>
                    <a:lnTo>
                      <a:pt x="3465" y="10426"/>
                    </a:lnTo>
                    <a:close/>
                    <a:moveTo>
                      <a:pt x="3998" y="10238"/>
                    </a:moveTo>
                    <a:lnTo>
                      <a:pt x="3998" y="10229"/>
                    </a:lnTo>
                    <a:lnTo>
                      <a:pt x="4003" y="10212"/>
                    </a:lnTo>
                    <a:lnTo>
                      <a:pt x="4012" y="10182"/>
                    </a:lnTo>
                    <a:lnTo>
                      <a:pt x="4026" y="10178"/>
                    </a:lnTo>
                    <a:lnTo>
                      <a:pt x="4040" y="10182"/>
                    </a:lnTo>
                    <a:lnTo>
                      <a:pt x="4037" y="10212"/>
                    </a:lnTo>
                    <a:lnTo>
                      <a:pt x="4026" y="10221"/>
                    </a:lnTo>
                    <a:lnTo>
                      <a:pt x="4012" y="10234"/>
                    </a:lnTo>
                    <a:lnTo>
                      <a:pt x="4006" y="10238"/>
                    </a:lnTo>
                    <a:lnTo>
                      <a:pt x="3998" y="10247"/>
                    </a:lnTo>
                    <a:lnTo>
                      <a:pt x="3998" y="10238"/>
                    </a:lnTo>
                    <a:close/>
                    <a:moveTo>
                      <a:pt x="2516" y="10212"/>
                    </a:moveTo>
                    <a:lnTo>
                      <a:pt x="2519" y="10208"/>
                    </a:lnTo>
                    <a:lnTo>
                      <a:pt x="2527" y="10212"/>
                    </a:lnTo>
                    <a:lnTo>
                      <a:pt x="2519" y="10221"/>
                    </a:lnTo>
                    <a:lnTo>
                      <a:pt x="2516" y="10212"/>
                    </a:lnTo>
                    <a:close/>
                    <a:moveTo>
                      <a:pt x="3849" y="10212"/>
                    </a:moveTo>
                    <a:lnTo>
                      <a:pt x="3863" y="10187"/>
                    </a:lnTo>
                    <a:lnTo>
                      <a:pt x="3863" y="10182"/>
                    </a:lnTo>
                    <a:lnTo>
                      <a:pt x="3877" y="10174"/>
                    </a:lnTo>
                    <a:lnTo>
                      <a:pt x="3888" y="10165"/>
                    </a:lnTo>
                    <a:lnTo>
                      <a:pt x="3897" y="10182"/>
                    </a:lnTo>
                    <a:lnTo>
                      <a:pt x="3897" y="10212"/>
                    </a:lnTo>
                    <a:lnTo>
                      <a:pt x="3888" y="10234"/>
                    </a:lnTo>
                    <a:lnTo>
                      <a:pt x="3877" y="10238"/>
                    </a:lnTo>
                    <a:lnTo>
                      <a:pt x="3863" y="10229"/>
                    </a:lnTo>
                    <a:lnTo>
                      <a:pt x="3849" y="10212"/>
                    </a:lnTo>
                    <a:close/>
                    <a:moveTo>
                      <a:pt x="4376" y="10212"/>
                    </a:moveTo>
                    <a:lnTo>
                      <a:pt x="4379" y="10200"/>
                    </a:lnTo>
                    <a:lnTo>
                      <a:pt x="4381" y="10182"/>
                    </a:lnTo>
                    <a:lnTo>
                      <a:pt x="4393" y="10178"/>
                    </a:lnTo>
                    <a:lnTo>
                      <a:pt x="4407" y="10170"/>
                    </a:lnTo>
                    <a:lnTo>
                      <a:pt x="4418" y="10157"/>
                    </a:lnTo>
                    <a:lnTo>
                      <a:pt x="4429" y="10131"/>
                    </a:lnTo>
                    <a:lnTo>
                      <a:pt x="4432" y="10110"/>
                    </a:lnTo>
                    <a:lnTo>
                      <a:pt x="4437" y="10101"/>
                    </a:lnTo>
                    <a:lnTo>
                      <a:pt x="4446" y="10093"/>
                    </a:lnTo>
                    <a:lnTo>
                      <a:pt x="4460" y="10097"/>
                    </a:lnTo>
                    <a:lnTo>
                      <a:pt x="4471" y="10101"/>
                    </a:lnTo>
                    <a:lnTo>
                      <a:pt x="4468" y="10131"/>
                    </a:lnTo>
                    <a:lnTo>
                      <a:pt x="4460" y="10135"/>
                    </a:lnTo>
                    <a:lnTo>
                      <a:pt x="4446" y="10144"/>
                    </a:lnTo>
                    <a:lnTo>
                      <a:pt x="4435" y="10157"/>
                    </a:lnTo>
                    <a:lnTo>
                      <a:pt x="4432" y="10157"/>
                    </a:lnTo>
                    <a:lnTo>
                      <a:pt x="4426" y="10182"/>
                    </a:lnTo>
                    <a:lnTo>
                      <a:pt x="4421" y="10212"/>
                    </a:lnTo>
                    <a:lnTo>
                      <a:pt x="4418" y="10212"/>
                    </a:lnTo>
                    <a:lnTo>
                      <a:pt x="4407" y="10234"/>
                    </a:lnTo>
                    <a:lnTo>
                      <a:pt x="4379" y="10217"/>
                    </a:lnTo>
                    <a:lnTo>
                      <a:pt x="4376" y="10212"/>
                    </a:lnTo>
                    <a:close/>
                    <a:moveTo>
                      <a:pt x="2544" y="10182"/>
                    </a:moveTo>
                    <a:lnTo>
                      <a:pt x="2549" y="10182"/>
                    </a:lnTo>
                    <a:lnTo>
                      <a:pt x="2547" y="10187"/>
                    </a:lnTo>
                    <a:lnTo>
                      <a:pt x="2544" y="10182"/>
                    </a:lnTo>
                    <a:close/>
                    <a:moveTo>
                      <a:pt x="3916" y="10182"/>
                    </a:moveTo>
                    <a:lnTo>
                      <a:pt x="3922" y="10131"/>
                    </a:lnTo>
                    <a:lnTo>
                      <a:pt x="3916" y="10114"/>
                    </a:lnTo>
                    <a:lnTo>
                      <a:pt x="3908" y="10131"/>
                    </a:lnTo>
                    <a:lnTo>
                      <a:pt x="3902" y="10144"/>
                    </a:lnTo>
                    <a:lnTo>
                      <a:pt x="3900" y="10131"/>
                    </a:lnTo>
                    <a:lnTo>
                      <a:pt x="3902" y="10110"/>
                    </a:lnTo>
                    <a:lnTo>
                      <a:pt x="3905" y="10101"/>
                    </a:lnTo>
                    <a:lnTo>
                      <a:pt x="3916" y="10076"/>
                    </a:lnTo>
                    <a:lnTo>
                      <a:pt x="3922" y="10076"/>
                    </a:lnTo>
                    <a:lnTo>
                      <a:pt x="3930" y="10071"/>
                    </a:lnTo>
                    <a:lnTo>
                      <a:pt x="3939" y="10076"/>
                    </a:lnTo>
                    <a:lnTo>
                      <a:pt x="3944" y="10076"/>
                    </a:lnTo>
                    <a:lnTo>
                      <a:pt x="3958" y="10063"/>
                    </a:lnTo>
                    <a:lnTo>
                      <a:pt x="3972" y="10054"/>
                    </a:lnTo>
                    <a:lnTo>
                      <a:pt x="3984" y="10059"/>
                    </a:lnTo>
                    <a:lnTo>
                      <a:pt x="3995" y="10076"/>
                    </a:lnTo>
                    <a:lnTo>
                      <a:pt x="3995" y="10101"/>
                    </a:lnTo>
                    <a:lnTo>
                      <a:pt x="3989" y="10131"/>
                    </a:lnTo>
                    <a:lnTo>
                      <a:pt x="3984" y="10144"/>
                    </a:lnTo>
                    <a:lnTo>
                      <a:pt x="3972" y="10140"/>
                    </a:lnTo>
                    <a:lnTo>
                      <a:pt x="3958" y="10153"/>
                    </a:lnTo>
                    <a:lnTo>
                      <a:pt x="3950" y="10157"/>
                    </a:lnTo>
                    <a:lnTo>
                      <a:pt x="3944" y="10161"/>
                    </a:lnTo>
                    <a:lnTo>
                      <a:pt x="3930" y="10165"/>
                    </a:lnTo>
                    <a:lnTo>
                      <a:pt x="3916" y="10182"/>
                    </a:lnTo>
                    <a:close/>
                    <a:moveTo>
                      <a:pt x="2533" y="10131"/>
                    </a:moveTo>
                    <a:lnTo>
                      <a:pt x="2533" y="10127"/>
                    </a:lnTo>
                    <a:lnTo>
                      <a:pt x="2535" y="10101"/>
                    </a:lnTo>
                    <a:lnTo>
                      <a:pt x="2544" y="10076"/>
                    </a:lnTo>
                    <a:lnTo>
                      <a:pt x="2547" y="10071"/>
                    </a:lnTo>
                    <a:lnTo>
                      <a:pt x="2561" y="10063"/>
                    </a:lnTo>
                    <a:lnTo>
                      <a:pt x="2569" y="10076"/>
                    </a:lnTo>
                    <a:lnTo>
                      <a:pt x="2566" y="10101"/>
                    </a:lnTo>
                    <a:lnTo>
                      <a:pt x="2561" y="10110"/>
                    </a:lnTo>
                    <a:lnTo>
                      <a:pt x="2547" y="10118"/>
                    </a:lnTo>
                    <a:lnTo>
                      <a:pt x="2533" y="10131"/>
                    </a:lnTo>
                    <a:close/>
                    <a:moveTo>
                      <a:pt x="4499" y="10131"/>
                    </a:moveTo>
                    <a:lnTo>
                      <a:pt x="4502" y="10123"/>
                    </a:lnTo>
                    <a:lnTo>
                      <a:pt x="4507" y="10101"/>
                    </a:lnTo>
                    <a:lnTo>
                      <a:pt x="4513" y="10093"/>
                    </a:lnTo>
                    <a:lnTo>
                      <a:pt x="4527" y="10088"/>
                    </a:lnTo>
                    <a:lnTo>
                      <a:pt x="4541" y="10080"/>
                    </a:lnTo>
                    <a:lnTo>
                      <a:pt x="4555" y="10076"/>
                    </a:lnTo>
                    <a:lnTo>
                      <a:pt x="4563" y="10101"/>
                    </a:lnTo>
                    <a:cubicBezTo>
                      <a:pt x="4562" y="10176"/>
                      <a:pt x="4533" y="10149"/>
                      <a:pt x="4502" y="10140"/>
                    </a:cubicBezTo>
                    <a:lnTo>
                      <a:pt x="4499" y="10131"/>
                    </a:lnTo>
                    <a:close/>
                    <a:moveTo>
                      <a:pt x="45" y="9695"/>
                    </a:moveTo>
                    <a:lnTo>
                      <a:pt x="45" y="9670"/>
                    </a:lnTo>
                    <a:lnTo>
                      <a:pt x="48" y="9661"/>
                    </a:lnTo>
                    <a:lnTo>
                      <a:pt x="62" y="9657"/>
                    </a:lnTo>
                    <a:lnTo>
                      <a:pt x="65" y="9670"/>
                    </a:lnTo>
                    <a:lnTo>
                      <a:pt x="62" y="9678"/>
                    </a:lnTo>
                    <a:lnTo>
                      <a:pt x="48" y="9700"/>
                    </a:lnTo>
                    <a:lnTo>
                      <a:pt x="45" y="9695"/>
                    </a:lnTo>
                    <a:close/>
                    <a:moveTo>
                      <a:pt x="146" y="9695"/>
                    </a:moveTo>
                    <a:lnTo>
                      <a:pt x="152" y="9670"/>
                    </a:lnTo>
                    <a:lnTo>
                      <a:pt x="157" y="9657"/>
                    </a:lnTo>
                    <a:lnTo>
                      <a:pt x="171" y="9670"/>
                    </a:lnTo>
                    <a:lnTo>
                      <a:pt x="168" y="9695"/>
                    </a:lnTo>
                    <a:lnTo>
                      <a:pt x="157" y="9708"/>
                    </a:lnTo>
                    <a:lnTo>
                      <a:pt x="146" y="9695"/>
                    </a:lnTo>
                    <a:close/>
                    <a:moveTo>
                      <a:pt x="3886" y="9695"/>
                    </a:moveTo>
                    <a:lnTo>
                      <a:pt x="3886" y="9670"/>
                    </a:lnTo>
                    <a:lnTo>
                      <a:pt x="3888" y="9661"/>
                    </a:lnTo>
                    <a:lnTo>
                      <a:pt x="3894" y="9670"/>
                    </a:lnTo>
                    <a:lnTo>
                      <a:pt x="3891" y="9695"/>
                    </a:lnTo>
                    <a:lnTo>
                      <a:pt x="3888" y="9700"/>
                    </a:lnTo>
                    <a:lnTo>
                      <a:pt x="3886" y="9695"/>
                    </a:lnTo>
                    <a:close/>
                    <a:moveTo>
                      <a:pt x="4387" y="9695"/>
                    </a:moveTo>
                    <a:lnTo>
                      <a:pt x="4390" y="9670"/>
                    </a:lnTo>
                    <a:lnTo>
                      <a:pt x="4393" y="9665"/>
                    </a:lnTo>
                    <a:lnTo>
                      <a:pt x="4407" y="9657"/>
                    </a:lnTo>
                    <a:lnTo>
                      <a:pt x="4409" y="9670"/>
                    </a:lnTo>
                    <a:lnTo>
                      <a:pt x="4418" y="9695"/>
                    </a:lnTo>
                    <a:lnTo>
                      <a:pt x="4407" y="9717"/>
                    </a:lnTo>
                    <a:lnTo>
                      <a:pt x="4393" y="9700"/>
                    </a:lnTo>
                    <a:lnTo>
                      <a:pt x="4387" y="9695"/>
                    </a:lnTo>
                    <a:close/>
                    <a:moveTo>
                      <a:pt x="4479" y="9670"/>
                    </a:moveTo>
                    <a:lnTo>
                      <a:pt x="4479" y="9640"/>
                    </a:lnTo>
                    <a:lnTo>
                      <a:pt x="4488" y="9623"/>
                    </a:lnTo>
                    <a:lnTo>
                      <a:pt x="4502" y="9614"/>
                    </a:lnTo>
                    <a:lnTo>
                      <a:pt x="4513" y="9627"/>
                    </a:lnTo>
                    <a:lnTo>
                      <a:pt x="4519" y="9640"/>
                    </a:lnTo>
                    <a:lnTo>
                      <a:pt x="4513" y="9644"/>
                    </a:lnTo>
                    <a:lnTo>
                      <a:pt x="4502" y="9670"/>
                    </a:lnTo>
                    <a:lnTo>
                      <a:pt x="4488" y="9683"/>
                    </a:lnTo>
                    <a:lnTo>
                      <a:pt x="4479" y="9670"/>
                    </a:lnTo>
                    <a:close/>
                    <a:moveTo>
                      <a:pt x="4409" y="9589"/>
                    </a:moveTo>
                    <a:lnTo>
                      <a:pt x="4418" y="9563"/>
                    </a:lnTo>
                    <a:lnTo>
                      <a:pt x="4421" y="9559"/>
                    </a:lnTo>
                    <a:lnTo>
                      <a:pt x="4432" y="9537"/>
                    </a:lnTo>
                    <a:lnTo>
                      <a:pt x="4443" y="9533"/>
                    </a:lnTo>
                    <a:lnTo>
                      <a:pt x="4449" y="9533"/>
                    </a:lnTo>
                    <a:lnTo>
                      <a:pt x="4460" y="9542"/>
                    </a:lnTo>
                    <a:lnTo>
                      <a:pt x="4465" y="9559"/>
                    </a:lnTo>
                    <a:lnTo>
                      <a:pt x="4460" y="9571"/>
                    </a:lnTo>
                    <a:lnTo>
                      <a:pt x="4446" y="9584"/>
                    </a:lnTo>
                    <a:lnTo>
                      <a:pt x="4446" y="9589"/>
                    </a:lnTo>
                    <a:lnTo>
                      <a:pt x="4418" y="9606"/>
                    </a:lnTo>
                    <a:lnTo>
                      <a:pt x="4409" y="9589"/>
                    </a:lnTo>
                    <a:close/>
                    <a:moveTo>
                      <a:pt x="4549" y="9589"/>
                    </a:moveTo>
                    <a:lnTo>
                      <a:pt x="4541" y="9559"/>
                    </a:lnTo>
                    <a:lnTo>
                      <a:pt x="4538" y="9533"/>
                    </a:lnTo>
                    <a:lnTo>
                      <a:pt x="4541" y="9529"/>
                    </a:lnTo>
                    <a:lnTo>
                      <a:pt x="4555" y="9524"/>
                    </a:lnTo>
                    <a:lnTo>
                      <a:pt x="4566" y="9559"/>
                    </a:lnTo>
                    <a:lnTo>
                      <a:pt x="4569" y="9576"/>
                    </a:lnTo>
                    <a:lnTo>
                      <a:pt x="4569" y="9589"/>
                    </a:lnTo>
                    <a:lnTo>
                      <a:pt x="4555" y="9597"/>
                    </a:lnTo>
                    <a:lnTo>
                      <a:pt x="4549" y="9589"/>
                    </a:lnTo>
                    <a:close/>
                    <a:moveTo>
                      <a:pt x="73" y="9559"/>
                    </a:moveTo>
                    <a:lnTo>
                      <a:pt x="73" y="9533"/>
                    </a:lnTo>
                    <a:lnTo>
                      <a:pt x="76" y="9529"/>
                    </a:lnTo>
                    <a:lnTo>
                      <a:pt x="90" y="9516"/>
                    </a:lnTo>
                    <a:lnTo>
                      <a:pt x="115" y="9516"/>
                    </a:lnTo>
                    <a:lnTo>
                      <a:pt x="129" y="9512"/>
                    </a:lnTo>
                    <a:lnTo>
                      <a:pt x="138" y="9533"/>
                    </a:lnTo>
                    <a:cubicBezTo>
                      <a:pt x="132" y="9605"/>
                      <a:pt x="121" y="9569"/>
                      <a:pt x="90" y="9584"/>
                    </a:cubicBezTo>
                    <a:lnTo>
                      <a:pt x="76" y="9580"/>
                    </a:lnTo>
                    <a:lnTo>
                      <a:pt x="73" y="9559"/>
                    </a:lnTo>
                    <a:close/>
                    <a:moveTo>
                      <a:pt x="3928" y="9559"/>
                    </a:moveTo>
                    <a:lnTo>
                      <a:pt x="3933" y="9533"/>
                    </a:lnTo>
                    <a:lnTo>
                      <a:pt x="3944" y="9520"/>
                    </a:lnTo>
                    <a:lnTo>
                      <a:pt x="3958" y="9512"/>
                    </a:lnTo>
                    <a:lnTo>
                      <a:pt x="3972" y="9524"/>
                    </a:lnTo>
                    <a:lnTo>
                      <a:pt x="3978" y="9533"/>
                    </a:lnTo>
                    <a:lnTo>
                      <a:pt x="3972" y="9542"/>
                    </a:lnTo>
                    <a:lnTo>
                      <a:pt x="3967" y="9559"/>
                    </a:lnTo>
                    <a:lnTo>
                      <a:pt x="3958" y="9567"/>
                    </a:lnTo>
                    <a:lnTo>
                      <a:pt x="3944" y="9567"/>
                    </a:lnTo>
                    <a:lnTo>
                      <a:pt x="3930" y="9563"/>
                    </a:lnTo>
                    <a:lnTo>
                      <a:pt x="3928" y="9559"/>
                    </a:lnTo>
                    <a:close/>
                    <a:moveTo>
                      <a:pt x="13911" y="8636"/>
                    </a:moveTo>
                    <a:lnTo>
                      <a:pt x="13908" y="8610"/>
                    </a:lnTo>
                    <a:lnTo>
                      <a:pt x="13908" y="8584"/>
                    </a:lnTo>
                    <a:lnTo>
                      <a:pt x="13911" y="8554"/>
                    </a:lnTo>
                    <a:lnTo>
                      <a:pt x="13919" y="8533"/>
                    </a:lnTo>
                    <a:lnTo>
                      <a:pt x="13922" y="8529"/>
                    </a:lnTo>
                    <a:lnTo>
                      <a:pt x="13933" y="8520"/>
                    </a:lnTo>
                    <a:lnTo>
                      <a:pt x="13947" y="8520"/>
                    </a:lnTo>
                    <a:lnTo>
                      <a:pt x="13961" y="8512"/>
                    </a:lnTo>
                    <a:lnTo>
                      <a:pt x="13970" y="8499"/>
                    </a:lnTo>
                    <a:lnTo>
                      <a:pt x="13970" y="8473"/>
                    </a:lnTo>
                    <a:lnTo>
                      <a:pt x="13975" y="8422"/>
                    </a:lnTo>
                    <a:lnTo>
                      <a:pt x="13975" y="8418"/>
                    </a:lnTo>
                    <a:lnTo>
                      <a:pt x="13981" y="8392"/>
                    </a:lnTo>
                    <a:lnTo>
                      <a:pt x="13986" y="8375"/>
                    </a:lnTo>
                    <a:lnTo>
                      <a:pt x="14000" y="8366"/>
                    </a:lnTo>
                    <a:lnTo>
                      <a:pt x="14006" y="8366"/>
                    </a:lnTo>
                    <a:lnTo>
                      <a:pt x="14014" y="8358"/>
                    </a:lnTo>
                    <a:lnTo>
                      <a:pt x="14028" y="8379"/>
                    </a:lnTo>
                    <a:cubicBezTo>
                      <a:pt x="14051" y="8422"/>
                      <a:pt x="14036" y="8465"/>
                      <a:pt x="14014" y="8499"/>
                    </a:cubicBezTo>
                    <a:lnTo>
                      <a:pt x="14009" y="8499"/>
                    </a:lnTo>
                    <a:lnTo>
                      <a:pt x="14000" y="8507"/>
                    </a:lnTo>
                    <a:lnTo>
                      <a:pt x="13986" y="8503"/>
                    </a:lnTo>
                    <a:lnTo>
                      <a:pt x="13975" y="8516"/>
                    </a:lnTo>
                    <a:lnTo>
                      <a:pt x="13972" y="8529"/>
                    </a:lnTo>
                    <a:lnTo>
                      <a:pt x="13970" y="8554"/>
                    </a:lnTo>
                    <a:lnTo>
                      <a:pt x="13967" y="8584"/>
                    </a:lnTo>
                    <a:lnTo>
                      <a:pt x="13967" y="8610"/>
                    </a:lnTo>
                    <a:lnTo>
                      <a:pt x="13961" y="8636"/>
                    </a:lnTo>
                    <a:lnTo>
                      <a:pt x="13961" y="8648"/>
                    </a:lnTo>
                    <a:lnTo>
                      <a:pt x="13947" y="8653"/>
                    </a:lnTo>
                    <a:lnTo>
                      <a:pt x="13933" y="8661"/>
                    </a:lnTo>
                    <a:lnTo>
                      <a:pt x="13919" y="8657"/>
                    </a:lnTo>
                    <a:lnTo>
                      <a:pt x="13911" y="8636"/>
                    </a:lnTo>
                    <a:close/>
                    <a:moveTo>
                      <a:pt x="13821" y="278"/>
                    </a:moveTo>
                    <a:lnTo>
                      <a:pt x="13824" y="274"/>
                    </a:lnTo>
                    <a:lnTo>
                      <a:pt x="13838" y="248"/>
                    </a:lnTo>
                    <a:cubicBezTo>
                      <a:pt x="13869" y="221"/>
                      <a:pt x="13893" y="180"/>
                      <a:pt x="13919" y="154"/>
                    </a:cubicBezTo>
                    <a:lnTo>
                      <a:pt x="13933" y="145"/>
                    </a:lnTo>
                    <a:lnTo>
                      <a:pt x="13936" y="141"/>
                    </a:lnTo>
                    <a:cubicBezTo>
                      <a:pt x="13966" y="107"/>
                      <a:pt x="13981" y="92"/>
                      <a:pt x="14000" y="43"/>
                    </a:cubicBezTo>
                    <a:lnTo>
                      <a:pt x="14014" y="34"/>
                    </a:lnTo>
                    <a:lnTo>
                      <a:pt x="14028" y="34"/>
                    </a:lnTo>
                    <a:lnTo>
                      <a:pt x="14028" y="30"/>
                    </a:lnTo>
                    <a:lnTo>
                      <a:pt x="14042" y="21"/>
                    </a:lnTo>
                    <a:lnTo>
                      <a:pt x="14056" y="17"/>
                    </a:lnTo>
                    <a:lnTo>
                      <a:pt x="14070" y="9"/>
                    </a:lnTo>
                    <a:lnTo>
                      <a:pt x="14082" y="0"/>
                    </a:lnTo>
                    <a:lnTo>
                      <a:pt x="14096" y="0"/>
                    </a:lnTo>
                    <a:lnTo>
                      <a:pt x="14101" y="4"/>
                    </a:lnTo>
                    <a:lnTo>
                      <a:pt x="14096" y="9"/>
                    </a:lnTo>
                    <a:lnTo>
                      <a:pt x="14084" y="34"/>
                    </a:lnTo>
                    <a:lnTo>
                      <a:pt x="14082" y="34"/>
                    </a:lnTo>
                    <a:lnTo>
                      <a:pt x="14056" y="73"/>
                    </a:lnTo>
                    <a:lnTo>
                      <a:pt x="14042" y="86"/>
                    </a:lnTo>
                    <a:lnTo>
                      <a:pt x="14042" y="90"/>
                    </a:lnTo>
                    <a:lnTo>
                      <a:pt x="14028" y="103"/>
                    </a:lnTo>
                    <a:lnTo>
                      <a:pt x="14014" y="111"/>
                    </a:lnTo>
                    <a:lnTo>
                      <a:pt x="14012" y="115"/>
                    </a:lnTo>
                    <a:lnTo>
                      <a:pt x="14000" y="124"/>
                    </a:lnTo>
                    <a:lnTo>
                      <a:pt x="13986" y="141"/>
                    </a:lnTo>
                    <a:lnTo>
                      <a:pt x="13975" y="158"/>
                    </a:lnTo>
                    <a:lnTo>
                      <a:pt x="13967" y="167"/>
                    </a:lnTo>
                    <a:lnTo>
                      <a:pt x="13961" y="184"/>
                    </a:lnTo>
                    <a:lnTo>
                      <a:pt x="13950" y="197"/>
                    </a:lnTo>
                    <a:lnTo>
                      <a:pt x="13947" y="205"/>
                    </a:lnTo>
                    <a:lnTo>
                      <a:pt x="13933" y="218"/>
                    </a:lnTo>
                    <a:lnTo>
                      <a:pt x="13925" y="222"/>
                    </a:lnTo>
                    <a:lnTo>
                      <a:pt x="13919" y="231"/>
                    </a:lnTo>
                    <a:lnTo>
                      <a:pt x="13905" y="235"/>
                    </a:lnTo>
                    <a:lnTo>
                      <a:pt x="13894" y="239"/>
                    </a:lnTo>
                    <a:lnTo>
                      <a:pt x="13880" y="248"/>
                    </a:lnTo>
                    <a:lnTo>
                      <a:pt x="13877" y="248"/>
                    </a:lnTo>
                    <a:lnTo>
                      <a:pt x="13866" y="261"/>
                    </a:lnTo>
                    <a:lnTo>
                      <a:pt x="13852" y="265"/>
                    </a:lnTo>
                    <a:lnTo>
                      <a:pt x="13841" y="278"/>
                    </a:lnTo>
                    <a:lnTo>
                      <a:pt x="13838" y="278"/>
                    </a:lnTo>
                    <a:lnTo>
                      <a:pt x="13824" y="282"/>
                    </a:lnTo>
                    <a:lnTo>
                      <a:pt x="13821" y="278"/>
                    </a:lnTo>
                    <a:close/>
                    <a:moveTo>
                      <a:pt x="5468" y="167"/>
                    </a:moveTo>
                    <a:lnTo>
                      <a:pt x="5477" y="154"/>
                    </a:lnTo>
                    <a:lnTo>
                      <a:pt x="5491" y="141"/>
                    </a:lnTo>
                    <a:lnTo>
                      <a:pt x="5493" y="141"/>
                    </a:lnTo>
                    <a:lnTo>
                      <a:pt x="5499" y="167"/>
                    </a:lnTo>
                    <a:lnTo>
                      <a:pt x="5491" y="188"/>
                    </a:lnTo>
                    <a:lnTo>
                      <a:pt x="5477" y="188"/>
                    </a:lnTo>
                    <a:lnTo>
                      <a:pt x="5468" y="167"/>
                    </a:lnTo>
                    <a:close/>
                    <a:moveTo>
                      <a:pt x="5527" y="167"/>
                    </a:moveTo>
                    <a:lnTo>
                      <a:pt x="5533" y="154"/>
                    </a:lnTo>
                    <a:lnTo>
                      <a:pt x="5535" y="167"/>
                    </a:lnTo>
                    <a:lnTo>
                      <a:pt x="5533" y="180"/>
                    </a:lnTo>
                    <a:lnTo>
                      <a:pt x="5527" y="167"/>
                    </a:lnTo>
                    <a:close/>
                    <a:moveTo>
                      <a:pt x="5617" y="115"/>
                    </a:moveTo>
                    <a:lnTo>
                      <a:pt x="5614" y="107"/>
                    </a:lnTo>
                    <a:lnTo>
                      <a:pt x="5600" y="90"/>
                    </a:lnTo>
                    <a:lnTo>
                      <a:pt x="5586" y="94"/>
                    </a:lnTo>
                    <a:lnTo>
                      <a:pt x="5575" y="86"/>
                    </a:lnTo>
                    <a:lnTo>
                      <a:pt x="5600" y="86"/>
                    </a:lnTo>
                    <a:lnTo>
                      <a:pt x="5614" y="81"/>
                    </a:lnTo>
                    <a:lnTo>
                      <a:pt x="5628" y="68"/>
                    </a:lnTo>
                    <a:lnTo>
                      <a:pt x="5642" y="68"/>
                    </a:lnTo>
                    <a:lnTo>
                      <a:pt x="5645" y="86"/>
                    </a:lnTo>
                    <a:lnTo>
                      <a:pt x="5642" y="103"/>
                    </a:lnTo>
                    <a:lnTo>
                      <a:pt x="5633" y="115"/>
                    </a:lnTo>
                    <a:lnTo>
                      <a:pt x="5628" y="120"/>
                    </a:lnTo>
                    <a:lnTo>
                      <a:pt x="5617" y="115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555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4" name="Negativ Level 4">
                <a:extLst>
                  <a:ext uri="{FF2B5EF4-FFF2-40B4-BE49-F238E27FC236}">
                    <a16:creationId xmlns:a16="http://schemas.microsoft.com/office/drawing/2014/main" id="{C17F2EFB-F650-25A6-FA78-E72C170180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1476" y="1536700"/>
                <a:ext cx="4578350" cy="4570413"/>
              </a:xfrm>
              <a:custGeom>
                <a:avLst/>
                <a:gdLst>
                  <a:gd name="T0" fmla="*/ 165 w 14056"/>
                  <a:gd name="T1" fmla="*/ 14011 h 14045"/>
                  <a:gd name="T2" fmla="*/ 3 w 14056"/>
                  <a:gd name="T3" fmla="*/ 14011 h 14045"/>
                  <a:gd name="T4" fmla="*/ 56 w 14056"/>
                  <a:gd name="T5" fmla="*/ 13908 h 14045"/>
                  <a:gd name="T6" fmla="*/ 109 w 14056"/>
                  <a:gd name="T7" fmla="*/ 13959 h 14045"/>
                  <a:gd name="T8" fmla="*/ 28 w 14056"/>
                  <a:gd name="T9" fmla="*/ 14036 h 14045"/>
                  <a:gd name="T10" fmla="*/ 4387 w 14056"/>
                  <a:gd name="T11" fmla="*/ 13981 h 14045"/>
                  <a:gd name="T12" fmla="*/ 4440 w 14056"/>
                  <a:gd name="T13" fmla="*/ 13934 h 14045"/>
                  <a:gd name="T14" fmla="*/ 4387 w 14056"/>
                  <a:gd name="T15" fmla="*/ 14036 h 14045"/>
                  <a:gd name="T16" fmla="*/ 4535 w 14056"/>
                  <a:gd name="T17" fmla="*/ 13899 h 14045"/>
                  <a:gd name="T18" fmla="*/ 4468 w 14056"/>
                  <a:gd name="T19" fmla="*/ 13912 h 14045"/>
                  <a:gd name="T20" fmla="*/ 2513 w 14056"/>
                  <a:gd name="T21" fmla="*/ 11515 h 14045"/>
                  <a:gd name="T22" fmla="*/ 2513 w 14056"/>
                  <a:gd name="T23" fmla="*/ 11545 h 14045"/>
                  <a:gd name="T24" fmla="*/ 3955 w 14056"/>
                  <a:gd name="T25" fmla="*/ 11490 h 14045"/>
                  <a:gd name="T26" fmla="*/ 3938 w 14056"/>
                  <a:gd name="T27" fmla="*/ 11545 h 14045"/>
                  <a:gd name="T28" fmla="*/ 3896 w 14056"/>
                  <a:gd name="T29" fmla="*/ 11511 h 14045"/>
                  <a:gd name="T30" fmla="*/ 3605 w 14056"/>
                  <a:gd name="T31" fmla="*/ 10648 h 14045"/>
                  <a:gd name="T32" fmla="*/ 3476 w 14056"/>
                  <a:gd name="T33" fmla="*/ 10562 h 14045"/>
                  <a:gd name="T34" fmla="*/ 3529 w 14056"/>
                  <a:gd name="T35" fmla="*/ 10597 h 14045"/>
                  <a:gd name="T36" fmla="*/ 3664 w 14056"/>
                  <a:gd name="T37" fmla="*/ 10592 h 14045"/>
                  <a:gd name="T38" fmla="*/ 3557 w 14056"/>
                  <a:gd name="T39" fmla="*/ 10477 h 14045"/>
                  <a:gd name="T40" fmla="*/ 3557 w 14056"/>
                  <a:gd name="T41" fmla="*/ 10571 h 14045"/>
                  <a:gd name="T42" fmla="*/ 3695 w 14056"/>
                  <a:gd name="T43" fmla="*/ 10473 h 14045"/>
                  <a:gd name="T44" fmla="*/ 3681 w 14056"/>
                  <a:gd name="T45" fmla="*/ 10443 h 14045"/>
                  <a:gd name="T46" fmla="*/ 3759 w 14056"/>
                  <a:gd name="T47" fmla="*/ 10400 h 14045"/>
                  <a:gd name="T48" fmla="*/ 3731 w 14056"/>
                  <a:gd name="T49" fmla="*/ 10537 h 14045"/>
                  <a:gd name="T50" fmla="*/ 3445 w 14056"/>
                  <a:gd name="T51" fmla="*/ 10511 h 14045"/>
                  <a:gd name="T52" fmla="*/ 3513 w 14056"/>
                  <a:gd name="T53" fmla="*/ 10400 h 14045"/>
                  <a:gd name="T54" fmla="*/ 3571 w 14056"/>
                  <a:gd name="T55" fmla="*/ 10349 h 14045"/>
                  <a:gd name="T56" fmla="*/ 3518 w 14056"/>
                  <a:gd name="T57" fmla="*/ 10443 h 14045"/>
                  <a:gd name="T58" fmla="*/ 3451 w 14056"/>
                  <a:gd name="T59" fmla="*/ 10537 h 14045"/>
                  <a:gd name="T60" fmla="*/ 3423 w 14056"/>
                  <a:gd name="T61" fmla="*/ 10528 h 14045"/>
                  <a:gd name="T62" fmla="*/ 3599 w 14056"/>
                  <a:gd name="T63" fmla="*/ 10400 h 14045"/>
                  <a:gd name="T64" fmla="*/ 3695 w 14056"/>
                  <a:gd name="T65" fmla="*/ 10293 h 14045"/>
                  <a:gd name="T66" fmla="*/ 3700 w 14056"/>
                  <a:gd name="T67" fmla="*/ 10349 h 14045"/>
                  <a:gd name="T68" fmla="*/ 3625 w 14056"/>
                  <a:gd name="T69" fmla="*/ 10443 h 14045"/>
                  <a:gd name="T70" fmla="*/ 3468 w 14056"/>
                  <a:gd name="T71" fmla="*/ 10349 h 14045"/>
                  <a:gd name="T72" fmla="*/ 3501 w 14056"/>
                  <a:gd name="T73" fmla="*/ 10319 h 14045"/>
                  <a:gd name="T74" fmla="*/ 3846 w 14056"/>
                  <a:gd name="T75" fmla="*/ 10186 h 14045"/>
                  <a:gd name="T76" fmla="*/ 3846 w 14056"/>
                  <a:gd name="T77" fmla="*/ 10186 h 14045"/>
                  <a:gd name="T78" fmla="*/ 4387 w 14056"/>
                  <a:gd name="T79" fmla="*/ 10148 h 14045"/>
                  <a:gd name="T80" fmla="*/ 3905 w 14056"/>
                  <a:gd name="T81" fmla="*/ 10131 h 14045"/>
                  <a:gd name="T82" fmla="*/ 3952 w 14056"/>
                  <a:gd name="T83" fmla="*/ 10041 h 14045"/>
                  <a:gd name="T84" fmla="*/ 3938 w 14056"/>
                  <a:gd name="T85" fmla="*/ 10122 h 14045"/>
                  <a:gd name="T86" fmla="*/ 4429 w 14056"/>
                  <a:gd name="T87" fmla="*/ 10105 h 14045"/>
                  <a:gd name="T88" fmla="*/ 4510 w 14056"/>
                  <a:gd name="T89" fmla="*/ 10075 h 14045"/>
                  <a:gd name="T90" fmla="*/ 4507 w 14056"/>
                  <a:gd name="T91" fmla="*/ 10109 h 14045"/>
                  <a:gd name="T92" fmla="*/ 2541 w 14056"/>
                  <a:gd name="T93" fmla="*/ 10075 h 14045"/>
                  <a:gd name="T94" fmla="*/ 4387 w 14056"/>
                  <a:gd name="T95" fmla="*/ 9674 h 14045"/>
                  <a:gd name="T96" fmla="*/ 4482 w 14056"/>
                  <a:gd name="T97" fmla="*/ 9635 h 14045"/>
                  <a:gd name="T98" fmla="*/ 4412 w 14056"/>
                  <a:gd name="T99" fmla="*/ 9524 h 14045"/>
                  <a:gd name="T100" fmla="*/ 73 w 14056"/>
                  <a:gd name="T101" fmla="*/ 9507 h 14045"/>
                  <a:gd name="T102" fmla="*/ 101 w 14056"/>
                  <a:gd name="T103" fmla="*/ 9507 h 14045"/>
                  <a:gd name="T104" fmla="*/ 13910 w 14056"/>
                  <a:gd name="T105" fmla="*/ 8503 h 14045"/>
                  <a:gd name="T106" fmla="*/ 13944 w 14056"/>
                  <a:gd name="T107" fmla="*/ 8584 h 14045"/>
                  <a:gd name="T108" fmla="*/ 13955 w 14056"/>
                  <a:gd name="T109" fmla="*/ 8430 h 14045"/>
                  <a:gd name="T110" fmla="*/ 14003 w 14056"/>
                  <a:gd name="T111" fmla="*/ 8366 h 14045"/>
                  <a:gd name="T112" fmla="*/ 13955 w 14056"/>
                  <a:gd name="T113" fmla="*/ 8469 h 14045"/>
                  <a:gd name="T114" fmla="*/ 13966 w 14056"/>
                  <a:gd name="T115" fmla="*/ 47 h 14045"/>
                  <a:gd name="T116" fmla="*/ 14036 w 14056"/>
                  <a:gd name="T117" fmla="*/ 0 h 14045"/>
                  <a:gd name="T118" fmla="*/ 13994 w 14056"/>
                  <a:gd name="T119" fmla="*/ 85 h 14045"/>
                  <a:gd name="T120" fmla="*/ 13874 w 14056"/>
                  <a:gd name="T121" fmla="*/ 209 h 14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56" h="14045">
                    <a:moveTo>
                      <a:pt x="123" y="14041"/>
                    </a:moveTo>
                    <a:lnTo>
                      <a:pt x="123" y="14006"/>
                    </a:lnTo>
                    <a:lnTo>
                      <a:pt x="134" y="13985"/>
                    </a:lnTo>
                    <a:lnTo>
                      <a:pt x="137" y="13981"/>
                    </a:lnTo>
                    <a:lnTo>
                      <a:pt x="151" y="13981"/>
                    </a:lnTo>
                    <a:lnTo>
                      <a:pt x="162" y="13985"/>
                    </a:lnTo>
                    <a:lnTo>
                      <a:pt x="165" y="14011"/>
                    </a:lnTo>
                    <a:lnTo>
                      <a:pt x="151" y="14028"/>
                    </a:lnTo>
                    <a:lnTo>
                      <a:pt x="140" y="14041"/>
                    </a:lnTo>
                    <a:lnTo>
                      <a:pt x="137" y="14041"/>
                    </a:lnTo>
                    <a:lnTo>
                      <a:pt x="123" y="14045"/>
                    </a:lnTo>
                    <a:lnTo>
                      <a:pt x="123" y="14041"/>
                    </a:lnTo>
                    <a:close/>
                    <a:moveTo>
                      <a:pt x="0" y="14011"/>
                    </a:moveTo>
                    <a:lnTo>
                      <a:pt x="3" y="14011"/>
                    </a:lnTo>
                    <a:lnTo>
                      <a:pt x="14" y="13989"/>
                    </a:lnTo>
                    <a:lnTo>
                      <a:pt x="17" y="13985"/>
                    </a:lnTo>
                    <a:lnTo>
                      <a:pt x="28" y="13976"/>
                    </a:lnTo>
                    <a:lnTo>
                      <a:pt x="42" y="13968"/>
                    </a:lnTo>
                    <a:lnTo>
                      <a:pt x="45" y="13959"/>
                    </a:lnTo>
                    <a:lnTo>
                      <a:pt x="50" y="13929"/>
                    </a:lnTo>
                    <a:lnTo>
                      <a:pt x="56" y="13908"/>
                    </a:lnTo>
                    <a:cubicBezTo>
                      <a:pt x="78" y="13873"/>
                      <a:pt x="85" y="13895"/>
                      <a:pt x="109" y="13882"/>
                    </a:cubicBezTo>
                    <a:lnTo>
                      <a:pt x="123" y="13895"/>
                    </a:lnTo>
                    <a:lnTo>
                      <a:pt x="126" y="13904"/>
                    </a:lnTo>
                    <a:lnTo>
                      <a:pt x="123" y="13904"/>
                    </a:lnTo>
                    <a:lnTo>
                      <a:pt x="120" y="13929"/>
                    </a:lnTo>
                    <a:lnTo>
                      <a:pt x="112" y="13959"/>
                    </a:lnTo>
                    <a:lnTo>
                      <a:pt x="109" y="13959"/>
                    </a:lnTo>
                    <a:lnTo>
                      <a:pt x="95" y="13964"/>
                    </a:lnTo>
                    <a:lnTo>
                      <a:pt x="84" y="13964"/>
                    </a:lnTo>
                    <a:lnTo>
                      <a:pt x="56" y="13972"/>
                    </a:lnTo>
                    <a:lnTo>
                      <a:pt x="48" y="13985"/>
                    </a:lnTo>
                    <a:lnTo>
                      <a:pt x="45" y="14011"/>
                    </a:lnTo>
                    <a:lnTo>
                      <a:pt x="42" y="14023"/>
                    </a:lnTo>
                    <a:lnTo>
                      <a:pt x="28" y="14036"/>
                    </a:lnTo>
                    <a:lnTo>
                      <a:pt x="14" y="14028"/>
                    </a:lnTo>
                    <a:lnTo>
                      <a:pt x="3" y="14015"/>
                    </a:lnTo>
                    <a:lnTo>
                      <a:pt x="0" y="14011"/>
                    </a:lnTo>
                    <a:close/>
                    <a:moveTo>
                      <a:pt x="4367" y="14011"/>
                    </a:moveTo>
                    <a:lnTo>
                      <a:pt x="4373" y="14006"/>
                    </a:lnTo>
                    <a:lnTo>
                      <a:pt x="4381" y="13985"/>
                    </a:lnTo>
                    <a:lnTo>
                      <a:pt x="4387" y="13981"/>
                    </a:lnTo>
                    <a:lnTo>
                      <a:pt x="4398" y="13976"/>
                    </a:lnTo>
                    <a:lnTo>
                      <a:pt x="4412" y="13959"/>
                    </a:lnTo>
                    <a:lnTo>
                      <a:pt x="4412" y="13929"/>
                    </a:lnTo>
                    <a:lnTo>
                      <a:pt x="4426" y="13921"/>
                    </a:lnTo>
                    <a:lnTo>
                      <a:pt x="4440" y="13929"/>
                    </a:lnTo>
                    <a:lnTo>
                      <a:pt x="4443" y="13929"/>
                    </a:lnTo>
                    <a:lnTo>
                      <a:pt x="4440" y="13934"/>
                    </a:lnTo>
                    <a:lnTo>
                      <a:pt x="4426" y="13946"/>
                    </a:lnTo>
                    <a:lnTo>
                      <a:pt x="4420" y="13959"/>
                    </a:lnTo>
                    <a:lnTo>
                      <a:pt x="4412" y="13959"/>
                    </a:lnTo>
                    <a:lnTo>
                      <a:pt x="4403" y="13985"/>
                    </a:lnTo>
                    <a:lnTo>
                      <a:pt x="4401" y="14011"/>
                    </a:lnTo>
                    <a:lnTo>
                      <a:pt x="4398" y="14015"/>
                    </a:lnTo>
                    <a:lnTo>
                      <a:pt x="4387" y="14036"/>
                    </a:lnTo>
                    <a:lnTo>
                      <a:pt x="4373" y="14019"/>
                    </a:lnTo>
                    <a:lnTo>
                      <a:pt x="4367" y="14011"/>
                    </a:lnTo>
                    <a:close/>
                    <a:moveTo>
                      <a:pt x="4515" y="13959"/>
                    </a:moveTo>
                    <a:lnTo>
                      <a:pt x="4507" y="13929"/>
                    </a:lnTo>
                    <a:lnTo>
                      <a:pt x="4521" y="13908"/>
                    </a:lnTo>
                    <a:lnTo>
                      <a:pt x="4532" y="13904"/>
                    </a:lnTo>
                    <a:lnTo>
                      <a:pt x="4535" y="13899"/>
                    </a:lnTo>
                    <a:lnTo>
                      <a:pt x="4535" y="13904"/>
                    </a:lnTo>
                    <a:lnTo>
                      <a:pt x="4541" y="13929"/>
                    </a:lnTo>
                    <a:lnTo>
                      <a:pt x="4535" y="13946"/>
                    </a:lnTo>
                    <a:lnTo>
                      <a:pt x="4524" y="13959"/>
                    </a:lnTo>
                    <a:lnTo>
                      <a:pt x="4515" y="13959"/>
                    </a:lnTo>
                    <a:close/>
                    <a:moveTo>
                      <a:pt x="4457" y="13929"/>
                    </a:moveTo>
                    <a:lnTo>
                      <a:pt x="4468" y="13912"/>
                    </a:lnTo>
                    <a:lnTo>
                      <a:pt x="4482" y="13929"/>
                    </a:lnTo>
                    <a:lnTo>
                      <a:pt x="4468" y="13951"/>
                    </a:lnTo>
                    <a:lnTo>
                      <a:pt x="4457" y="13929"/>
                    </a:lnTo>
                    <a:close/>
                    <a:moveTo>
                      <a:pt x="2496" y="11541"/>
                    </a:moveTo>
                    <a:lnTo>
                      <a:pt x="2499" y="11541"/>
                    </a:lnTo>
                    <a:lnTo>
                      <a:pt x="2513" y="11532"/>
                    </a:lnTo>
                    <a:lnTo>
                      <a:pt x="2513" y="11515"/>
                    </a:lnTo>
                    <a:lnTo>
                      <a:pt x="2518" y="11490"/>
                    </a:lnTo>
                    <a:lnTo>
                      <a:pt x="2527" y="11472"/>
                    </a:lnTo>
                    <a:lnTo>
                      <a:pt x="2541" y="11464"/>
                    </a:lnTo>
                    <a:lnTo>
                      <a:pt x="2549" y="11490"/>
                    </a:lnTo>
                    <a:lnTo>
                      <a:pt x="2541" y="11515"/>
                    </a:lnTo>
                    <a:lnTo>
                      <a:pt x="2513" y="11541"/>
                    </a:lnTo>
                    <a:lnTo>
                      <a:pt x="2513" y="11545"/>
                    </a:lnTo>
                    <a:lnTo>
                      <a:pt x="2499" y="11558"/>
                    </a:lnTo>
                    <a:lnTo>
                      <a:pt x="2496" y="11541"/>
                    </a:lnTo>
                    <a:close/>
                    <a:moveTo>
                      <a:pt x="3933" y="11541"/>
                    </a:moveTo>
                    <a:lnTo>
                      <a:pt x="3938" y="11541"/>
                    </a:lnTo>
                    <a:lnTo>
                      <a:pt x="3947" y="11515"/>
                    </a:lnTo>
                    <a:lnTo>
                      <a:pt x="3952" y="11502"/>
                    </a:lnTo>
                    <a:lnTo>
                      <a:pt x="3955" y="11490"/>
                    </a:lnTo>
                    <a:lnTo>
                      <a:pt x="3964" y="11472"/>
                    </a:lnTo>
                    <a:lnTo>
                      <a:pt x="3972" y="11490"/>
                    </a:lnTo>
                    <a:lnTo>
                      <a:pt x="3966" y="11515"/>
                    </a:lnTo>
                    <a:lnTo>
                      <a:pt x="3964" y="11515"/>
                    </a:lnTo>
                    <a:lnTo>
                      <a:pt x="3952" y="11519"/>
                    </a:lnTo>
                    <a:lnTo>
                      <a:pt x="3938" y="11541"/>
                    </a:lnTo>
                    <a:lnTo>
                      <a:pt x="3938" y="11545"/>
                    </a:lnTo>
                    <a:lnTo>
                      <a:pt x="3933" y="11541"/>
                    </a:lnTo>
                    <a:close/>
                    <a:moveTo>
                      <a:pt x="3882" y="11515"/>
                    </a:moveTo>
                    <a:lnTo>
                      <a:pt x="3882" y="11507"/>
                    </a:lnTo>
                    <a:lnTo>
                      <a:pt x="3891" y="11490"/>
                    </a:lnTo>
                    <a:lnTo>
                      <a:pt x="3896" y="11477"/>
                    </a:lnTo>
                    <a:lnTo>
                      <a:pt x="3902" y="11490"/>
                    </a:lnTo>
                    <a:lnTo>
                      <a:pt x="3896" y="11511"/>
                    </a:lnTo>
                    <a:lnTo>
                      <a:pt x="3894" y="11515"/>
                    </a:lnTo>
                    <a:lnTo>
                      <a:pt x="3882" y="11519"/>
                    </a:lnTo>
                    <a:lnTo>
                      <a:pt x="3882" y="11515"/>
                    </a:lnTo>
                    <a:close/>
                    <a:moveTo>
                      <a:pt x="3583" y="10648"/>
                    </a:moveTo>
                    <a:lnTo>
                      <a:pt x="3585" y="10644"/>
                    </a:lnTo>
                    <a:lnTo>
                      <a:pt x="3599" y="10639"/>
                    </a:lnTo>
                    <a:lnTo>
                      <a:pt x="3605" y="10648"/>
                    </a:lnTo>
                    <a:lnTo>
                      <a:pt x="3599" y="10661"/>
                    </a:lnTo>
                    <a:lnTo>
                      <a:pt x="3585" y="10669"/>
                    </a:lnTo>
                    <a:lnTo>
                      <a:pt x="3583" y="10648"/>
                    </a:lnTo>
                    <a:close/>
                    <a:moveTo>
                      <a:pt x="3501" y="10592"/>
                    </a:moveTo>
                    <a:lnTo>
                      <a:pt x="3490" y="10567"/>
                    </a:lnTo>
                    <a:lnTo>
                      <a:pt x="3476" y="10571"/>
                    </a:lnTo>
                    <a:lnTo>
                      <a:pt x="3476" y="10562"/>
                    </a:lnTo>
                    <a:lnTo>
                      <a:pt x="3490" y="10558"/>
                    </a:lnTo>
                    <a:lnTo>
                      <a:pt x="3493" y="10567"/>
                    </a:lnTo>
                    <a:lnTo>
                      <a:pt x="3504" y="10588"/>
                    </a:lnTo>
                    <a:lnTo>
                      <a:pt x="3518" y="10584"/>
                    </a:lnTo>
                    <a:lnTo>
                      <a:pt x="3529" y="10592"/>
                    </a:lnTo>
                    <a:lnTo>
                      <a:pt x="3532" y="10592"/>
                    </a:lnTo>
                    <a:lnTo>
                      <a:pt x="3529" y="10597"/>
                    </a:lnTo>
                    <a:lnTo>
                      <a:pt x="3518" y="10609"/>
                    </a:lnTo>
                    <a:lnTo>
                      <a:pt x="3504" y="10597"/>
                    </a:lnTo>
                    <a:lnTo>
                      <a:pt x="3501" y="10592"/>
                    </a:lnTo>
                    <a:close/>
                    <a:moveTo>
                      <a:pt x="3633" y="10592"/>
                    </a:moveTo>
                    <a:lnTo>
                      <a:pt x="3639" y="10588"/>
                    </a:lnTo>
                    <a:lnTo>
                      <a:pt x="3653" y="10579"/>
                    </a:lnTo>
                    <a:lnTo>
                      <a:pt x="3664" y="10592"/>
                    </a:lnTo>
                    <a:lnTo>
                      <a:pt x="3653" y="10614"/>
                    </a:lnTo>
                    <a:lnTo>
                      <a:pt x="3639" y="10618"/>
                    </a:lnTo>
                    <a:lnTo>
                      <a:pt x="3633" y="10592"/>
                    </a:lnTo>
                    <a:close/>
                    <a:moveTo>
                      <a:pt x="3552" y="10567"/>
                    </a:moveTo>
                    <a:lnTo>
                      <a:pt x="3549" y="10537"/>
                    </a:lnTo>
                    <a:lnTo>
                      <a:pt x="3549" y="10485"/>
                    </a:lnTo>
                    <a:lnTo>
                      <a:pt x="3557" y="10477"/>
                    </a:lnTo>
                    <a:lnTo>
                      <a:pt x="3569" y="10485"/>
                    </a:lnTo>
                    <a:lnTo>
                      <a:pt x="3571" y="10485"/>
                    </a:lnTo>
                    <a:lnTo>
                      <a:pt x="3580" y="10511"/>
                    </a:lnTo>
                    <a:lnTo>
                      <a:pt x="3580" y="10537"/>
                    </a:lnTo>
                    <a:lnTo>
                      <a:pt x="3571" y="10554"/>
                    </a:lnTo>
                    <a:lnTo>
                      <a:pt x="3560" y="10567"/>
                    </a:lnTo>
                    <a:lnTo>
                      <a:pt x="3557" y="10571"/>
                    </a:lnTo>
                    <a:lnTo>
                      <a:pt x="3552" y="10567"/>
                    </a:lnTo>
                    <a:close/>
                    <a:moveTo>
                      <a:pt x="3678" y="10567"/>
                    </a:moveTo>
                    <a:lnTo>
                      <a:pt x="3681" y="10562"/>
                    </a:lnTo>
                    <a:lnTo>
                      <a:pt x="3689" y="10537"/>
                    </a:lnTo>
                    <a:lnTo>
                      <a:pt x="3700" y="10511"/>
                    </a:lnTo>
                    <a:lnTo>
                      <a:pt x="3697" y="10485"/>
                    </a:lnTo>
                    <a:lnTo>
                      <a:pt x="3695" y="10473"/>
                    </a:lnTo>
                    <a:lnTo>
                      <a:pt x="3686" y="10485"/>
                    </a:lnTo>
                    <a:lnTo>
                      <a:pt x="3681" y="10485"/>
                    </a:lnTo>
                    <a:lnTo>
                      <a:pt x="3667" y="10498"/>
                    </a:lnTo>
                    <a:lnTo>
                      <a:pt x="3653" y="10485"/>
                    </a:lnTo>
                    <a:lnTo>
                      <a:pt x="3664" y="10456"/>
                    </a:lnTo>
                    <a:lnTo>
                      <a:pt x="3667" y="10456"/>
                    </a:lnTo>
                    <a:lnTo>
                      <a:pt x="3681" y="10443"/>
                    </a:lnTo>
                    <a:lnTo>
                      <a:pt x="3695" y="10451"/>
                    </a:lnTo>
                    <a:lnTo>
                      <a:pt x="3706" y="10451"/>
                    </a:lnTo>
                    <a:lnTo>
                      <a:pt x="3720" y="10434"/>
                    </a:lnTo>
                    <a:lnTo>
                      <a:pt x="3723" y="10430"/>
                    </a:lnTo>
                    <a:lnTo>
                      <a:pt x="3734" y="10400"/>
                    </a:lnTo>
                    <a:lnTo>
                      <a:pt x="3748" y="10391"/>
                    </a:lnTo>
                    <a:lnTo>
                      <a:pt x="3759" y="10400"/>
                    </a:lnTo>
                    <a:lnTo>
                      <a:pt x="3748" y="10421"/>
                    </a:lnTo>
                    <a:lnTo>
                      <a:pt x="3745" y="10430"/>
                    </a:lnTo>
                    <a:lnTo>
                      <a:pt x="3734" y="10451"/>
                    </a:lnTo>
                    <a:lnTo>
                      <a:pt x="3731" y="10456"/>
                    </a:lnTo>
                    <a:lnTo>
                      <a:pt x="3725" y="10485"/>
                    </a:lnTo>
                    <a:lnTo>
                      <a:pt x="3720" y="10511"/>
                    </a:lnTo>
                    <a:lnTo>
                      <a:pt x="3731" y="10537"/>
                    </a:lnTo>
                    <a:lnTo>
                      <a:pt x="3711" y="10567"/>
                    </a:lnTo>
                    <a:lnTo>
                      <a:pt x="3706" y="10567"/>
                    </a:lnTo>
                    <a:lnTo>
                      <a:pt x="3695" y="10575"/>
                    </a:lnTo>
                    <a:lnTo>
                      <a:pt x="3681" y="10575"/>
                    </a:lnTo>
                    <a:lnTo>
                      <a:pt x="3678" y="10567"/>
                    </a:lnTo>
                    <a:close/>
                    <a:moveTo>
                      <a:pt x="3448" y="10537"/>
                    </a:moveTo>
                    <a:lnTo>
                      <a:pt x="3445" y="10511"/>
                    </a:lnTo>
                    <a:lnTo>
                      <a:pt x="3448" y="10507"/>
                    </a:lnTo>
                    <a:lnTo>
                      <a:pt x="3459" y="10485"/>
                    </a:lnTo>
                    <a:lnTo>
                      <a:pt x="3462" y="10481"/>
                    </a:lnTo>
                    <a:lnTo>
                      <a:pt x="3473" y="10456"/>
                    </a:lnTo>
                    <a:lnTo>
                      <a:pt x="3490" y="10430"/>
                    </a:lnTo>
                    <a:lnTo>
                      <a:pt x="3504" y="10421"/>
                    </a:lnTo>
                    <a:lnTo>
                      <a:pt x="3513" y="10400"/>
                    </a:lnTo>
                    <a:lnTo>
                      <a:pt x="3529" y="10374"/>
                    </a:lnTo>
                    <a:lnTo>
                      <a:pt x="3529" y="10370"/>
                    </a:lnTo>
                    <a:lnTo>
                      <a:pt x="3543" y="10370"/>
                    </a:lnTo>
                    <a:lnTo>
                      <a:pt x="3549" y="10349"/>
                    </a:lnTo>
                    <a:lnTo>
                      <a:pt x="3557" y="10319"/>
                    </a:lnTo>
                    <a:lnTo>
                      <a:pt x="3571" y="10315"/>
                    </a:lnTo>
                    <a:lnTo>
                      <a:pt x="3571" y="10349"/>
                    </a:lnTo>
                    <a:lnTo>
                      <a:pt x="3557" y="10362"/>
                    </a:lnTo>
                    <a:lnTo>
                      <a:pt x="3546" y="10374"/>
                    </a:lnTo>
                    <a:lnTo>
                      <a:pt x="3543" y="10374"/>
                    </a:lnTo>
                    <a:lnTo>
                      <a:pt x="3535" y="10400"/>
                    </a:lnTo>
                    <a:lnTo>
                      <a:pt x="3532" y="10430"/>
                    </a:lnTo>
                    <a:lnTo>
                      <a:pt x="3529" y="10434"/>
                    </a:lnTo>
                    <a:lnTo>
                      <a:pt x="3518" y="10443"/>
                    </a:lnTo>
                    <a:lnTo>
                      <a:pt x="3515" y="10456"/>
                    </a:lnTo>
                    <a:lnTo>
                      <a:pt x="3496" y="10485"/>
                    </a:lnTo>
                    <a:lnTo>
                      <a:pt x="3490" y="10490"/>
                    </a:lnTo>
                    <a:lnTo>
                      <a:pt x="3476" y="10498"/>
                    </a:lnTo>
                    <a:lnTo>
                      <a:pt x="3471" y="10511"/>
                    </a:lnTo>
                    <a:lnTo>
                      <a:pt x="3462" y="10528"/>
                    </a:lnTo>
                    <a:lnTo>
                      <a:pt x="3451" y="10537"/>
                    </a:lnTo>
                    <a:lnTo>
                      <a:pt x="3448" y="10541"/>
                    </a:lnTo>
                    <a:lnTo>
                      <a:pt x="3448" y="10537"/>
                    </a:lnTo>
                    <a:close/>
                    <a:moveTo>
                      <a:pt x="3406" y="10511"/>
                    </a:moveTo>
                    <a:lnTo>
                      <a:pt x="3409" y="10503"/>
                    </a:lnTo>
                    <a:lnTo>
                      <a:pt x="3423" y="10498"/>
                    </a:lnTo>
                    <a:lnTo>
                      <a:pt x="3429" y="10511"/>
                    </a:lnTo>
                    <a:lnTo>
                      <a:pt x="3423" y="10528"/>
                    </a:lnTo>
                    <a:lnTo>
                      <a:pt x="3409" y="10528"/>
                    </a:lnTo>
                    <a:lnTo>
                      <a:pt x="3406" y="10511"/>
                    </a:lnTo>
                    <a:close/>
                    <a:moveTo>
                      <a:pt x="3577" y="10456"/>
                    </a:moveTo>
                    <a:lnTo>
                      <a:pt x="3577" y="10430"/>
                    </a:lnTo>
                    <a:lnTo>
                      <a:pt x="3585" y="10404"/>
                    </a:lnTo>
                    <a:lnTo>
                      <a:pt x="3599" y="10404"/>
                    </a:lnTo>
                    <a:lnTo>
                      <a:pt x="3599" y="10400"/>
                    </a:lnTo>
                    <a:lnTo>
                      <a:pt x="3622" y="10374"/>
                    </a:lnTo>
                    <a:lnTo>
                      <a:pt x="3625" y="10370"/>
                    </a:lnTo>
                    <a:lnTo>
                      <a:pt x="3639" y="10362"/>
                    </a:lnTo>
                    <a:lnTo>
                      <a:pt x="3653" y="10349"/>
                    </a:lnTo>
                    <a:lnTo>
                      <a:pt x="3655" y="10349"/>
                    </a:lnTo>
                    <a:lnTo>
                      <a:pt x="3681" y="10310"/>
                    </a:lnTo>
                    <a:lnTo>
                      <a:pt x="3695" y="10293"/>
                    </a:lnTo>
                    <a:lnTo>
                      <a:pt x="3706" y="10285"/>
                    </a:lnTo>
                    <a:lnTo>
                      <a:pt x="3720" y="10280"/>
                    </a:lnTo>
                    <a:lnTo>
                      <a:pt x="3734" y="10293"/>
                    </a:lnTo>
                    <a:lnTo>
                      <a:pt x="3725" y="10319"/>
                    </a:lnTo>
                    <a:lnTo>
                      <a:pt x="3720" y="10327"/>
                    </a:lnTo>
                    <a:lnTo>
                      <a:pt x="3706" y="10344"/>
                    </a:lnTo>
                    <a:lnTo>
                      <a:pt x="3700" y="10349"/>
                    </a:lnTo>
                    <a:lnTo>
                      <a:pt x="3695" y="10349"/>
                    </a:lnTo>
                    <a:lnTo>
                      <a:pt x="3681" y="10366"/>
                    </a:lnTo>
                    <a:lnTo>
                      <a:pt x="3658" y="10400"/>
                    </a:lnTo>
                    <a:lnTo>
                      <a:pt x="3653" y="10413"/>
                    </a:lnTo>
                    <a:lnTo>
                      <a:pt x="3639" y="10426"/>
                    </a:lnTo>
                    <a:lnTo>
                      <a:pt x="3636" y="10430"/>
                    </a:lnTo>
                    <a:lnTo>
                      <a:pt x="3625" y="10443"/>
                    </a:lnTo>
                    <a:lnTo>
                      <a:pt x="3611" y="10451"/>
                    </a:lnTo>
                    <a:lnTo>
                      <a:pt x="3599" y="10468"/>
                    </a:lnTo>
                    <a:lnTo>
                      <a:pt x="3585" y="10464"/>
                    </a:lnTo>
                    <a:lnTo>
                      <a:pt x="3577" y="10456"/>
                    </a:lnTo>
                    <a:close/>
                    <a:moveTo>
                      <a:pt x="3454" y="10374"/>
                    </a:moveTo>
                    <a:lnTo>
                      <a:pt x="3462" y="10357"/>
                    </a:lnTo>
                    <a:lnTo>
                      <a:pt x="3468" y="10349"/>
                    </a:lnTo>
                    <a:lnTo>
                      <a:pt x="3473" y="10319"/>
                    </a:lnTo>
                    <a:lnTo>
                      <a:pt x="3476" y="10310"/>
                    </a:lnTo>
                    <a:lnTo>
                      <a:pt x="3485" y="10293"/>
                    </a:lnTo>
                    <a:lnTo>
                      <a:pt x="3490" y="10285"/>
                    </a:lnTo>
                    <a:lnTo>
                      <a:pt x="3504" y="10289"/>
                    </a:lnTo>
                    <a:lnTo>
                      <a:pt x="3504" y="10310"/>
                    </a:lnTo>
                    <a:lnTo>
                      <a:pt x="3501" y="10319"/>
                    </a:lnTo>
                    <a:lnTo>
                      <a:pt x="3490" y="10336"/>
                    </a:lnTo>
                    <a:lnTo>
                      <a:pt x="3479" y="10349"/>
                    </a:lnTo>
                    <a:lnTo>
                      <a:pt x="3476" y="10353"/>
                    </a:lnTo>
                    <a:lnTo>
                      <a:pt x="3465" y="10374"/>
                    </a:lnTo>
                    <a:lnTo>
                      <a:pt x="3462" y="10387"/>
                    </a:lnTo>
                    <a:lnTo>
                      <a:pt x="3454" y="10374"/>
                    </a:lnTo>
                    <a:close/>
                    <a:moveTo>
                      <a:pt x="3846" y="10186"/>
                    </a:moveTo>
                    <a:lnTo>
                      <a:pt x="3857" y="10156"/>
                    </a:lnTo>
                    <a:lnTo>
                      <a:pt x="3868" y="10152"/>
                    </a:lnTo>
                    <a:lnTo>
                      <a:pt x="3871" y="10156"/>
                    </a:lnTo>
                    <a:lnTo>
                      <a:pt x="3874" y="10186"/>
                    </a:lnTo>
                    <a:lnTo>
                      <a:pt x="3868" y="10195"/>
                    </a:lnTo>
                    <a:lnTo>
                      <a:pt x="3857" y="10195"/>
                    </a:lnTo>
                    <a:lnTo>
                      <a:pt x="3846" y="10186"/>
                    </a:lnTo>
                    <a:close/>
                    <a:moveTo>
                      <a:pt x="3992" y="10186"/>
                    </a:moveTo>
                    <a:lnTo>
                      <a:pt x="3992" y="10182"/>
                    </a:lnTo>
                    <a:lnTo>
                      <a:pt x="3994" y="10186"/>
                    </a:lnTo>
                    <a:lnTo>
                      <a:pt x="3992" y="10186"/>
                    </a:lnTo>
                    <a:close/>
                    <a:moveTo>
                      <a:pt x="4373" y="10186"/>
                    </a:moveTo>
                    <a:lnTo>
                      <a:pt x="4375" y="10156"/>
                    </a:lnTo>
                    <a:lnTo>
                      <a:pt x="4387" y="10148"/>
                    </a:lnTo>
                    <a:lnTo>
                      <a:pt x="4398" y="10144"/>
                    </a:lnTo>
                    <a:lnTo>
                      <a:pt x="4401" y="10156"/>
                    </a:lnTo>
                    <a:lnTo>
                      <a:pt x="4398" y="10174"/>
                    </a:lnTo>
                    <a:lnTo>
                      <a:pt x="4395" y="10186"/>
                    </a:lnTo>
                    <a:lnTo>
                      <a:pt x="4387" y="10199"/>
                    </a:lnTo>
                    <a:lnTo>
                      <a:pt x="4373" y="10186"/>
                    </a:lnTo>
                    <a:close/>
                    <a:moveTo>
                      <a:pt x="3905" y="10131"/>
                    </a:moveTo>
                    <a:lnTo>
                      <a:pt x="3905" y="10105"/>
                    </a:lnTo>
                    <a:lnTo>
                      <a:pt x="3896" y="10075"/>
                    </a:lnTo>
                    <a:lnTo>
                      <a:pt x="3910" y="10071"/>
                    </a:lnTo>
                    <a:lnTo>
                      <a:pt x="3924" y="10058"/>
                    </a:lnTo>
                    <a:lnTo>
                      <a:pt x="3938" y="10050"/>
                    </a:lnTo>
                    <a:lnTo>
                      <a:pt x="3941" y="10050"/>
                    </a:lnTo>
                    <a:lnTo>
                      <a:pt x="3952" y="10041"/>
                    </a:lnTo>
                    <a:lnTo>
                      <a:pt x="3964" y="10045"/>
                    </a:lnTo>
                    <a:lnTo>
                      <a:pt x="3969" y="10050"/>
                    </a:lnTo>
                    <a:lnTo>
                      <a:pt x="3972" y="10075"/>
                    </a:lnTo>
                    <a:lnTo>
                      <a:pt x="3966" y="10105"/>
                    </a:lnTo>
                    <a:lnTo>
                      <a:pt x="3964" y="10109"/>
                    </a:lnTo>
                    <a:lnTo>
                      <a:pt x="3952" y="10105"/>
                    </a:lnTo>
                    <a:lnTo>
                      <a:pt x="3938" y="10122"/>
                    </a:lnTo>
                    <a:lnTo>
                      <a:pt x="3924" y="10131"/>
                    </a:lnTo>
                    <a:lnTo>
                      <a:pt x="3910" y="10135"/>
                    </a:lnTo>
                    <a:lnTo>
                      <a:pt x="3905" y="10131"/>
                    </a:lnTo>
                    <a:close/>
                    <a:moveTo>
                      <a:pt x="4412" y="10105"/>
                    </a:moveTo>
                    <a:lnTo>
                      <a:pt x="4412" y="10097"/>
                    </a:lnTo>
                    <a:lnTo>
                      <a:pt x="4426" y="10097"/>
                    </a:lnTo>
                    <a:lnTo>
                      <a:pt x="4429" y="10105"/>
                    </a:lnTo>
                    <a:lnTo>
                      <a:pt x="4426" y="10105"/>
                    </a:lnTo>
                    <a:lnTo>
                      <a:pt x="4412" y="10109"/>
                    </a:lnTo>
                    <a:lnTo>
                      <a:pt x="4412" y="10105"/>
                    </a:lnTo>
                    <a:close/>
                    <a:moveTo>
                      <a:pt x="4493" y="10105"/>
                    </a:moveTo>
                    <a:lnTo>
                      <a:pt x="4493" y="10101"/>
                    </a:lnTo>
                    <a:lnTo>
                      <a:pt x="4507" y="10084"/>
                    </a:lnTo>
                    <a:lnTo>
                      <a:pt x="4510" y="10075"/>
                    </a:lnTo>
                    <a:lnTo>
                      <a:pt x="4521" y="10067"/>
                    </a:lnTo>
                    <a:lnTo>
                      <a:pt x="4535" y="10062"/>
                    </a:lnTo>
                    <a:lnTo>
                      <a:pt x="4541" y="10075"/>
                    </a:lnTo>
                    <a:lnTo>
                      <a:pt x="4538" y="10105"/>
                    </a:lnTo>
                    <a:lnTo>
                      <a:pt x="4535" y="10109"/>
                    </a:lnTo>
                    <a:lnTo>
                      <a:pt x="4521" y="10118"/>
                    </a:lnTo>
                    <a:lnTo>
                      <a:pt x="4507" y="10109"/>
                    </a:lnTo>
                    <a:lnTo>
                      <a:pt x="4493" y="10105"/>
                    </a:lnTo>
                    <a:close/>
                    <a:moveTo>
                      <a:pt x="2518" y="10075"/>
                    </a:moveTo>
                    <a:lnTo>
                      <a:pt x="2527" y="10058"/>
                    </a:lnTo>
                    <a:lnTo>
                      <a:pt x="2535" y="10050"/>
                    </a:lnTo>
                    <a:lnTo>
                      <a:pt x="2541" y="10045"/>
                    </a:lnTo>
                    <a:lnTo>
                      <a:pt x="2543" y="10050"/>
                    </a:lnTo>
                    <a:lnTo>
                      <a:pt x="2541" y="10075"/>
                    </a:lnTo>
                    <a:lnTo>
                      <a:pt x="2541" y="10080"/>
                    </a:lnTo>
                    <a:lnTo>
                      <a:pt x="2527" y="10088"/>
                    </a:lnTo>
                    <a:lnTo>
                      <a:pt x="2518" y="10075"/>
                    </a:lnTo>
                    <a:close/>
                    <a:moveTo>
                      <a:pt x="4381" y="9669"/>
                    </a:moveTo>
                    <a:lnTo>
                      <a:pt x="4387" y="9652"/>
                    </a:lnTo>
                    <a:lnTo>
                      <a:pt x="4389" y="9669"/>
                    </a:lnTo>
                    <a:lnTo>
                      <a:pt x="4387" y="9674"/>
                    </a:lnTo>
                    <a:lnTo>
                      <a:pt x="4381" y="9669"/>
                    </a:lnTo>
                    <a:close/>
                    <a:moveTo>
                      <a:pt x="4462" y="9644"/>
                    </a:moveTo>
                    <a:lnTo>
                      <a:pt x="4462" y="9614"/>
                    </a:lnTo>
                    <a:lnTo>
                      <a:pt x="4468" y="9601"/>
                    </a:lnTo>
                    <a:lnTo>
                      <a:pt x="4482" y="9597"/>
                    </a:lnTo>
                    <a:lnTo>
                      <a:pt x="4490" y="9614"/>
                    </a:lnTo>
                    <a:lnTo>
                      <a:pt x="4482" y="9635"/>
                    </a:lnTo>
                    <a:lnTo>
                      <a:pt x="4473" y="9644"/>
                    </a:lnTo>
                    <a:lnTo>
                      <a:pt x="4468" y="9648"/>
                    </a:lnTo>
                    <a:lnTo>
                      <a:pt x="4462" y="9644"/>
                    </a:lnTo>
                    <a:close/>
                    <a:moveTo>
                      <a:pt x="4395" y="9563"/>
                    </a:moveTo>
                    <a:lnTo>
                      <a:pt x="4398" y="9550"/>
                    </a:lnTo>
                    <a:lnTo>
                      <a:pt x="4406" y="9533"/>
                    </a:lnTo>
                    <a:lnTo>
                      <a:pt x="4412" y="9524"/>
                    </a:lnTo>
                    <a:lnTo>
                      <a:pt x="4423" y="9533"/>
                    </a:lnTo>
                    <a:lnTo>
                      <a:pt x="4415" y="9563"/>
                    </a:lnTo>
                    <a:lnTo>
                      <a:pt x="4412" y="9563"/>
                    </a:lnTo>
                    <a:lnTo>
                      <a:pt x="4398" y="9571"/>
                    </a:lnTo>
                    <a:lnTo>
                      <a:pt x="4395" y="9563"/>
                    </a:lnTo>
                    <a:close/>
                    <a:moveTo>
                      <a:pt x="70" y="9507"/>
                    </a:moveTo>
                    <a:lnTo>
                      <a:pt x="73" y="9507"/>
                    </a:lnTo>
                    <a:lnTo>
                      <a:pt x="70" y="9524"/>
                    </a:lnTo>
                    <a:lnTo>
                      <a:pt x="70" y="9507"/>
                    </a:lnTo>
                    <a:close/>
                    <a:moveTo>
                      <a:pt x="101" y="9507"/>
                    </a:moveTo>
                    <a:lnTo>
                      <a:pt x="109" y="9503"/>
                    </a:lnTo>
                    <a:lnTo>
                      <a:pt x="112" y="9507"/>
                    </a:lnTo>
                    <a:lnTo>
                      <a:pt x="109" y="9516"/>
                    </a:lnTo>
                    <a:lnTo>
                      <a:pt x="101" y="9507"/>
                    </a:lnTo>
                    <a:close/>
                    <a:moveTo>
                      <a:pt x="3936" y="9507"/>
                    </a:moveTo>
                    <a:lnTo>
                      <a:pt x="3938" y="9503"/>
                    </a:lnTo>
                    <a:lnTo>
                      <a:pt x="3938" y="9511"/>
                    </a:lnTo>
                    <a:lnTo>
                      <a:pt x="3936" y="9507"/>
                    </a:lnTo>
                    <a:close/>
                    <a:moveTo>
                      <a:pt x="13905" y="8610"/>
                    </a:moveTo>
                    <a:lnTo>
                      <a:pt x="13899" y="8605"/>
                    </a:lnTo>
                    <a:cubicBezTo>
                      <a:pt x="13886" y="8569"/>
                      <a:pt x="13888" y="8529"/>
                      <a:pt x="13910" y="8503"/>
                    </a:cubicBezTo>
                    <a:lnTo>
                      <a:pt x="13913" y="8499"/>
                    </a:lnTo>
                    <a:lnTo>
                      <a:pt x="13927" y="8503"/>
                    </a:lnTo>
                    <a:lnTo>
                      <a:pt x="13941" y="8494"/>
                    </a:lnTo>
                    <a:lnTo>
                      <a:pt x="13944" y="8503"/>
                    </a:lnTo>
                    <a:lnTo>
                      <a:pt x="13947" y="8528"/>
                    </a:lnTo>
                    <a:lnTo>
                      <a:pt x="13947" y="8558"/>
                    </a:lnTo>
                    <a:lnTo>
                      <a:pt x="13944" y="8584"/>
                    </a:lnTo>
                    <a:lnTo>
                      <a:pt x="13941" y="8601"/>
                    </a:lnTo>
                    <a:lnTo>
                      <a:pt x="13927" y="8605"/>
                    </a:lnTo>
                    <a:lnTo>
                      <a:pt x="13922" y="8610"/>
                    </a:lnTo>
                    <a:lnTo>
                      <a:pt x="13913" y="8618"/>
                    </a:lnTo>
                    <a:lnTo>
                      <a:pt x="13905" y="8610"/>
                    </a:lnTo>
                    <a:close/>
                    <a:moveTo>
                      <a:pt x="13952" y="8447"/>
                    </a:moveTo>
                    <a:lnTo>
                      <a:pt x="13955" y="8430"/>
                    </a:lnTo>
                    <a:lnTo>
                      <a:pt x="13955" y="8422"/>
                    </a:lnTo>
                    <a:lnTo>
                      <a:pt x="13961" y="8392"/>
                    </a:lnTo>
                    <a:lnTo>
                      <a:pt x="13966" y="8370"/>
                    </a:lnTo>
                    <a:lnTo>
                      <a:pt x="13972" y="8366"/>
                    </a:lnTo>
                    <a:lnTo>
                      <a:pt x="13980" y="8358"/>
                    </a:lnTo>
                    <a:lnTo>
                      <a:pt x="13994" y="8349"/>
                    </a:lnTo>
                    <a:lnTo>
                      <a:pt x="14003" y="8366"/>
                    </a:lnTo>
                    <a:lnTo>
                      <a:pt x="14008" y="8392"/>
                    </a:lnTo>
                    <a:lnTo>
                      <a:pt x="14008" y="8422"/>
                    </a:lnTo>
                    <a:lnTo>
                      <a:pt x="14003" y="8447"/>
                    </a:lnTo>
                    <a:lnTo>
                      <a:pt x="13994" y="8464"/>
                    </a:lnTo>
                    <a:lnTo>
                      <a:pt x="13980" y="8473"/>
                    </a:lnTo>
                    <a:lnTo>
                      <a:pt x="13966" y="8464"/>
                    </a:lnTo>
                    <a:lnTo>
                      <a:pt x="13955" y="8469"/>
                    </a:lnTo>
                    <a:lnTo>
                      <a:pt x="13952" y="8447"/>
                    </a:lnTo>
                    <a:close/>
                    <a:moveTo>
                      <a:pt x="13849" y="196"/>
                    </a:moveTo>
                    <a:lnTo>
                      <a:pt x="13860" y="184"/>
                    </a:lnTo>
                    <a:lnTo>
                      <a:pt x="13866" y="171"/>
                    </a:lnTo>
                    <a:cubicBezTo>
                      <a:pt x="13900" y="122"/>
                      <a:pt x="13904" y="129"/>
                      <a:pt x="13941" y="89"/>
                    </a:cubicBezTo>
                    <a:lnTo>
                      <a:pt x="13961" y="60"/>
                    </a:lnTo>
                    <a:lnTo>
                      <a:pt x="13966" y="47"/>
                    </a:lnTo>
                    <a:lnTo>
                      <a:pt x="13978" y="34"/>
                    </a:lnTo>
                    <a:lnTo>
                      <a:pt x="13980" y="21"/>
                    </a:lnTo>
                    <a:lnTo>
                      <a:pt x="13994" y="13"/>
                    </a:lnTo>
                    <a:lnTo>
                      <a:pt x="14008" y="8"/>
                    </a:lnTo>
                    <a:lnTo>
                      <a:pt x="14017" y="8"/>
                    </a:lnTo>
                    <a:lnTo>
                      <a:pt x="14022" y="4"/>
                    </a:lnTo>
                    <a:lnTo>
                      <a:pt x="14036" y="0"/>
                    </a:lnTo>
                    <a:lnTo>
                      <a:pt x="14050" y="0"/>
                    </a:lnTo>
                    <a:lnTo>
                      <a:pt x="14056" y="8"/>
                    </a:lnTo>
                    <a:lnTo>
                      <a:pt x="14050" y="13"/>
                    </a:lnTo>
                    <a:lnTo>
                      <a:pt x="14042" y="34"/>
                    </a:lnTo>
                    <a:lnTo>
                      <a:pt x="14036" y="38"/>
                    </a:lnTo>
                    <a:lnTo>
                      <a:pt x="14022" y="60"/>
                    </a:lnTo>
                    <a:lnTo>
                      <a:pt x="13994" y="85"/>
                    </a:lnTo>
                    <a:lnTo>
                      <a:pt x="13992" y="89"/>
                    </a:lnTo>
                    <a:lnTo>
                      <a:pt x="13980" y="98"/>
                    </a:lnTo>
                    <a:lnTo>
                      <a:pt x="13966" y="115"/>
                    </a:lnTo>
                    <a:lnTo>
                      <a:pt x="13955" y="132"/>
                    </a:lnTo>
                    <a:lnTo>
                      <a:pt x="13947" y="141"/>
                    </a:lnTo>
                    <a:cubicBezTo>
                      <a:pt x="13936" y="180"/>
                      <a:pt x="13910" y="194"/>
                      <a:pt x="13885" y="205"/>
                    </a:cubicBezTo>
                    <a:lnTo>
                      <a:pt x="13874" y="209"/>
                    </a:lnTo>
                    <a:lnTo>
                      <a:pt x="13860" y="213"/>
                    </a:lnTo>
                    <a:lnTo>
                      <a:pt x="13849" y="19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5" name="Negativ Level 5">
                <a:extLst>
                  <a:ext uri="{FF2B5EF4-FFF2-40B4-BE49-F238E27FC236}">
                    <a16:creationId xmlns:a16="http://schemas.microsoft.com/office/drawing/2014/main" id="{A6DE5CCD-167A-4923-E3FE-9E8B32616C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6238" y="1541463"/>
                <a:ext cx="4565650" cy="4559300"/>
              </a:xfrm>
              <a:custGeom>
                <a:avLst/>
                <a:gdLst>
                  <a:gd name="T0" fmla="*/ 25 w 14017"/>
                  <a:gd name="T1" fmla="*/ 13963 h 14015"/>
                  <a:gd name="T2" fmla="*/ 50 w 14017"/>
                  <a:gd name="T3" fmla="*/ 13891 h 14015"/>
                  <a:gd name="T4" fmla="*/ 92 w 14017"/>
                  <a:gd name="T5" fmla="*/ 13878 h 14015"/>
                  <a:gd name="T6" fmla="*/ 89 w 14017"/>
                  <a:gd name="T7" fmla="*/ 13946 h 14015"/>
                  <a:gd name="T8" fmla="*/ 25 w 14017"/>
                  <a:gd name="T9" fmla="*/ 13998 h 14015"/>
                  <a:gd name="T10" fmla="*/ 120 w 14017"/>
                  <a:gd name="T11" fmla="*/ 13972 h 14015"/>
                  <a:gd name="T12" fmla="*/ 4364 w 14017"/>
                  <a:gd name="T13" fmla="*/ 13998 h 14015"/>
                  <a:gd name="T14" fmla="*/ 4364 w 14017"/>
                  <a:gd name="T15" fmla="*/ 13998 h 14015"/>
                  <a:gd name="T16" fmla="*/ 4504 w 14017"/>
                  <a:gd name="T17" fmla="*/ 13921 h 14015"/>
                  <a:gd name="T18" fmla="*/ 2510 w 14017"/>
                  <a:gd name="T19" fmla="*/ 11468 h 14015"/>
                  <a:gd name="T20" fmla="*/ 2518 w 14017"/>
                  <a:gd name="T21" fmla="*/ 11502 h 14015"/>
                  <a:gd name="T22" fmla="*/ 3947 w 14017"/>
                  <a:gd name="T23" fmla="*/ 11472 h 14015"/>
                  <a:gd name="T24" fmla="*/ 3638 w 14017"/>
                  <a:gd name="T25" fmla="*/ 10579 h 14015"/>
                  <a:gd name="T26" fmla="*/ 3535 w 14017"/>
                  <a:gd name="T27" fmla="*/ 10498 h 14015"/>
                  <a:gd name="T28" fmla="*/ 3554 w 14017"/>
                  <a:gd name="T29" fmla="*/ 10481 h 14015"/>
                  <a:gd name="T30" fmla="*/ 3540 w 14017"/>
                  <a:gd name="T31" fmla="*/ 10541 h 14015"/>
                  <a:gd name="T32" fmla="*/ 3689 w 14017"/>
                  <a:gd name="T33" fmla="*/ 10447 h 14015"/>
                  <a:gd name="T34" fmla="*/ 3717 w 14017"/>
                  <a:gd name="T35" fmla="*/ 10400 h 14015"/>
                  <a:gd name="T36" fmla="*/ 3692 w 14017"/>
                  <a:gd name="T37" fmla="*/ 10498 h 14015"/>
                  <a:gd name="T38" fmla="*/ 3445 w 14017"/>
                  <a:gd name="T39" fmla="*/ 10498 h 14015"/>
                  <a:gd name="T40" fmla="*/ 3462 w 14017"/>
                  <a:gd name="T41" fmla="*/ 10443 h 14015"/>
                  <a:gd name="T42" fmla="*/ 3473 w 14017"/>
                  <a:gd name="T43" fmla="*/ 10468 h 14015"/>
                  <a:gd name="T44" fmla="*/ 3641 w 14017"/>
                  <a:gd name="T45" fmla="*/ 10472 h 14015"/>
                  <a:gd name="T46" fmla="*/ 3664 w 14017"/>
                  <a:gd name="T47" fmla="*/ 10464 h 14015"/>
                  <a:gd name="T48" fmla="*/ 3566 w 14017"/>
                  <a:gd name="T49" fmla="*/ 10443 h 14015"/>
                  <a:gd name="T50" fmla="*/ 3585 w 14017"/>
                  <a:gd name="T51" fmla="*/ 10387 h 14015"/>
                  <a:gd name="T52" fmla="*/ 3636 w 14017"/>
                  <a:gd name="T53" fmla="*/ 10340 h 14015"/>
                  <a:gd name="T54" fmla="*/ 3678 w 14017"/>
                  <a:gd name="T55" fmla="*/ 10293 h 14015"/>
                  <a:gd name="T56" fmla="*/ 3678 w 14017"/>
                  <a:gd name="T57" fmla="*/ 10327 h 14015"/>
                  <a:gd name="T58" fmla="*/ 3650 w 14017"/>
                  <a:gd name="T59" fmla="*/ 10370 h 14015"/>
                  <a:gd name="T60" fmla="*/ 3616 w 14017"/>
                  <a:gd name="T61" fmla="*/ 10417 h 14015"/>
                  <a:gd name="T62" fmla="*/ 3582 w 14017"/>
                  <a:gd name="T63" fmla="*/ 10451 h 14015"/>
                  <a:gd name="T64" fmla="*/ 3540 w 14017"/>
                  <a:gd name="T65" fmla="*/ 10331 h 14015"/>
                  <a:gd name="T66" fmla="*/ 3479 w 14017"/>
                  <a:gd name="T67" fmla="*/ 10306 h 14015"/>
                  <a:gd name="T68" fmla="*/ 3893 w 14017"/>
                  <a:gd name="T69" fmla="*/ 10088 h 14015"/>
                  <a:gd name="T70" fmla="*/ 3935 w 14017"/>
                  <a:gd name="T71" fmla="*/ 10045 h 14015"/>
                  <a:gd name="T72" fmla="*/ 3935 w 14017"/>
                  <a:gd name="T73" fmla="*/ 10079 h 14015"/>
                  <a:gd name="T74" fmla="*/ 3893 w 14017"/>
                  <a:gd name="T75" fmla="*/ 10096 h 14015"/>
                  <a:gd name="T76" fmla="*/ 4504 w 14017"/>
                  <a:gd name="T77" fmla="*/ 10092 h 14015"/>
                  <a:gd name="T78" fmla="*/ 2510 w 14017"/>
                  <a:gd name="T79" fmla="*/ 10067 h 14015"/>
                  <a:gd name="T80" fmla="*/ 4451 w 14017"/>
                  <a:gd name="T81" fmla="*/ 9605 h 14015"/>
                  <a:gd name="T82" fmla="*/ 13888 w 14017"/>
                  <a:gd name="T83" fmla="*/ 8515 h 14015"/>
                  <a:gd name="T84" fmla="*/ 13927 w 14017"/>
                  <a:gd name="T85" fmla="*/ 8515 h 14015"/>
                  <a:gd name="T86" fmla="*/ 13905 w 14017"/>
                  <a:gd name="T87" fmla="*/ 8571 h 14015"/>
                  <a:gd name="T88" fmla="*/ 13949 w 14017"/>
                  <a:gd name="T89" fmla="*/ 8409 h 14015"/>
                  <a:gd name="T90" fmla="*/ 13977 w 14017"/>
                  <a:gd name="T91" fmla="*/ 8362 h 14015"/>
                  <a:gd name="T92" fmla="*/ 13963 w 14017"/>
                  <a:gd name="T93" fmla="*/ 8439 h 14015"/>
                  <a:gd name="T94" fmla="*/ 13871 w 14017"/>
                  <a:gd name="T95" fmla="*/ 128 h 14015"/>
                  <a:gd name="T96" fmla="*/ 13961 w 14017"/>
                  <a:gd name="T97" fmla="*/ 21 h 14015"/>
                  <a:gd name="T98" fmla="*/ 14017 w 14017"/>
                  <a:gd name="T99" fmla="*/ 21 h 14015"/>
                  <a:gd name="T100" fmla="*/ 13977 w 14017"/>
                  <a:gd name="T101" fmla="*/ 72 h 14015"/>
                  <a:gd name="T102" fmla="*/ 13938 w 14017"/>
                  <a:gd name="T103" fmla="*/ 115 h 14015"/>
                  <a:gd name="T104" fmla="*/ 13896 w 14017"/>
                  <a:gd name="T105" fmla="*/ 179 h 14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017" h="14015">
                    <a:moveTo>
                      <a:pt x="0" y="13998"/>
                    </a:moveTo>
                    <a:lnTo>
                      <a:pt x="11" y="13976"/>
                    </a:lnTo>
                    <a:lnTo>
                      <a:pt x="14" y="13972"/>
                    </a:lnTo>
                    <a:lnTo>
                      <a:pt x="25" y="13963"/>
                    </a:lnTo>
                    <a:lnTo>
                      <a:pt x="31" y="13946"/>
                    </a:lnTo>
                    <a:lnTo>
                      <a:pt x="33" y="13916"/>
                    </a:lnTo>
                    <a:lnTo>
                      <a:pt x="39" y="13899"/>
                    </a:lnTo>
                    <a:lnTo>
                      <a:pt x="50" y="13891"/>
                    </a:lnTo>
                    <a:lnTo>
                      <a:pt x="53" y="13886"/>
                    </a:lnTo>
                    <a:lnTo>
                      <a:pt x="67" y="13886"/>
                    </a:lnTo>
                    <a:lnTo>
                      <a:pt x="78" y="13882"/>
                    </a:lnTo>
                    <a:lnTo>
                      <a:pt x="92" y="13878"/>
                    </a:lnTo>
                    <a:lnTo>
                      <a:pt x="101" y="13891"/>
                    </a:lnTo>
                    <a:lnTo>
                      <a:pt x="101" y="13916"/>
                    </a:lnTo>
                    <a:lnTo>
                      <a:pt x="92" y="13942"/>
                    </a:lnTo>
                    <a:lnTo>
                      <a:pt x="89" y="13946"/>
                    </a:lnTo>
                    <a:lnTo>
                      <a:pt x="67" y="13946"/>
                    </a:lnTo>
                    <a:lnTo>
                      <a:pt x="39" y="13955"/>
                    </a:lnTo>
                    <a:lnTo>
                      <a:pt x="28" y="13972"/>
                    </a:lnTo>
                    <a:lnTo>
                      <a:pt x="25" y="13998"/>
                    </a:lnTo>
                    <a:lnTo>
                      <a:pt x="11" y="14010"/>
                    </a:lnTo>
                    <a:lnTo>
                      <a:pt x="0" y="13998"/>
                    </a:lnTo>
                    <a:close/>
                    <a:moveTo>
                      <a:pt x="109" y="13998"/>
                    </a:moveTo>
                    <a:lnTo>
                      <a:pt x="120" y="13972"/>
                    </a:lnTo>
                    <a:lnTo>
                      <a:pt x="134" y="13998"/>
                    </a:lnTo>
                    <a:lnTo>
                      <a:pt x="120" y="14015"/>
                    </a:lnTo>
                    <a:lnTo>
                      <a:pt x="109" y="13998"/>
                    </a:lnTo>
                    <a:close/>
                    <a:moveTo>
                      <a:pt x="4364" y="13998"/>
                    </a:moveTo>
                    <a:lnTo>
                      <a:pt x="4370" y="13989"/>
                    </a:lnTo>
                    <a:lnTo>
                      <a:pt x="4372" y="13998"/>
                    </a:lnTo>
                    <a:lnTo>
                      <a:pt x="4370" y="14006"/>
                    </a:lnTo>
                    <a:lnTo>
                      <a:pt x="4364" y="13998"/>
                    </a:lnTo>
                    <a:close/>
                    <a:moveTo>
                      <a:pt x="4504" y="13916"/>
                    </a:moveTo>
                    <a:lnTo>
                      <a:pt x="4518" y="13916"/>
                    </a:lnTo>
                    <a:lnTo>
                      <a:pt x="4518" y="13921"/>
                    </a:lnTo>
                    <a:lnTo>
                      <a:pt x="4504" y="13921"/>
                    </a:lnTo>
                    <a:lnTo>
                      <a:pt x="4504" y="13916"/>
                    </a:lnTo>
                    <a:close/>
                    <a:moveTo>
                      <a:pt x="2501" y="11502"/>
                    </a:moveTo>
                    <a:lnTo>
                      <a:pt x="2507" y="11477"/>
                    </a:lnTo>
                    <a:lnTo>
                      <a:pt x="2510" y="11468"/>
                    </a:lnTo>
                    <a:lnTo>
                      <a:pt x="2524" y="11459"/>
                    </a:lnTo>
                    <a:lnTo>
                      <a:pt x="2529" y="11477"/>
                    </a:lnTo>
                    <a:lnTo>
                      <a:pt x="2524" y="11494"/>
                    </a:lnTo>
                    <a:lnTo>
                      <a:pt x="2518" y="11502"/>
                    </a:lnTo>
                    <a:lnTo>
                      <a:pt x="2510" y="11511"/>
                    </a:lnTo>
                    <a:lnTo>
                      <a:pt x="2501" y="11502"/>
                    </a:lnTo>
                    <a:close/>
                    <a:moveTo>
                      <a:pt x="3947" y="11477"/>
                    </a:moveTo>
                    <a:lnTo>
                      <a:pt x="3947" y="11472"/>
                    </a:lnTo>
                    <a:lnTo>
                      <a:pt x="3949" y="11477"/>
                    </a:lnTo>
                    <a:lnTo>
                      <a:pt x="3947" y="11477"/>
                    </a:lnTo>
                    <a:close/>
                    <a:moveTo>
                      <a:pt x="3633" y="10579"/>
                    </a:moveTo>
                    <a:lnTo>
                      <a:pt x="3638" y="10579"/>
                    </a:lnTo>
                    <a:lnTo>
                      <a:pt x="3636" y="10584"/>
                    </a:lnTo>
                    <a:lnTo>
                      <a:pt x="3633" y="10579"/>
                    </a:lnTo>
                    <a:close/>
                    <a:moveTo>
                      <a:pt x="3538" y="10524"/>
                    </a:moveTo>
                    <a:lnTo>
                      <a:pt x="3535" y="10498"/>
                    </a:lnTo>
                    <a:lnTo>
                      <a:pt x="3540" y="10472"/>
                    </a:lnTo>
                    <a:lnTo>
                      <a:pt x="3540" y="10468"/>
                    </a:lnTo>
                    <a:lnTo>
                      <a:pt x="3543" y="10472"/>
                    </a:lnTo>
                    <a:lnTo>
                      <a:pt x="3554" y="10481"/>
                    </a:lnTo>
                    <a:lnTo>
                      <a:pt x="3560" y="10498"/>
                    </a:lnTo>
                    <a:lnTo>
                      <a:pt x="3560" y="10524"/>
                    </a:lnTo>
                    <a:lnTo>
                      <a:pt x="3554" y="10532"/>
                    </a:lnTo>
                    <a:lnTo>
                      <a:pt x="3540" y="10541"/>
                    </a:lnTo>
                    <a:lnTo>
                      <a:pt x="3538" y="10524"/>
                    </a:lnTo>
                    <a:close/>
                    <a:moveTo>
                      <a:pt x="3678" y="10524"/>
                    </a:moveTo>
                    <a:lnTo>
                      <a:pt x="3689" y="10498"/>
                    </a:lnTo>
                    <a:lnTo>
                      <a:pt x="3689" y="10447"/>
                    </a:lnTo>
                    <a:lnTo>
                      <a:pt x="3692" y="10443"/>
                    </a:lnTo>
                    <a:lnTo>
                      <a:pt x="3703" y="10430"/>
                    </a:lnTo>
                    <a:lnTo>
                      <a:pt x="3711" y="10417"/>
                    </a:lnTo>
                    <a:lnTo>
                      <a:pt x="3717" y="10400"/>
                    </a:lnTo>
                    <a:lnTo>
                      <a:pt x="3728" y="10387"/>
                    </a:lnTo>
                    <a:lnTo>
                      <a:pt x="3731" y="10387"/>
                    </a:lnTo>
                    <a:lnTo>
                      <a:pt x="3731" y="10391"/>
                    </a:lnTo>
                    <a:cubicBezTo>
                      <a:pt x="3713" y="10436"/>
                      <a:pt x="3707" y="10448"/>
                      <a:pt x="3692" y="10498"/>
                    </a:cubicBezTo>
                    <a:lnTo>
                      <a:pt x="3700" y="10524"/>
                    </a:lnTo>
                    <a:lnTo>
                      <a:pt x="3689" y="10541"/>
                    </a:lnTo>
                    <a:lnTo>
                      <a:pt x="3678" y="10524"/>
                    </a:lnTo>
                    <a:close/>
                    <a:moveTo>
                      <a:pt x="3445" y="10498"/>
                    </a:moveTo>
                    <a:lnTo>
                      <a:pt x="3445" y="10494"/>
                    </a:lnTo>
                    <a:lnTo>
                      <a:pt x="3451" y="10472"/>
                    </a:lnTo>
                    <a:lnTo>
                      <a:pt x="3459" y="10451"/>
                    </a:lnTo>
                    <a:lnTo>
                      <a:pt x="3462" y="10443"/>
                    </a:lnTo>
                    <a:lnTo>
                      <a:pt x="3473" y="10425"/>
                    </a:lnTo>
                    <a:lnTo>
                      <a:pt x="3487" y="10438"/>
                    </a:lnTo>
                    <a:lnTo>
                      <a:pt x="3487" y="10447"/>
                    </a:lnTo>
                    <a:lnTo>
                      <a:pt x="3473" y="10468"/>
                    </a:lnTo>
                    <a:lnTo>
                      <a:pt x="3468" y="10472"/>
                    </a:lnTo>
                    <a:lnTo>
                      <a:pt x="3459" y="10477"/>
                    </a:lnTo>
                    <a:lnTo>
                      <a:pt x="3445" y="10498"/>
                    </a:lnTo>
                    <a:close/>
                    <a:moveTo>
                      <a:pt x="3641" y="10472"/>
                    </a:moveTo>
                    <a:lnTo>
                      <a:pt x="3650" y="10443"/>
                    </a:lnTo>
                    <a:lnTo>
                      <a:pt x="3664" y="10434"/>
                    </a:lnTo>
                    <a:lnTo>
                      <a:pt x="3675" y="10443"/>
                    </a:lnTo>
                    <a:lnTo>
                      <a:pt x="3664" y="10464"/>
                    </a:lnTo>
                    <a:lnTo>
                      <a:pt x="3658" y="10472"/>
                    </a:lnTo>
                    <a:lnTo>
                      <a:pt x="3650" y="10481"/>
                    </a:lnTo>
                    <a:lnTo>
                      <a:pt x="3641" y="10472"/>
                    </a:lnTo>
                    <a:close/>
                    <a:moveTo>
                      <a:pt x="3566" y="10443"/>
                    </a:moveTo>
                    <a:lnTo>
                      <a:pt x="3563" y="10417"/>
                    </a:lnTo>
                    <a:lnTo>
                      <a:pt x="3568" y="10400"/>
                    </a:lnTo>
                    <a:lnTo>
                      <a:pt x="3582" y="10396"/>
                    </a:lnTo>
                    <a:lnTo>
                      <a:pt x="3585" y="10387"/>
                    </a:lnTo>
                    <a:lnTo>
                      <a:pt x="3594" y="10378"/>
                    </a:lnTo>
                    <a:lnTo>
                      <a:pt x="3608" y="10361"/>
                    </a:lnTo>
                    <a:lnTo>
                      <a:pt x="3622" y="10349"/>
                    </a:lnTo>
                    <a:lnTo>
                      <a:pt x="3636" y="10340"/>
                    </a:lnTo>
                    <a:lnTo>
                      <a:pt x="3650" y="10319"/>
                    </a:lnTo>
                    <a:lnTo>
                      <a:pt x="3661" y="10306"/>
                    </a:lnTo>
                    <a:lnTo>
                      <a:pt x="3664" y="10302"/>
                    </a:lnTo>
                    <a:lnTo>
                      <a:pt x="3678" y="10293"/>
                    </a:lnTo>
                    <a:lnTo>
                      <a:pt x="3689" y="10289"/>
                    </a:lnTo>
                    <a:lnTo>
                      <a:pt x="3703" y="10306"/>
                    </a:lnTo>
                    <a:lnTo>
                      <a:pt x="3689" y="10323"/>
                    </a:lnTo>
                    <a:lnTo>
                      <a:pt x="3678" y="10327"/>
                    </a:lnTo>
                    <a:lnTo>
                      <a:pt x="3675" y="10336"/>
                    </a:lnTo>
                    <a:lnTo>
                      <a:pt x="3664" y="10349"/>
                    </a:lnTo>
                    <a:lnTo>
                      <a:pt x="3658" y="10361"/>
                    </a:lnTo>
                    <a:lnTo>
                      <a:pt x="3650" y="10370"/>
                    </a:lnTo>
                    <a:lnTo>
                      <a:pt x="3641" y="10387"/>
                    </a:lnTo>
                    <a:lnTo>
                      <a:pt x="3636" y="10400"/>
                    </a:lnTo>
                    <a:lnTo>
                      <a:pt x="3622" y="10413"/>
                    </a:lnTo>
                    <a:lnTo>
                      <a:pt x="3616" y="10417"/>
                    </a:lnTo>
                    <a:lnTo>
                      <a:pt x="3608" y="10425"/>
                    </a:lnTo>
                    <a:lnTo>
                      <a:pt x="3594" y="10438"/>
                    </a:lnTo>
                    <a:lnTo>
                      <a:pt x="3588" y="10443"/>
                    </a:lnTo>
                    <a:lnTo>
                      <a:pt x="3582" y="10451"/>
                    </a:lnTo>
                    <a:lnTo>
                      <a:pt x="3568" y="10447"/>
                    </a:lnTo>
                    <a:lnTo>
                      <a:pt x="3566" y="10443"/>
                    </a:lnTo>
                    <a:close/>
                    <a:moveTo>
                      <a:pt x="3540" y="10336"/>
                    </a:moveTo>
                    <a:lnTo>
                      <a:pt x="3540" y="10331"/>
                    </a:lnTo>
                    <a:lnTo>
                      <a:pt x="3540" y="10336"/>
                    </a:lnTo>
                    <a:close/>
                    <a:moveTo>
                      <a:pt x="3462" y="10306"/>
                    </a:moveTo>
                    <a:lnTo>
                      <a:pt x="3473" y="10284"/>
                    </a:lnTo>
                    <a:lnTo>
                      <a:pt x="3479" y="10306"/>
                    </a:lnTo>
                    <a:lnTo>
                      <a:pt x="3473" y="10314"/>
                    </a:lnTo>
                    <a:lnTo>
                      <a:pt x="3462" y="10306"/>
                    </a:lnTo>
                    <a:close/>
                    <a:moveTo>
                      <a:pt x="3893" y="10092"/>
                    </a:moveTo>
                    <a:lnTo>
                      <a:pt x="3893" y="10088"/>
                    </a:lnTo>
                    <a:lnTo>
                      <a:pt x="3902" y="10062"/>
                    </a:lnTo>
                    <a:lnTo>
                      <a:pt x="3907" y="10058"/>
                    </a:lnTo>
                    <a:lnTo>
                      <a:pt x="3921" y="10049"/>
                    </a:lnTo>
                    <a:lnTo>
                      <a:pt x="3935" y="10045"/>
                    </a:lnTo>
                    <a:lnTo>
                      <a:pt x="3947" y="10049"/>
                    </a:lnTo>
                    <a:lnTo>
                      <a:pt x="3952" y="10062"/>
                    </a:lnTo>
                    <a:lnTo>
                      <a:pt x="3947" y="10079"/>
                    </a:lnTo>
                    <a:lnTo>
                      <a:pt x="3935" y="10079"/>
                    </a:lnTo>
                    <a:lnTo>
                      <a:pt x="3930" y="10092"/>
                    </a:lnTo>
                    <a:lnTo>
                      <a:pt x="3921" y="10105"/>
                    </a:lnTo>
                    <a:lnTo>
                      <a:pt x="3907" y="10109"/>
                    </a:lnTo>
                    <a:lnTo>
                      <a:pt x="3893" y="10096"/>
                    </a:lnTo>
                    <a:lnTo>
                      <a:pt x="3893" y="10092"/>
                    </a:lnTo>
                    <a:close/>
                    <a:moveTo>
                      <a:pt x="4504" y="10092"/>
                    </a:moveTo>
                    <a:lnTo>
                      <a:pt x="4504" y="10088"/>
                    </a:lnTo>
                    <a:lnTo>
                      <a:pt x="4504" y="10092"/>
                    </a:lnTo>
                    <a:close/>
                    <a:moveTo>
                      <a:pt x="2507" y="10062"/>
                    </a:moveTo>
                    <a:lnTo>
                      <a:pt x="2510" y="10058"/>
                    </a:lnTo>
                    <a:lnTo>
                      <a:pt x="2512" y="10062"/>
                    </a:lnTo>
                    <a:lnTo>
                      <a:pt x="2510" y="10067"/>
                    </a:lnTo>
                    <a:lnTo>
                      <a:pt x="2507" y="10062"/>
                    </a:lnTo>
                    <a:close/>
                    <a:moveTo>
                      <a:pt x="4451" y="9601"/>
                    </a:moveTo>
                    <a:lnTo>
                      <a:pt x="4465" y="9601"/>
                    </a:lnTo>
                    <a:lnTo>
                      <a:pt x="4451" y="9605"/>
                    </a:lnTo>
                    <a:lnTo>
                      <a:pt x="4451" y="9601"/>
                    </a:lnTo>
                    <a:close/>
                    <a:moveTo>
                      <a:pt x="13891" y="8571"/>
                    </a:moveTo>
                    <a:lnTo>
                      <a:pt x="13885" y="8545"/>
                    </a:lnTo>
                    <a:lnTo>
                      <a:pt x="13888" y="8515"/>
                    </a:lnTo>
                    <a:lnTo>
                      <a:pt x="13896" y="8503"/>
                    </a:lnTo>
                    <a:lnTo>
                      <a:pt x="13910" y="8511"/>
                    </a:lnTo>
                    <a:lnTo>
                      <a:pt x="13924" y="8503"/>
                    </a:lnTo>
                    <a:lnTo>
                      <a:pt x="13927" y="8515"/>
                    </a:lnTo>
                    <a:lnTo>
                      <a:pt x="13924" y="8545"/>
                    </a:lnTo>
                    <a:lnTo>
                      <a:pt x="13924" y="8558"/>
                    </a:lnTo>
                    <a:lnTo>
                      <a:pt x="13910" y="8558"/>
                    </a:lnTo>
                    <a:lnTo>
                      <a:pt x="13905" y="8571"/>
                    </a:lnTo>
                    <a:lnTo>
                      <a:pt x="13896" y="8580"/>
                    </a:lnTo>
                    <a:lnTo>
                      <a:pt x="13891" y="8571"/>
                    </a:lnTo>
                    <a:close/>
                    <a:moveTo>
                      <a:pt x="13958" y="8434"/>
                    </a:moveTo>
                    <a:lnTo>
                      <a:pt x="13949" y="8409"/>
                    </a:lnTo>
                    <a:lnTo>
                      <a:pt x="13949" y="8404"/>
                    </a:lnTo>
                    <a:lnTo>
                      <a:pt x="13961" y="8379"/>
                    </a:lnTo>
                    <a:lnTo>
                      <a:pt x="13963" y="8374"/>
                    </a:lnTo>
                    <a:lnTo>
                      <a:pt x="13977" y="8362"/>
                    </a:lnTo>
                    <a:lnTo>
                      <a:pt x="13983" y="8379"/>
                    </a:lnTo>
                    <a:lnTo>
                      <a:pt x="13983" y="8409"/>
                    </a:lnTo>
                    <a:lnTo>
                      <a:pt x="13977" y="8434"/>
                    </a:lnTo>
                    <a:lnTo>
                      <a:pt x="13963" y="8439"/>
                    </a:lnTo>
                    <a:lnTo>
                      <a:pt x="13958" y="8434"/>
                    </a:lnTo>
                    <a:close/>
                    <a:moveTo>
                      <a:pt x="13857" y="158"/>
                    </a:moveTo>
                    <a:lnTo>
                      <a:pt x="13868" y="136"/>
                    </a:lnTo>
                    <a:lnTo>
                      <a:pt x="13871" y="128"/>
                    </a:lnTo>
                    <a:cubicBezTo>
                      <a:pt x="13891" y="108"/>
                      <a:pt x="13902" y="100"/>
                      <a:pt x="13924" y="76"/>
                    </a:cubicBezTo>
                    <a:lnTo>
                      <a:pt x="13944" y="47"/>
                    </a:lnTo>
                    <a:lnTo>
                      <a:pt x="13949" y="34"/>
                    </a:lnTo>
                    <a:lnTo>
                      <a:pt x="13961" y="21"/>
                    </a:lnTo>
                    <a:lnTo>
                      <a:pt x="13963" y="12"/>
                    </a:lnTo>
                    <a:lnTo>
                      <a:pt x="13977" y="0"/>
                    </a:lnTo>
                    <a:lnTo>
                      <a:pt x="14005" y="0"/>
                    </a:lnTo>
                    <a:lnTo>
                      <a:pt x="14017" y="21"/>
                    </a:lnTo>
                    <a:lnTo>
                      <a:pt x="14005" y="38"/>
                    </a:lnTo>
                    <a:lnTo>
                      <a:pt x="14003" y="47"/>
                    </a:lnTo>
                    <a:lnTo>
                      <a:pt x="13991" y="59"/>
                    </a:lnTo>
                    <a:lnTo>
                      <a:pt x="13977" y="72"/>
                    </a:lnTo>
                    <a:lnTo>
                      <a:pt x="13975" y="76"/>
                    </a:lnTo>
                    <a:lnTo>
                      <a:pt x="13963" y="85"/>
                    </a:lnTo>
                    <a:lnTo>
                      <a:pt x="13949" y="102"/>
                    </a:lnTo>
                    <a:lnTo>
                      <a:pt x="13938" y="115"/>
                    </a:lnTo>
                    <a:lnTo>
                      <a:pt x="13930" y="128"/>
                    </a:lnTo>
                    <a:lnTo>
                      <a:pt x="13924" y="145"/>
                    </a:lnTo>
                    <a:lnTo>
                      <a:pt x="13910" y="158"/>
                    </a:lnTo>
                    <a:lnTo>
                      <a:pt x="13896" y="179"/>
                    </a:lnTo>
                    <a:lnTo>
                      <a:pt x="13882" y="183"/>
                    </a:lnTo>
                    <a:lnTo>
                      <a:pt x="13868" y="183"/>
                    </a:lnTo>
                    <a:lnTo>
                      <a:pt x="13857" y="15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6" name="Negativ Level 6">
                <a:extLst>
                  <a:ext uri="{FF2B5EF4-FFF2-40B4-BE49-F238E27FC236}">
                    <a16:creationId xmlns:a16="http://schemas.microsoft.com/office/drawing/2014/main" id="{C740D620-4313-1597-291F-E8125A1F479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38938" y="1541463"/>
                <a:ext cx="4549775" cy="4537075"/>
              </a:xfrm>
              <a:custGeom>
                <a:avLst/>
                <a:gdLst>
                  <a:gd name="T0" fmla="*/ 3 w 13969"/>
                  <a:gd name="T1" fmla="*/ 13912 h 13942"/>
                  <a:gd name="T2" fmla="*/ 17 w 13969"/>
                  <a:gd name="T3" fmla="*/ 13895 h 13942"/>
                  <a:gd name="T4" fmla="*/ 42 w 13969"/>
                  <a:gd name="T5" fmla="*/ 13895 h 13942"/>
                  <a:gd name="T6" fmla="*/ 62 w 13969"/>
                  <a:gd name="T7" fmla="*/ 13912 h 13942"/>
                  <a:gd name="T8" fmla="*/ 31 w 13969"/>
                  <a:gd name="T9" fmla="*/ 13929 h 13942"/>
                  <a:gd name="T10" fmla="*/ 14 w 13969"/>
                  <a:gd name="T11" fmla="*/ 13942 h 13942"/>
                  <a:gd name="T12" fmla="*/ 2485 w 13969"/>
                  <a:gd name="T13" fmla="*/ 11473 h 13942"/>
                  <a:gd name="T14" fmla="*/ 2488 w 13969"/>
                  <a:gd name="T15" fmla="*/ 11473 h 13942"/>
                  <a:gd name="T16" fmla="*/ 3510 w 13969"/>
                  <a:gd name="T17" fmla="*/ 10494 h 13942"/>
                  <a:gd name="T18" fmla="*/ 3518 w 13969"/>
                  <a:gd name="T19" fmla="*/ 10515 h 13942"/>
                  <a:gd name="T20" fmla="*/ 3611 w 13969"/>
                  <a:gd name="T21" fmla="*/ 10468 h 13942"/>
                  <a:gd name="T22" fmla="*/ 3614 w 13969"/>
                  <a:gd name="T23" fmla="*/ 10468 h 13942"/>
                  <a:gd name="T24" fmla="*/ 3434 w 13969"/>
                  <a:gd name="T25" fmla="*/ 10439 h 13942"/>
                  <a:gd name="T26" fmla="*/ 3440 w 13969"/>
                  <a:gd name="T27" fmla="*/ 10439 h 13942"/>
                  <a:gd name="T28" fmla="*/ 3434 w 13969"/>
                  <a:gd name="T29" fmla="*/ 10439 h 13942"/>
                  <a:gd name="T30" fmla="*/ 3532 w 13969"/>
                  <a:gd name="T31" fmla="*/ 10426 h 13942"/>
                  <a:gd name="T32" fmla="*/ 3532 w 13969"/>
                  <a:gd name="T33" fmla="*/ 10404 h 13942"/>
                  <a:gd name="T34" fmla="*/ 3558 w 13969"/>
                  <a:gd name="T35" fmla="*/ 10379 h 13942"/>
                  <a:gd name="T36" fmla="*/ 3577 w 13969"/>
                  <a:gd name="T37" fmla="*/ 10357 h 13942"/>
                  <a:gd name="T38" fmla="*/ 3600 w 13969"/>
                  <a:gd name="T39" fmla="*/ 10340 h 13942"/>
                  <a:gd name="T40" fmla="*/ 3614 w 13969"/>
                  <a:gd name="T41" fmla="*/ 10323 h 13942"/>
                  <a:gd name="T42" fmla="*/ 3633 w 13969"/>
                  <a:gd name="T43" fmla="*/ 10332 h 13942"/>
                  <a:gd name="T44" fmla="*/ 3546 w 13969"/>
                  <a:gd name="T45" fmla="*/ 10439 h 13942"/>
                  <a:gd name="T46" fmla="*/ 3866 w 13969"/>
                  <a:gd name="T47" fmla="*/ 10088 h 13942"/>
                  <a:gd name="T48" fmla="*/ 3885 w 13969"/>
                  <a:gd name="T49" fmla="*/ 10063 h 13942"/>
                  <a:gd name="T50" fmla="*/ 3885 w 13969"/>
                  <a:gd name="T51" fmla="*/ 10092 h 13942"/>
                  <a:gd name="T52" fmla="*/ 3866 w 13969"/>
                  <a:gd name="T53" fmla="*/ 10088 h 13942"/>
                  <a:gd name="T54" fmla="*/ 13832 w 13969"/>
                  <a:gd name="T55" fmla="*/ 145 h 13942"/>
                  <a:gd name="T56" fmla="*/ 13846 w 13969"/>
                  <a:gd name="T57" fmla="*/ 115 h 13942"/>
                  <a:gd name="T58" fmla="*/ 13866 w 13969"/>
                  <a:gd name="T59" fmla="*/ 98 h 13942"/>
                  <a:gd name="T60" fmla="*/ 13888 w 13969"/>
                  <a:gd name="T61" fmla="*/ 72 h 13942"/>
                  <a:gd name="T62" fmla="*/ 13911 w 13969"/>
                  <a:gd name="T63" fmla="*/ 43 h 13942"/>
                  <a:gd name="T64" fmla="*/ 13941 w 13969"/>
                  <a:gd name="T65" fmla="*/ 0 h 13942"/>
                  <a:gd name="T66" fmla="*/ 13969 w 13969"/>
                  <a:gd name="T67" fmla="*/ 17 h 13942"/>
                  <a:gd name="T68" fmla="*/ 13955 w 13969"/>
                  <a:gd name="T69" fmla="*/ 51 h 13942"/>
                  <a:gd name="T70" fmla="*/ 13936 w 13969"/>
                  <a:gd name="T71" fmla="*/ 72 h 13942"/>
                  <a:gd name="T72" fmla="*/ 13913 w 13969"/>
                  <a:gd name="T73" fmla="*/ 94 h 13942"/>
                  <a:gd name="T74" fmla="*/ 13891 w 13969"/>
                  <a:gd name="T75" fmla="*/ 124 h 13942"/>
                  <a:gd name="T76" fmla="*/ 13874 w 13969"/>
                  <a:gd name="T77" fmla="*/ 149 h 13942"/>
                  <a:gd name="T78" fmla="*/ 13846 w 13969"/>
                  <a:gd name="T79" fmla="*/ 175 h 13942"/>
                  <a:gd name="T80" fmla="*/ 13827 w 13969"/>
                  <a:gd name="T81" fmla="*/ 154 h 13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969" h="13942">
                    <a:moveTo>
                      <a:pt x="0" y="13942"/>
                    </a:moveTo>
                    <a:lnTo>
                      <a:pt x="3" y="13912"/>
                    </a:lnTo>
                    <a:lnTo>
                      <a:pt x="3" y="13908"/>
                    </a:lnTo>
                    <a:lnTo>
                      <a:pt x="17" y="13895"/>
                    </a:lnTo>
                    <a:lnTo>
                      <a:pt x="31" y="13900"/>
                    </a:lnTo>
                    <a:lnTo>
                      <a:pt x="42" y="13895"/>
                    </a:lnTo>
                    <a:lnTo>
                      <a:pt x="56" y="13891"/>
                    </a:lnTo>
                    <a:lnTo>
                      <a:pt x="62" y="13912"/>
                    </a:lnTo>
                    <a:lnTo>
                      <a:pt x="56" y="13929"/>
                    </a:lnTo>
                    <a:lnTo>
                      <a:pt x="31" y="13929"/>
                    </a:lnTo>
                    <a:lnTo>
                      <a:pt x="17" y="13938"/>
                    </a:lnTo>
                    <a:lnTo>
                      <a:pt x="14" y="13942"/>
                    </a:lnTo>
                    <a:lnTo>
                      <a:pt x="0" y="13942"/>
                    </a:lnTo>
                    <a:close/>
                    <a:moveTo>
                      <a:pt x="2485" y="11473"/>
                    </a:moveTo>
                    <a:lnTo>
                      <a:pt x="2488" y="11468"/>
                    </a:lnTo>
                    <a:lnTo>
                      <a:pt x="2488" y="11473"/>
                    </a:lnTo>
                    <a:lnTo>
                      <a:pt x="2485" y="11473"/>
                    </a:lnTo>
                    <a:close/>
                    <a:moveTo>
                      <a:pt x="3510" y="10494"/>
                    </a:moveTo>
                    <a:lnTo>
                      <a:pt x="3518" y="10490"/>
                    </a:lnTo>
                    <a:lnTo>
                      <a:pt x="3518" y="10515"/>
                    </a:lnTo>
                    <a:lnTo>
                      <a:pt x="3510" y="10494"/>
                    </a:lnTo>
                    <a:close/>
                    <a:moveTo>
                      <a:pt x="3611" y="10468"/>
                    </a:moveTo>
                    <a:lnTo>
                      <a:pt x="3614" y="10464"/>
                    </a:lnTo>
                    <a:lnTo>
                      <a:pt x="3614" y="10468"/>
                    </a:lnTo>
                    <a:lnTo>
                      <a:pt x="3611" y="10468"/>
                    </a:lnTo>
                    <a:close/>
                    <a:moveTo>
                      <a:pt x="3434" y="10439"/>
                    </a:moveTo>
                    <a:lnTo>
                      <a:pt x="3437" y="10434"/>
                    </a:lnTo>
                    <a:lnTo>
                      <a:pt x="3440" y="10439"/>
                    </a:lnTo>
                    <a:lnTo>
                      <a:pt x="3437" y="10443"/>
                    </a:lnTo>
                    <a:lnTo>
                      <a:pt x="3434" y="10439"/>
                    </a:lnTo>
                    <a:close/>
                    <a:moveTo>
                      <a:pt x="3544" y="10439"/>
                    </a:moveTo>
                    <a:lnTo>
                      <a:pt x="3532" y="10426"/>
                    </a:lnTo>
                    <a:lnTo>
                      <a:pt x="3530" y="10413"/>
                    </a:lnTo>
                    <a:lnTo>
                      <a:pt x="3532" y="10404"/>
                    </a:lnTo>
                    <a:lnTo>
                      <a:pt x="3546" y="10396"/>
                    </a:lnTo>
                    <a:lnTo>
                      <a:pt x="3558" y="10379"/>
                    </a:lnTo>
                    <a:lnTo>
                      <a:pt x="3572" y="10362"/>
                    </a:lnTo>
                    <a:lnTo>
                      <a:pt x="3577" y="10357"/>
                    </a:lnTo>
                    <a:lnTo>
                      <a:pt x="3586" y="10349"/>
                    </a:lnTo>
                    <a:lnTo>
                      <a:pt x="3600" y="10340"/>
                    </a:lnTo>
                    <a:lnTo>
                      <a:pt x="3608" y="10332"/>
                    </a:lnTo>
                    <a:lnTo>
                      <a:pt x="3614" y="10323"/>
                    </a:lnTo>
                    <a:lnTo>
                      <a:pt x="3628" y="10315"/>
                    </a:lnTo>
                    <a:lnTo>
                      <a:pt x="3633" y="10332"/>
                    </a:lnTo>
                    <a:lnTo>
                      <a:pt x="3628" y="10336"/>
                    </a:lnTo>
                    <a:cubicBezTo>
                      <a:pt x="3585" y="10420"/>
                      <a:pt x="3602" y="10387"/>
                      <a:pt x="3546" y="10439"/>
                    </a:cubicBezTo>
                    <a:lnTo>
                      <a:pt x="3544" y="10439"/>
                    </a:lnTo>
                    <a:close/>
                    <a:moveTo>
                      <a:pt x="3866" y="10088"/>
                    </a:moveTo>
                    <a:lnTo>
                      <a:pt x="3871" y="10075"/>
                    </a:lnTo>
                    <a:lnTo>
                      <a:pt x="3885" y="10063"/>
                    </a:lnTo>
                    <a:lnTo>
                      <a:pt x="3888" y="10088"/>
                    </a:lnTo>
                    <a:lnTo>
                      <a:pt x="3885" y="10092"/>
                    </a:lnTo>
                    <a:lnTo>
                      <a:pt x="3871" y="10092"/>
                    </a:lnTo>
                    <a:lnTo>
                      <a:pt x="3866" y="10088"/>
                    </a:lnTo>
                    <a:close/>
                    <a:moveTo>
                      <a:pt x="13827" y="154"/>
                    </a:moveTo>
                    <a:lnTo>
                      <a:pt x="13832" y="145"/>
                    </a:lnTo>
                    <a:lnTo>
                      <a:pt x="13838" y="124"/>
                    </a:lnTo>
                    <a:lnTo>
                      <a:pt x="13846" y="115"/>
                    </a:lnTo>
                    <a:lnTo>
                      <a:pt x="13860" y="102"/>
                    </a:lnTo>
                    <a:lnTo>
                      <a:pt x="13866" y="98"/>
                    </a:lnTo>
                    <a:lnTo>
                      <a:pt x="13874" y="90"/>
                    </a:lnTo>
                    <a:lnTo>
                      <a:pt x="13888" y="72"/>
                    </a:lnTo>
                    <a:lnTo>
                      <a:pt x="13902" y="51"/>
                    </a:lnTo>
                    <a:lnTo>
                      <a:pt x="13911" y="43"/>
                    </a:lnTo>
                    <a:lnTo>
                      <a:pt x="13913" y="34"/>
                    </a:lnTo>
                    <a:lnTo>
                      <a:pt x="13941" y="0"/>
                    </a:lnTo>
                    <a:lnTo>
                      <a:pt x="13955" y="4"/>
                    </a:lnTo>
                    <a:lnTo>
                      <a:pt x="13969" y="17"/>
                    </a:lnTo>
                    <a:lnTo>
                      <a:pt x="13961" y="43"/>
                    </a:lnTo>
                    <a:lnTo>
                      <a:pt x="13955" y="51"/>
                    </a:lnTo>
                    <a:lnTo>
                      <a:pt x="13941" y="64"/>
                    </a:lnTo>
                    <a:lnTo>
                      <a:pt x="13936" y="72"/>
                    </a:lnTo>
                    <a:lnTo>
                      <a:pt x="13927" y="77"/>
                    </a:lnTo>
                    <a:lnTo>
                      <a:pt x="13913" y="94"/>
                    </a:lnTo>
                    <a:lnTo>
                      <a:pt x="13913" y="98"/>
                    </a:lnTo>
                    <a:lnTo>
                      <a:pt x="13891" y="124"/>
                    </a:lnTo>
                    <a:lnTo>
                      <a:pt x="13888" y="137"/>
                    </a:lnTo>
                    <a:lnTo>
                      <a:pt x="13874" y="149"/>
                    </a:lnTo>
                    <a:lnTo>
                      <a:pt x="13860" y="171"/>
                    </a:lnTo>
                    <a:lnTo>
                      <a:pt x="13846" y="175"/>
                    </a:lnTo>
                    <a:lnTo>
                      <a:pt x="13832" y="162"/>
                    </a:lnTo>
                    <a:lnTo>
                      <a:pt x="13827" y="154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7" name="Negativ Level 7">
                <a:extLst>
                  <a:ext uri="{FF2B5EF4-FFF2-40B4-BE49-F238E27FC236}">
                    <a16:creationId xmlns:a16="http://schemas.microsoft.com/office/drawing/2014/main" id="{611B7D41-7787-147D-BC97-E650B86C33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3051" y="1544638"/>
                <a:ext cx="3390900" cy="3386138"/>
              </a:xfrm>
              <a:custGeom>
                <a:avLst/>
                <a:gdLst>
                  <a:gd name="T0" fmla="*/ 0 w 10414"/>
                  <a:gd name="T1" fmla="*/ 10405 h 10405"/>
                  <a:gd name="T2" fmla="*/ 2 w 10414"/>
                  <a:gd name="T3" fmla="*/ 10401 h 10405"/>
                  <a:gd name="T4" fmla="*/ 14 w 10414"/>
                  <a:gd name="T5" fmla="*/ 10401 h 10405"/>
                  <a:gd name="T6" fmla="*/ 19 w 10414"/>
                  <a:gd name="T7" fmla="*/ 10375 h 10405"/>
                  <a:gd name="T8" fmla="*/ 28 w 10414"/>
                  <a:gd name="T9" fmla="*/ 10366 h 10405"/>
                  <a:gd name="T10" fmla="*/ 42 w 10414"/>
                  <a:gd name="T11" fmla="*/ 10349 h 10405"/>
                  <a:gd name="T12" fmla="*/ 56 w 10414"/>
                  <a:gd name="T13" fmla="*/ 10341 h 10405"/>
                  <a:gd name="T14" fmla="*/ 67 w 10414"/>
                  <a:gd name="T15" fmla="*/ 10349 h 10405"/>
                  <a:gd name="T16" fmla="*/ 56 w 10414"/>
                  <a:gd name="T17" fmla="*/ 10375 h 10405"/>
                  <a:gd name="T18" fmla="*/ 56 w 10414"/>
                  <a:gd name="T19" fmla="*/ 10379 h 10405"/>
                  <a:gd name="T20" fmla="*/ 28 w 10414"/>
                  <a:gd name="T21" fmla="*/ 10396 h 10405"/>
                  <a:gd name="T22" fmla="*/ 16 w 10414"/>
                  <a:gd name="T23" fmla="*/ 10405 h 10405"/>
                  <a:gd name="T24" fmla="*/ 0 w 10414"/>
                  <a:gd name="T25" fmla="*/ 10405 h 10405"/>
                  <a:gd name="T26" fmla="*/ 10291 w 10414"/>
                  <a:gd name="T27" fmla="*/ 146 h 10405"/>
                  <a:gd name="T28" fmla="*/ 10297 w 10414"/>
                  <a:gd name="T29" fmla="*/ 116 h 10405"/>
                  <a:gd name="T30" fmla="*/ 10302 w 10414"/>
                  <a:gd name="T31" fmla="*/ 111 h 10405"/>
                  <a:gd name="T32" fmla="*/ 10316 w 10414"/>
                  <a:gd name="T33" fmla="*/ 99 h 10405"/>
                  <a:gd name="T34" fmla="*/ 10325 w 10414"/>
                  <a:gd name="T35" fmla="*/ 90 h 10405"/>
                  <a:gd name="T36" fmla="*/ 10330 w 10414"/>
                  <a:gd name="T37" fmla="*/ 82 h 10405"/>
                  <a:gd name="T38" fmla="*/ 10344 w 10414"/>
                  <a:gd name="T39" fmla="*/ 69 h 10405"/>
                  <a:gd name="T40" fmla="*/ 10358 w 10414"/>
                  <a:gd name="T41" fmla="*/ 47 h 10405"/>
                  <a:gd name="T42" fmla="*/ 10397 w 10414"/>
                  <a:gd name="T43" fmla="*/ 0 h 10405"/>
                  <a:gd name="T44" fmla="*/ 10411 w 10414"/>
                  <a:gd name="T45" fmla="*/ 5 h 10405"/>
                  <a:gd name="T46" fmla="*/ 10414 w 10414"/>
                  <a:gd name="T47" fmla="*/ 9 h 10405"/>
                  <a:gd name="T48" fmla="*/ 10411 w 10414"/>
                  <a:gd name="T49" fmla="*/ 35 h 10405"/>
                  <a:gd name="T50" fmla="*/ 10397 w 10414"/>
                  <a:gd name="T51" fmla="*/ 52 h 10405"/>
                  <a:gd name="T52" fmla="*/ 10389 w 10414"/>
                  <a:gd name="T53" fmla="*/ 64 h 10405"/>
                  <a:gd name="T54" fmla="*/ 10383 w 10414"/>
                  <a:gd name="T55" fmla="*/ 69 h 10405"/>
                  <a:gd name="T56" fmla="*/ 10369 w 10414"/>
                  <a:gd name="T57" fmla="*/ 82 h 10405"/>
                  <a:gd name="T58" fmla="*/ 10367 w 10414"/>
                  <a:gd name="T59" fmla="*/ 90 h 10405"/>
                  <a:gd name="T60" fmla="*/ 10358 w 10414"/>
                  <a:gd name="T61" fmla="*/ 103 h 10405"/>
                  <a:gd name="T62" fmla="*/ 10347 w 10414"/>
                  <a:gd name="T63" fmla="*/ 116 h 10405"/>
                  <a:gd name="T64" fmla="*/ 10344 w 10414"/>
                  <a:gd name="T65" fmla="*/ 124 h 10405"/>
                  <a:gd name="T66" fmla="*/ 10330 w 10414"/>
                  <a:gd name="T67" fmla="*/ 137 h 10405"/>
                  <a:gd name="T68" fmla="*/ 10316 w 10414"/>
                  <a:gd name="T69" fmla="*/ 159 h 10405"/>
                  <a:gd name="T70" fmla="*/ 10302 w 10414"/>
                  <a:gd name="T71" fmla="*/ 159 h 10405"/>
                  <a:gd name="T72" fmla="*/ 10291 w 10414"/>
                  <a:gd name="T73" fmla="*/ 146 h 10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414" h="10405">
                    <a:moveTo>
                      <a:pt x="0" y="10405"/>
                    </a:moveTo>
                    <a:lnTo>
                      <a:pt x="2" y="10401"/>
                    </a:lnTo>
                    <a:lnTo>
                      <a:pt x="14" y="10401"/>
                    </a:lnTo>
                    <a:lnTo>
                      <a:pt x="19" y="10375"/>
                    </a:lnTo>
                    <a:lnTo>
                      <a:pt x="28" y="10366"/>
                    </a:lnTo>
                    <a:lnTo>
                      <a:pt x="42" y="10349"/>
                    </a:lnTo>
                    <a:lnTo>
                      <a:pt x="56" y="10341"/>
                    </a:lnTo>
                    <a:lnTo>
                      <a:pt x="67" y="10349"/>
                    </a:lnTo>
                    <a:lnTo>
                      <a:pt x="56" y="10375"/>
                    </a:lnTo>
                    <a:lnTo>
                      <a:pt x="56" y="10379"/>
                    </a:lnTo>
                    <a:lnTo>
                      <a:pt x="28" y="10396"/>
                    </a:lnTo>
                    <a:lnTo>
                      <a:pt x="16" y="10405"/>
                    </a:lnTo>
                    <a:lnTo>
                      <a:pt x="0" y="10405"/>
                    </a:lnTo>
                    <a:close/>
                    <a:moveTo>
                      <a:pt x="10291" y="146"/>
                    </a:moveTo>
                    <a:lnTo>
                      <a:pt x="10297" y="116"/>
                    </a:lnTo>
                    <a:lnTo>
                      <a:pt x="10302" y="111"/>
                    </a:lnTo>
                    <a:lnTo>
                      <a:pt x="10316" y="99"/>
                    </a:lnTo>
                    <a:lnTo>
                      <a:pt x="10325" y="90"/>
                    </a:lnTo>
                    <a:lnTo>
                      <a:pt x="10330" y="82"/>
                    </a:lnTo>
                    <a:lnTo>
                      <a:pt x="10344" y="69"/>
                    </a:lnTo>
                    <a:lnTo>
                      <a:pt x="10358" y="47"/>
                    </a:lnTo>
                    <a:cubicBezTo>
                      <a:pt x="10374" y="28"/>
                      <a:pt x="10376" y="18"/>
                      <a:pt x="10397" y="0"/>
                    </a:cubicBezTo>
                    <a:lnTo>
                      <a:pt x="10411" y="5"/>
                    </a:lnTo>
                    <a:lnTo>
                      <a:pt x="10414" y="9"/>
                    </a:lnTo>
                    <a:lnTo>
                      <a:pt x="10411" y="35"/>
                    </a:lnTo>
                    <a:lnTo>
                      <a:pt x="10397" y="52"/>
                    </a:lnTo>
                    <a:lnTo>
                      <a:pt x="10389" y="64"/>
                    </a:lnTo>
                    <a:lnTo>
                      <a:pt x="10383" y="69"/>
                    </a:lnTo>
                    <a:lnTo>
                      <a:pt x="10369" y="82"/>
                    </a:lnTo>
                    <a:lnTo>
                      <a:pt x="10367" y="90"/>
                    </a:lnTo>
                    <a:lnTo>
                      <a:pt x="10358" y="103"/>
                    </a:lnTo>
                    <a:lnTo>
                      <a:pt x="10347" y="116"/>
                    </a:lnTo>
                    <a:lnTo>
                      <a:pt x="10344" y="124"/>
                    </a:lnTo>
                    <a:lnTo>
                      <a:pt x="10330" y="137"/>
                    </a:lnTo>
                    <a:lnTo>
                      <a:pt x="10316" y="159"/>
                    </a:lnTo>
                    <a:lnTo>
                      <a:pt x="10302" y="159"/>
                    </a:lnTo>
                    <a:lnTo>
                      <a:pt x="10291" y="14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111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8" name="Negativ Level 8">
                <a:extLst>
                  <a:ext uri="{FF2B5EF4-FFF2-40B4-BE49-F238E27FC236}">
                    <a16:creationId xmlns:a16="http://schemas.microsoft.com/office/drawing/2014/main" id="{E9046686-96A4-DE5E-67B8-322AC704A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7438" y="1549400"/>
                <a:ext cx="34925" cy="44450"/>
              </a:xfrm>
              <a:custGeom>
                <a:avLst/>
                <a:gdLst>
                  <a:gd name="T0" fmla="*/ 0 w 107"/>
                  <a:gd name="T1" fmla="*/ 133 h 137"/>
                  <a:gd name="T2" fmla="*/ 3 w 107"/>
                  <a:gd name="T3" fmla="*/ 103 h 137"/>
                  <a:gd name="T4" fmla="*/ 84 w 107"/>
                  <a:gd name="T5" fmla="*/ 9 h 137"/>
                  <a:gd name="T6" fmla="*/ 98 w 107"/>
                  <a:gd name="T7" fmla="*/ 0 h 137"/>
                  <a:gd name="T8" fmla="*/ 107 w 107"/>
                  <a:gd name="T9" fmla="*/ 22 h 137"/>
                  <a:gd name="T10" fmla="*/ 98 w 107"/>
                  <a:gd name="T11" fmla="*/ 34 h 137"/>
                  <a:gd name="T12" fmla="*/ 84 w 107"/>
                  <a:gd name="T13" fmla="*/ 47 h 137"/>
                  <a:gd name="T14" fmla="*/ 84 w 107"/>
                  <a:gd name="T15" fmla="*/ 51 h 137"/>
                  <a:gd name="T16" fmla="*/ 70 w 107"/>
                  <a:gd name="T17" fmla="*/ 64 h 137"/>
                  <a:gd name="T18" fmla="*/ 65 w 107"/>
                  <a:gd name="T19" fmla="*/ 77 h 137"/>
                  <a:gd name="T20" fmla="*/ 59 w 107"/>
                  <a:gd name="T21" fmla="*/ 86 h 137"/>
                  <a:gd name="T22" fmla="*/ 45 w 107"/>
                  <a:gd name="T23" fmla="*/ 103 h 137"/>
                  <a:gd name="T24" fmla="*/ 31 w 107"/>
                  <a:gd name="T25" fmla="*/ 116 h 137"/>
                  <a:gd name="T26" fmla="*/ 20 w 107"/>
                  <a:gd name="T27" fmla="*/ 133 h 137"/>
                  <a:gd name="T28" fmla="*/ 17 w 107"/>
                  <a:gd name="T29" fmla="*/ 133 h 137"/>
                  <a:gd name="T30" fmla="*/ 3 w 107"/>
                  <a:gd name="T31" fmla="*/ 137 h 137"/>
                  <a:gd name="T32" fmla="*/ 0 w 107"/>
                  <a:gd name="T33" fmla="*/ 133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7" h="137">
                    <a:moveTo>
                      <a:pt x="0" y="133"/>
                    </a:moveTo>
                    <a:lnTo>
                      <a:pt x="3" y="103"/>
                    </a:lnTo>
                    <a:cubicBezTo>
                      <a:pt x="33" y="77"/>
                      <a:pt x="59" y="43"/>
                      <a:pt x="84" y="9"/>
                    </a:cubicBezTo>
                    <a:lnTo>
                      <a:pt x="98" y="0"/>
                    </a:lnTo>
                    <a:lnTo>
                      <a:pt x="107" y="22"/>
                    </a:lnTo>
                    <a:lnTo>
                      <a:pt x="98" y="34"/>
                    </a:lnTo>
                    <a:lnTo>
                      <a:pt x="84" y="47"/>
                    </a:lnTo>
                    <a:lnTo>
                      <a:pt x="84" y="51"/>
                    </a:lnTo>
                    <a:lnTo>
                      <a:pt x="70" y="64"/>
                    </a:lnTo>
                    <a:lnTo>
                      <a:pt x="65" y="77"/>
                    </a:lnTo>
                    <a:lnTo>
                      <a:pt x="59" y="86"/>
                    </a:lnTo>
                    <a:lnTo>
                      <a:pt x="45" y="103"/>
                    </a:lnTo>
                    <a:lnTo>
                      <a:pt x="31" y="116"/>
                    </a:lnTo>
                    <a:lnTo>
                      <a:pt x="20" y="133"/>
                    </a:lnTo>
                    <a:lnTo>
                      <a:pt x="17" y="133"/>
                    </a:lnTo>
                    <a:lnTo>
                      <a:pt x="3" y="137"/>
                    </a:lnTo>
                    <a:lnTo>
                      <a:pt x="0" y="133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92" name="positive COSY-Level">
              <a:extLst>
                <a:ext uri="{FF2B5EF4-FFF2-40B4-BE49-F238E27FC236}">
                  <a16:creationId xmlns:a16="http://schemas.microsoft.com/office/drawing/2014/main" id="{79D76CA4-9D57-2527-32EE-4064096727BB}"/>
                </a:ext>
              </a:extLst>
            </p:cNvPr>
            <p:cNvGrpSpPr/>
            <p:nvPr/>
          </p:nvGrpSpPr>
          <p:grpSpPr>
            <a:xfrm>
              <a:off x="6696076" y="1509713"/>
              <a:ext cx="4621213" cy="4613275"/>
              <a:chOff x="6696076" y="1509713"/>
              <a:chExt cx="4621213" cy="4613275"/>
            </a:xfrm>
          </p:grpSpPr>
          <p:sp>
            <p:nvSpPr>
              <p:cNvPr id="93" name="Positiv Level 1">
                <a:extLst>
                  <a:ext uri="{FF2B5EF4-FFF2-40B4-BE49-F238E27FC236}">
                    <a16:creationId xmlns:a16="http://schemas.microsoft.com/office/drawing/2014/main" id="{A0FE8B81-70DF-F1DB-D78D-86127F3A0A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696076" y="1509713"/>
                <a:ext cx="4621213" cy="4613275"/>
              </a:xfrm>
              <a:custGeom>
                <a:avLst/>
                <a:gdLst>
                  <a:gd name="T0" fmla="*/ 210 w 14190"/>
                  <a:gd name="T1" fmla="*/ 13985 h 14177"/>
                  <a:gd name="T2" fmla="*/ 162 w 14190"/>
                  <a:gd name="T3" fmla="*/ 14147 h 14177"/>
                  <a:gd name="T4" fmla="*/ 4680 w 14190"/>
                  <a:gd name="T5" fmla="*/ 13980 h 14177"/>
                  <a:gd name="T6" fmla="*/ 4532 w 14190"/>
                  <a:gd name="T7" fmla="*/ 14143 h 14177"/>
                  <a:gd name="T8" fmla="*/ 117 w 14190"/>
                  <a:gd name="T9" fmla="*/ 14040 h 14177"/>
                  <a:gd name="T10" fmla="*/ 4437 w 14190"/>
                  <a:gd name="T11" fmla="*/ 14049 h 14177"/>
                  <a:gd name="T12" fmla="*/ 2672 w 14190"/>
                  <a:gd name="T13" fmla="*/ 11583 h 14177"/>
                  <a:gd name="T14" fmla="*/ 3913 w 14190"/>
                  <a:gd name="T15" fmla="*/ 11571 h 14177"/>
                  <a:gd name="T16" fmla="*/ 4030 w 14190"/>
                  <a:gd name="T17" fmla="*/ 11622 h 14177"/>
                  <a:gd name="T18" fmla="*/ 4016 w 14190"/>
                  <a:gd name="T19" fmla="*/ 11600 h 14177"/>
                  <a:gd name="T20" fmla="*/ 2591 w 14190"/>
                  <a:gd name="T21" fmla="*/ 11579 h 14177"/>
                  <a:gd name="T22" fmla="*/ 3487 w 14190"/>
                  <a:gd name="T23" fmla="*/ 10669 h 14177"/>
                  <a:gd name="T24" fmla="*/ 3655 w 14190"/>
                  <a:gd name="T25" fmla="*/ 10566 h 14177"/>
                  <a:gd name="T26" fmla="*/ 3918 w 14190"/>
                  <a:gd name="T27" fmla="*/ 10349 h 14177"/>
                  <a:gd name="T28" fmla="*/ 3731 w 14190"/>
                  <a:gd name="T29" fmla="*/ 10601 h 14177"/>
                  <a:gd name="T30" fmla="*/ 3596 w 14190"/>
                  <a:gd name="T31" fmla="*/ 10784 h 14177"/>
                  <a:gd name="T32" fmla="*/ 3801 w 14190"/>
                  <a:gd name="T33" fmla="*/ 10729 h 14177"/>
                  <a:gd name="T34" fmla="*/ 3854 w 14190"/>
                  <a:gd name="T35" fmla="*/ 10639 h 14177"/>
                  <a:gd name="T36" fmla="*/ 3557 w 14190"/>
                  <a:gd name="T37" fmla="*/ 10349 h 14177"/>
                  <a:gd name="T38" fmla="*/ 3607 w 14190"/>
                  <a:gd name="T39" fmla="*/ 10434 h 14177"/>
                  <a:gd name="T40" fmla="*/ 3459 w 14190"/>
                  <a:gd name="T41" fmla="*/ 10635 h 14177"/>
                  <a:gd name="T42" fmla="*/ 3649 w 14190"/>
                  <a:gd name="T43" fmla="*/ 10447 h 14177"/>
                  <a:gd name="T44" fmla="*/ 3764 w 14190"/>
                  <a:gd name="T45" fmla="*/ 10374 h 14177"/>
                  <a:gd name="T46" fmla="*/ 3607 w 14190"/>
                  <a:gd name="T47" fmla="*/ 10639 h 14177"/>
                  <a:gd name="T48" fmla="*/ 3459 w 14190"/>
                  <a:gd name="T49" fmla="*/ 10383 h 14177"/>
                  <a:gd name="T50" fmla="*/ 3958 w 14190"/>
                  <a:gd name="T51" fmla="*/ 10293 h 14177"/>
                  <a:gd name="T52" fmla="*/ 4207 w 14190"/>
                  <a:gd name="T53" fmla="*/ 10178 h 14177"/>
                  <a:gd name="T54" fmla="*/ 3974 w 14190"/>
                  <a:gd name="T55" fmla="*/ 10319 h 14177"/>
                  <a:gd name="T56" fmla="*/ 2588 w 14190"/>
                  <a:gd name="T57" fmla="*/ 10293 h 14177"/>
                  <a:gd name="T58" fmla="*/ 4551 w 14190"/>
                  <a:gd name="T59" fmla="*/ 10267 h 14177"/>
                  <a:gd name="T60" fmla="*/ 4666 w 14190"/>
                  <a:gd name="T61" fmla="*/ 10195 h 14177"/>
                  <a:gd name="T62" fmla="*/ 2619 w 14190"/>
                  <a:gd name="T63" fmla="*/ 10173 h 14177"/>
                  <a:gd name="T64" fmla="*/ 2571 w 14190"/>
                  <a:gd name="T65" fmla="*/ 10237 h 14177"/>
                  <a:gd name="T66" fmla="*/ 4282 w 14190"/>
                  <a:gd name="T67" fmla="*/ 10186 h 14177"/>
                  <a:gd name="T68" fmla="*/ 2551 w 14190"/>
                  <a:gd name="T69" fmla="*/ 10156 h 14177"/>
                  <a:gd name="T70" fmla="*/ 4577 w 14190"/>
                  <a:gd name="T71" fmla="*/ 9725 h 14177"/>
                  <a:gd name="T72" fmla="*/ 4560 w 14190"/>
                  <a:gd name="T73" fmla="*/ 9806 h 14177"/>
                  <a:gd name="T74" fmla="*/ 229 w 14190"/>
                  <a:gd name="T75" fmla="*/ 9665 h 14177"/>
                  <a:gd name="T76" fmla="*/ 4053 w 14190"/>
                  <a:gd name="T77" fmla="*/ 9614 h 14177"/>
                  <a:gd name="T78" fmla="*/ 4030 w 14190"/>
                  <a:gd name="T79" fmla="*/ 9776 h 14177"/>
                  <a:gd name="T80" fmla="*/ 4546 w 14190"/>
                  <a:gd name="T81" fmla="*/ 9601 h 14177"/>
                  <a:gd name="T82" fmla="*/ 92 w 14190"/>
                  <a:gd name="T83" fmla="*/ 9635 h 14177"/>
                  <a:gd name="T84" fmla="*/ 4409 w 14190"/>
                  <a:gd name="T85" fmla="*/ 9618 h 14177"/>
                  <a:gd name="T86" fmla="*/ 4445 w 14190"/>
                  <a:gd name="T87" fmla="*/ 9644 h 14177"/>
                  <a:gd name="T88" fmla="*/ 14033 w 14190"/>
                  <a:gd name="T89" fmla="*/ 8601 h 14177"/>
                  <a:gd name="T90" fmla="*/ 5739 w 14190"/>
                  <a:gd name="T91" fmla="*/ 8661 h 14177"/>
                  <a:gd name="T92" fmla="*/ 5630 w 14190"/>
                  <a:gd name="T93" fmla="*/ 8575 h 14177"/>
                  <a:gd name="T94" fmla="*/ 13952 w 14190"/>
                  <a:gd name="T95" fmla="*/ 8524 h 14177"/>
                  <a:gd name="T96" fmla="*/ 14019 w 14190"/>
                  <a:gd name="T97" fmla="*/ 8554 h 14177"/>
                  <a:gd name="T98" fmla="*/ 5532 w 14190"/>
                  <a:gd name="T99" fmla="*/ 8473 h 14177"/>
                  <a:gd name="T100" fmla="*/ 13952 w 14190"/>
                  <a:gd name="T101" fmla="*/ 303 h 14177"/>
                  <a:gd name="T102" fmla="*/ 14114 w 14190"/>
                  <a:gd name="T103" fmla="*/ 136 h 14177"/>
                  <a:gd name="T104" fmla="*/ 14042 w 14190"/>
                  <a:gd name="T105" fmla="*/ 277 h 14177"/>
                  <a:gd name="T106" fmla="*/ 13829 w 14190"/>
                  <a:gd name="T107" fmla="*/ 324 h 14177"/>
                  <a:gd name="T108" fmla="*/ 14019 w 14190"/>
                  <a:gd name="T109" fmla="*/ 55 h 14177"/>
                  <a:gd name="T110" fmla="*/ 13963 w 14190"/>
                  <a:gd name="T111" fmla="*/ 218 h 14177"/>
                  <a:gd name="T112" fmla="*/ 5610 w 14190"/>
                  <a:gd name="T113" fmla="*/ 222 h 14177"/>
                  <a:gd name="T114" fmla="*/ 5700 w 14190"/>
                  <a:gd name="T115" fmla="*/ 260 h 14177"/>
                  <a:gd name="T116" fmla="*/ 5563 w 14190"/>
                  <a:gd name="T117" fmla="*/ 145 h 14177"/>
                  <a:gd name="T118" fmla="*/ 5579 w 14190"/>
                  <a:gd name="T119" fmla="*/ 170 h 14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190" h="14177">
                    <a:moveTo>
                      <a:pt x="75" y="14173"/>
                    </a:moveTo>
                    <a:lnTo>
                      <a:pt x="84" y="14173"/>
                    </a:lnTo>
                    <a:lnTo>
                      <a:pt x="81" y="14177"/>
                    </a:lnTo>
                    <a:lnTo>
                      <a:pt x="75" y="14173"/>
                    </a:lnTo>
                    <a:close/>
                    <a:moveTo>
                      <a:pt x="95" y="14147"/>
                    </a:moveTo>
                    <a:lnTo>
                      <a:pt x="106" y="14147"/>
                    </a:lnTo>
                    <a:lnTo>
                      <a:pt x="117" y="14122"/>
                    </a:lnTo>
                    <a:lnTo>
                      <a:pt x="120" y="14117"/>
                    </a:lnTo>
                    <a:lnTo>
                      <a:pt x="131" y="14066"/>
                    </a:lnTo>
                    <a:lnTo>
                      <a:pt x="134" y="14062"/>
                    </a:lnTo>
                    <a:lnTo>
                      <a:pt x="148" y="14053"/>
                    </a:lnTo>
                    <a:lnTo>
                      <a:pt x="173" y="14053"/>
                    </a:lnTo>
                    <a:lnTo>
                      <a:pt x="187" y="14049"/>
                    </a:lnTo>
                    <a:lnTo>
                      <a:pt x="193" y="14040"/>
                    </a:lnTo>
                    <a:lnTo>
                      <a:pt x="201" y="14010"/>
                    </a:lnTo>
                    <a:lnTo>
                      <a:pt x="201" y="14002"/>
                    </a:lnTo>
                    <a:lnTo>
                      <a:pt x="210" y="13985"/>
                    </a:lnTo>
                    <a:lnTo>
                      <a:pt x="215" y="13968"/>
                    </a:lnTo>
                    <a:lnTo>
                      <a:pt x="229" y="13968"/>
                    </a:lnTo>
                    <a:cubicBezTo>
                      <a:pt x="285" y="13957"/>
                      <a:pt x="283" y="13930"/>
                      <a:pt x="310" y="14002"/>
                    </a:cubicBezTo>
                    <a:lnTo>
                      <a:pt x="322" y="14010"/>
                    </a:lnTo>
                    <a:lnTo>
                      <a:pt x="310" y="14015"/>
                    </a:lnTo>
                    <a:lnTo>
                      <a:pt x="296" y="14023"/>
                    </a:lnTo>
                    <a:lnTo>
                      <a:pt x="268" y="14032"/>
                    </a:lnTo>
                    <a:lnTo>
                      <a:pt x="257" y="14036"/>
                    </a:lnTo>
                    <a:lnTo>
                      <a:pt x="254" y="14040"/>
                    </a:lnTo>
                    <a:lnTo>
                      <a:pt x="243" y="14045"/>
                    </a:lnTo>
                    <a:lnTo>
                      <a:pt x="215" y="14053"/>
                    </a:lnTo>
                    <a:lnTo>
                      <a:pt x="201" y="14074"/>
                    </a:lnTo>
                    <a:lnTo>
                      <a:pt x="198" y="14092"/>
                    </a:lnTo>
                    <a:lnTo>
                      <a:pt x="193" y="14122"/>
                    </a:lnTo>
                    <a:lnTo>
                      <a:pt x="187" y="14139"/>
                    </a:lnTo>
                    <a:lnTo>
                      <a:pt x="173" y="14143"/>
                    </a:lnTo>
                    <a:lnTo>
                      <a:pt x="162" y="14147"/>
                    </a:lnTo>
                    <a:lnTo>
                      <a:pt x="145" y="14147"/>
                    </a:lnTo>
                    <a:lnTo>
                      <a:pt x="134" y="14160"/>
                    </a:lnTo>
                    <a:lnTo>
                      <a:pt x="120" y="14164"/>
                    </a:lnTo>
                    <a:lnTo>
                      <a:pt x="106" y="14160"/>
                    </a:lnTo>
                    <a:lnTo>
                      <a:pt x="95" y="14147"/>
                    </a:lnTo>
                    <a:close/>
                    <a:moveTo>
                      <a:pt x="4481" y="14122"/>
                    </a:moveTo>
                    <a:lnTo>
                      <a:pt x="4484" y="14092"/>
                    </a:lnTo>
                    <a:lnTo>
                      <a:pt x="4490" y="14066"/>
                    </a:lnTo>
                    <a:cubicBezTo>
                      <a:pt x="4524" y="14046"/>
                      <a:pt x="4563" y="14064"/>
                      <a:pt x="4599" y="14053"/>
                    </a:cubicBezTo>
                    <a:lnTo>
                      <a:pt x="4613" y="14049"/>
                    </a:lnTo>
                    <a:lnTo>
                      <a:pt x="4619" y="14040"/>
                    </a:lnTo>
                    <a:lnTo>
                      <a:pt x="4624" y="14010"/>
                    </a:lnTo>
                    <a:lnTo>
                      <a:pt x="4627" y="14002"/>
                    </a:lnTo>
                    <a:lnTo>
                      <a:pt x="4641" y="13980"/>
                    </a:lnTo>
                    <a:lnTo>
                      <a:pt x="4652" y="13976"/>
                    </a:lnTo>
                    <a:lnTo>
                      <a:pt x="4666" y="13976"/>
                    </a:lnTo>
                    <a:lnTo>
                      <a:pt x="4680" y="13980"/>
                    </a:lnTo>
                    <a:lnTo>
                      <a:pt x="4689" y="13985"/>
                    </a:lnTo>
                    <a:lnTo>
                      <a:pt x="4694" y="14006"/>
                    </a:lnTo>
                    <a:lnTo>
                      <a:pt x="4697" y="14010"/>
                    </a:lnTo>
                    <a:lnTo>
                      <a:pt x="4694" y="14015"/>
                    </a:lnTo>
                    <a:lnTo>
                      <a:pt x="4680" y="14023"/>
                    </a:lnTo>
                    <a:lnTo>
                      <a:pt x="4666" y="14036"/>
                    </a:lnTo>
                    <a:lnTo>
                      <a:pt x="4663" y="14040"/>
                    </a:lnTo>
                    <a:lnTo>
                      <a:pt x="4641" y="14049"/>
                    </a:lnTo>
                    <a:lnTo>
                      <a:pt x="4627" y="14066"/>
                    </a:lnTo>
                    <a:lnTo>
                      <a:pt x="4621" y="14092"/>
                    </a:lnTo>
                    <a:lnTo>
                      <a:pt x="4616" y="14122"/>
                    </a:lnTo>
                    <a:lnTo>
                      <a:pt x="4613" y="14130"/>
                    </a:lnTo>
                    <a:lnTo>
                      <a:pt x="4599" y="14143"/>
                    </a:lnTo>
                    <a:lnTo>
                      <a:pt x="4585" y="14139"/>
                    </a:lnTo>
                    <a:lnTo>
                      <a:pt x="4560" y="14139"/>
                    </a:lnTo>
                    <a:lnTo>
                      <a:pt x="4546" y="14143"/>
                    </a:lnTo>
                    <a:lnTo>
                      <a:pt x="4532" y="14143"/>
                    </a:lnTo>
                    <a:lnTo>
                      <a:pt x="4518" y="14139"/>
                    </a:lnTo>
                    <a:lnTo>
                      <a:pt x="4504" y="14139"/>
                    </a:lnTo>
                    <a:lnTo>
                      <a:pt x="4490" y="14143"/>
                    </a:lnTo>
                    <a:lnTo>
                      <a:pt x="4481" y="14122"/>
                    </a:lnTo>
                    <a:close/>
                    <a:moveTo>
                      <a:pt x="28" y="14040"/>
                    </a:moveTo>
                    <a:lnTo>
                      <a:pt x="25" y="14036"/>
                    </a:lnTo>
                    <a:lnTo>
                      <a:pt x="11" y="14023"/>
                    </a:lnTo>
                    <a:lnTo>
                      <a:pt x="0" y="14010"/>
                    </a:lnTo>
                    <a:lnTo>
                      <a:pt x="11" y="14002"/>
                    </a:lnTo>
                    <a:cubicBezTo>
                      <a:pt x="44" y="13988"/>
                      <a:pt x="95" y="13954"/>
                      <a:pt x="126" y="13959"/>
                    </a:cubicBezTo>
                    <a:lnTo>
                      <a:pt x="134" y="13946"/>
                    </a:lnTo>
                    <a:lnTo>
                      <a:pt x="142" y="13959"/>
                    </a:lnTo>
                    <a:lnTo>
                      <a:pt x="134" y="13959"/>
                    </a:lnTo>
                    <a:lnTo>
                      <a:pt x="128" y="13985"/>
                    </a:lnTo>
                    <a:lnTo>
                      <a:pt x="126" y="14010"/>
                    </a:lnTo>
                    <a:lnTo>
                      <a:pt x="120" y="14036"/>
                    </a:lnTo>
                    <a:lnTo>
                      <a:pt x="117" y="14040"/>
                    </a:lnTo>
                    <a:lnTo>
                      <a:pt x="106" y="14049"/>
                    </a:lnTo>
                    <a:lnTo>
                      <a:pt x="53" y="14049"/>
                    </a:lnTo>
                    <a:lnTo>
                      <a:pt x="39" y="14045"/>
                    </a:lnTo>
                    <a:lnTo>
                      <a:pt x="28" y="14040"/>
                    </a:lnTo>
                    <a:close/>
                    <a:moveTo>
                      <a:pt x="4400" y="14040"/>
                    </a:moveTo>
                    <a:lnTo>
                      <a:pt x="4383" y="14015"/>
                    </a:lnTo>
                    <a:lnTo>
                      <a:pt x="4378" y="14010"/>
                    </a:lnTo>
                    <a:lnTo>
                      <a:pt x="4383" y="14006"/>
                    </a:lnTo>
                    <a:cubicBezTo>
                      <a:pt x="4399" y="13993"/>
                      <a:pt x="4446" y="13971"/>
                      <a:pt x="4465" y="13963"/>
                    </a:cubicBezTo>
                    <a:lnTo>
                      <a:pt x="4476" y="13959"/>
                    </a:lnTo>
                    <a:lnTo>
                      <a:pt x="4487" y="13985"/>
                    </a:lnTo>
                    <a:lnTo>
                      <a:pt x="4484" y="14010"/>
                    </a:lnTo>
                    <a:lnTo>
                      <a:pt x="4476" y="14036"/>
                    </a:lnTo>
                    <a:lnTo>
                      <a:pt x="4476" y="14040"/>
                    </a:lnTo>
                    <a:lnTo>
                      <a:pt x="4465" y="14049"/>
                    </a:lnTo>
                    <a:lnTo>
                      <a:pt x="4451" y="14053"/>
                    </a:lnTo>
                    <a:lnTo>
                      <a:pt x="4437" y="14049"/>
                    </a:lnTo>
                    <a:lnTo>
                      <a:pt x="4423" y="14049"/>
                    </a:lnTo>
                    <a:lnTo>
                      <a:pt x="4409" y="14045"/>
                    </a:lnTo>
                    <a:lnTo>
                      <a:pt x="4400" y="14040"/>
                    </a:lnTo>
                    <a:close/>
                    <a:moveTo>
                      <a:pt x="2582" y="11677"/>
                    </a:moveTo>
                    <a:lnTo>
                      <a:pt x="2588" y="11652"/>
                    </a:lnTo>
                    <a:lnTo>
                      <a:pt x="2591" y="11647"/>
                    </a:lnTo>
                    <a:lnTo>
                      <a:pt x="2596" y="11622"/>
                    </a:lnTo>
                    <a:lnTo>
                      <a:pt x="2605" y="11613"/>
                    </a:lnTo>
                    <a:lnTo>
                      <a:pt x="2619" y="11605"/>
                    </a:lnTo>
                    <a:lnTo>
                      <a:pt x="2627" y="11596"/>
                    </a:lnTo>
                    <a:lnTo>
                      <a:pt x="2630" y="11579"/>
                    </a:lnTo>
                    <a:lnTo>
                      <a:pt x="2638" y="11571"/>
                    </a:lnTo>
                    <a:lnTo>
                      <a:pt x="2644" y="11553"/>
                    </a:lnTo>
                    <a:lnTo>
                      <a:pt x="2672" y="11553"/>
                    </a:lnTo>
                    <a:lnTo>
                      <a:pt x="2686" y="11566"/>
                    </a:lnTo>
                    <a:lnTo>
                      <a:pt x="2686" y="11571"/>
                    </a:lnTo>
                    <a:lnTo>
                      <a:pt x="2672" y="11583"/>
                    </a:lnTo>
                    <a:lnTo>
                      <a:pt x="2663" y="11596"/>
                    </a:lnTo>
                    <a:lnTo>
                      <a:pt x="2658" y="11600"/>
                    </a:lnTo>
                    <a:lnTo>
                      <a:pt x="2644" y="11605"/>
                    </a:lnTo>
                    <a:lnTo>
                      <a:pt x="2630" y="11626"/>
                    </a:lnTo>
                    <a:lnTo>
                      <a:pt x="2627" y="11652"/>
                    </a:lnTo>
                    <a:lnTo>
                      <a:pt x="2619" y="11673"/>
                    </a:lnTo>
                    <a:lnTo>
                      <a:pt x="2605" y="11677"/>
                    </a:lnTo>
                    <a:lnTo>
                      <a:pt x="2602" y="11677"/>
                    </a:lnTo>
                    <a:lnTo>
                      <a:pt x="2591" y="11686"/>
                    </a:lnTo>
                    <a:lnTo>
                      <a:pt x="2582" y="11677"/>
                    </a:lnTo>
                    <a:close/>
                    <a:moveTo>
                      <a:pt x="3952" y="11652"/>
                    </a:moveTo>
                    <a:lnTo>
                      <a:pt x="3960" y="11622"/>
                    </a:lnTo>
                    <a:lnTo>
                      <a:pt x="3946" y="11600"/>
                    </a:lnTo>
                    <a:lnTo>
                      <a:pt x="3935" y="11605"/>
                    </a:lnTo>
                    <a:lnTo>
                      <a:pt x="3921" y="11600"/>
                    </a:lnTo>
                    <a:lnTo>
                      <a:pt x="3913" y="11596"/>
                    </a:lnTo>
                    <a:lnTo>
                      <a:pt x="3913" y="11571"/>
                    </a:lnTo>
                    <a:lnTo>
                      <a:pt x="3921" y="11562"/>
                    </a:lnTo>
                    <a:lnTo>
                      <a:pt x="3935" y="11549"/>
                    </a:lnTo>
                    <a:lnTo>
                      <a:pt x="3946" y="11545"/>
                    </a:lnTo>
                    <a:lnTo>
                      <a:pt x="3955" y="11571"/>
                    </a:lnTo>
                    <a:lnTo>
                      <a:pt x="3949" y="11596"/>
                    </a:lnTo>
                    <a:lnTo>
                      <a:pt x="3960" y="11618"/>
                    </a:lnTo>
                    <a:lnTo>
                      <a:pt x="3974" y="11609"/>
                    </a:lnTo>
                    <a:lnTo>
                      <a:pt x="3986" y="11596"/>
                    </a:lnTo>
                    <a:lnTo>
                      <a:pt x="3988" y="11583"/>
                    </a:lnTo>
                    <a:lnTo>
                      <a:pt x="3994" y="11571"/>
                    </a:lnTo>
                    <a:lnTo>
                      <a:pt x="4002" y="11549"/>
                    </a:lnTo>
                    <a:lnTo>
                      <a:pt x="4016" y="11545"/>
                    </a:lnTo>
                    <a:lnTo>
                      <a:pt x="4028" y="11541"/>
                    </a:lnTo>
                    <a:lnTo>
                      <a:pt x="4030" y="11541"/>
                    </a:lnTo>
                    <a:lnTo>
                      <a:pt x="4025" y="11571"/>
                    </a:lnTo>
                    <a:lnTo>
                      <a:pt x="4016" y="11596"/>
                    </a:lnTo>
                    <a:lnTo>
                      <a:pt x="4030" y="11622"/>
                    </a:lnTo>
                    <a:lnTo>
                      <a:pt x="4053" y="11596"/>
                    </a:lnTo>
                    <a:lnTo>
                      <a:pt x="4056" y="11588"/>
                    </a:lnTo>
                    <a:lnTo>
                      <a:pt x="4070" y="11571"/>
                    </a:lnTo>
                    <a:lnTo>
                      <a:pt x="4070" y="11562"/>
                    </a:lnTo>
                    <a:lnTo>
                      <a:pt x="4084" y="11562"/>
                    </a:lnTo>
                    <a:lnTo>
                      <a:pt x="4098" y="11566"/>
                    </a:lnTo>
                    <a:lnTo>
                      <a:pt x="4100" y="11571"/>
                    </a:lnTo>
                    <a:lnTo>
                      <a:pt x="4084" y="11596"/>
                    </a:lnTo>
                    <a:lnTo>
                      <a:pt x="4070" y="11605"/>
                    </a:lnTo>
                    <a:lnTo>
                      <a:pt x="4061" y="11622"/>
                    </a:lnTo>
                    <a:lnTo>
                      <a:pt x="4056" y="11635"/>
                    </a:lnTo>
                    <a:lnTo>
                      <a:pt x="4053" y="11652"/>
                    </a:lnTo>
                    <a:lnTo>
                      <a:pt x="4042" y="11673"/>
                    </a:lnTo>
                    <a:lnTo>
                      <a:pt x="4030" y="11677"/>
                    </a:lnTo>
                    <a:lnTo>
                      <a:pt x="4022" y="11652"/>
                    </a:lnTo>
                    <a:lnTo>
                      <a:pt x="4028" y="11622"/>
                    </a:lnTo>
                    <a:lnTo>
                      <a:pt x="4016" y="11600"/>
                    </a:lnTo>
                    <a:lnTo>
                      <a:pt x="4002" y="11609"/>
                    </a:lnTo>
                    <a:lnTo>
                      <a:pt x="3988" y="11622"/>
                    </a:lnTo>
                    <a:lnTo>
                      <a:pt x="3988" y="11626"/>
                    </a:lnTo>
                    <a:lnTo>
                      <a:pt x="3983" y="11652"/>
                    </a:lnTo>
                    <a:lnTo>
                      <a:pt x="3974" y="11669"/>
                    </a:lnTo>
                    <a:lnTo>
                      <a:pt x="3960" y="11673"/>
                    </a:lnTo>
                    <a:lnTo>
                      <a:pt x="3952" y="11652"/>
                    </a:lnTo>
                    <a:close/>
                    <a:moveTo>
                      <a:pt x="2535" y="11596"/>
                    </a:moveTo>
                    <a:lnTo>
                      <a:pt x="2537" y="11588"/>
                    </a:lnTo>
                    <a:lnTo>
                      <a:pt x="2537" y="11571"/>
                    </a:lnTo>
                    <a:lnTo>
                      <a:pt x="2549" y="11558"/>
                    </a:lnTo>
                    <a:lnTo>
                      <a:pt x="2577" y="11541"/>
                    </a:lnTo>
                    <a:lnTo>
                      <a:pt x="2579" y="11541"/>
                    </a:lnTo>
                    <a:lnTo>
                      <a:pt x="2591" y="11532"/>
                    </a:lnTo>
                    <a:lnTo>
                      <a:pt x="2599" y="11541"/>
                    </a:lnTo>
                    <a:lnTo>
                      <a:pt x="2593" y="11571"/>
                    </a:lnTo>
                    <a:lnTo>
                      <a:pt x="2591" y="11579"/>
                    </a:lnTo>
                    <a:lnTo>
                      <a:pt x="2582" y="11596"/>
                    </a:lnTo>
                    <a:lnTo>
                      <a:pt x="2577" y="11605"/>
                    </a:lnTo>
                    <a:lnTo>
                      <a:pt x="2549" y="11605"/>
                    </a:lnTo>
                    <a:lnTo>
                      <a:pt x="2537" y="11596"/>
                    </a:lnTo>
                    <a:lnTo>
                      <a:pt x="2535" y="11596"/>
                    </a:lnTo>
                    <a:close/>
                    <a:moveTo>
                      <a:pt x="3554" y="10780"/>
                    </a:moveTo>
                    <a:lnTo>
                      <a:pt x="3540" y="10772"/>
                    </a:lnTo>
                    <a:lnTo>
                      <a:pt x="3535" y="10754"/>
                    </a:lnTo>
                    <a:lnTo>
                      <a:pt x="3540" y="10729"/>
                    </a:lnTo>
                    <a:lnTo>
                      <a:pt x="3526" y="10703"/>
                    </a:lnTo>
                    <a:lnTo>
                      <a:pt x="3512" y="10712"/>
                    </a:lnTo>
                    <a:lnTo>
                      <a:pt x="3509" y="10729"/>
                    </a:lnTo>
                    <a:lnTo>
                      <a:pt x="3501" y="10742"/>
                    </a:lnTo>
                    <a:lnTo>
                      <a:pt x="3487" y="10729"/>
                    </a:lnTo>
                    <a:lnTo>
                      <a:pt x="3481" y="10699"/>
                    </a:lnTo>
                    <a:lnTo>
                      <a:pt x="3481" y="10673"/>
                    </a:lnTo>
                    <a:lnTo>
                      <a:pt x="3487" y="10669"/>
                    </a:lnTo>
                    <a:lnTo>
                      <a:pt x="3501" y="10673"/>
                    </a:lnTo>
                    <a:lnTo>
                      <a:pt x="3507" y="10673"/>
                    </a:lnTo>
                    <a:lnTo>
                      <a:pt x="3512" y="10686"/>
                    </a:lnTo>
                    <a:lnTo>
                      <a:pt x="3515" y="10673"/>
                    </a:lnTo>
                    <a:lnTo>
                      <a:pt x="3526" y="10660"/>
                    </a:lnTo>
                    <a:lnTo>
                      <a:pt x="3535" y="10673"/>
                    </a:lnTo>
                    <a:lnTo>
                      <a:pt x="3529" y="10699"/>
                    </a:lnTo>
                    <a:lnTo>
                      <a:pt x="3540" y="10725"/>
                    </a:lnTo>
                    <a:lnTo>
                      <a:pt x="3551" y="10699"/>
                    </a:lnTo>
                    <a:lnTo>
                      <a:pt x="3560" y="10699"/>
                    </a:lnTo>
                    <a:lnTo>
                      <a:pt x="3568" y="10703"/>
                    </a:lnTo>
                    <a:lnTo>
                      <a:pt x="3585" y="10729"/>
                    </a:lnTo>
                    <a:lnTo>
                      <a:pt x="3596" y="10742"/>
                    </a:lnTo>
                    <a:lnTo>
                      <a:pt x="3607" y="10750"/>
                    </a:lnTo>
                    <a:lnTo>
                      <a:pt x="3619" y="10729"/>
                    </a:lnTo>
                    <a:cubicBezTo>
                      <a:pt x="3630" y="10628"/>
                      <a:pt x="3666" y="10657"/>
                      <a:pt x="3661" y="10592"/>
                    </a:cubicBezTo>
                    <a:lnTo>
                      <a:pt x="3655" y="10566"/>
                    </a:lnTo>
                    <a:lnTo>
                      <a:pt x="3663" y="10554"/>
                    </a:lnTo>
                    <a:lnTo>
                      <a:pt x="3677" y="10554"/>
                    </a:lnTo>
                    <a:cubicBezTo>
                      <a:pt x="3697" y="10530"/>
                      <a:pt x="3708" y="10517"/>
                      <a:pt x="3731" y="10498"/>
                    </a:cubicBezTo>
                    <a:lnTo>
                      <a:pt x="3739" y="10481"/>
                    </a:lnTo>
                    <a:lnTo>
                      <a:pt x="3745" y="10472"/>
                    </a:lnTo>
                    <a:cubicBezTo>
                      <a:pt x="3765" y="10445"/>
                      <a:pt x="3766" y="10438"/>
                      <a:pt x="3795" y="10430"/>
                    </a:cubicBezTo>
                    <a:lnTo>
                      <a:pt x="3798" y="10425"/>
                    </a:lnTo>
                    <a:lnTo>
                      <a:pt x="3812" y="10400"/>
                    </a:lnTo>
                    <a:lnTo>
                      <a:pt x="3826" y="10404"/>
                    </a:lnTo>
                    <a:lnTo>
                      <a:pt x="3837" y="10400"/>
                    </a:lnTo>
                    <a:lnTo>
                      <a:pt x="3840" y="10400"/>
                    </a:lnTo>
                    <a:lnTo>
                      <a:pt x="3857" y="10374"/>
                    </a:lnTo>
                    <a:lnTo>
                      <a:pt x="3865" y="10366"/>
                    </a:lnTo>
                    <a:lnTo>
                      <a:pt x="3893" y="10349"/>
                    </a:lnTo>
                    <a:lnTo>
                      <a:pt x="3893" y="10344"/>
                    </a:lnTo>
                    <a:lnTo>
                      <a:pt x="3907" y="10340"/>
                    </a:lnTo>
                    <a:lnTo>
                      <a:pt x="3918" y="10349"/>
                    </a:lnTo>
                    <a:lnTo>
                      <a:pt x="3907" y="10357"/>
                    </a:lnTo>
                    <a:lnTo>
                      <a:pt x="3899" y="10374"/>
                    </a:lnTo>
                    <a:cubicBezTo>
                      <a:pt x="3857" y="10406"/>
                      <a:pt x="3901" y="10385"/>
                      <a:pt x="3854" y="10417"/>
                    </a:cubicBezTo>
                    <a:lnTo>
                      <a:pt x="3848" y="10430"/>
                    </a:lnTo>
                    <a:lnTo>
                      <a:pt x="3840" y="10438"/>
                    </a:lnTo>
                    <a:lnTo>
                      <a:pt x="3832" y="10455"/>
                    </a:lnTo>
                    <a:lnTo>
                      <a:pt x="3826" y="10464"/>
                    </a:lnTo>
                    <a:lnTo>
                      <a:pt x="3812" y="10472"/>
                    </a:lnTo>
                    <a:lnTo>
                      <a:pt x="3809" y="10481"/>
                    </a:lnTo>
                    <a:lnTo>
                      <a:pt x="3798" y="10507"/>
                    </a:lnTo>
                    <a:lnTo>
                      <a:pt x="3792" y="10511"/>
                    </a:lnTo>
                    <a:lnTo>
                      <a:pt x="3784" y="10524"/>
                    </a:lnTo>
                    <a:lnTo>
                      <a:pt x="3773" y="10515"/>
                    </a:lnTo>
                    <a:cubicBezTo>
                      <a:pt x="3740" y="10519"/>
                      <a:pt x="3735" y="10557"/>
                      <a:pt x="3717" y="10588"/>
                    </a:cubicBezTo>
                    <a:lnTo>
                      <a:pt x="3714" y="10592"/>
                    </a:lnTo>
                    <a:lnTo>
                      <a:pt x="3717" y="10601"/>
                    </a:lnTo>
                    <a:lnTo>
                      <a:pt x="3731" y="10601"/>
                    </a:lnTo>
                    <a:lnTo>
                      <a:pt x="3739" y="10592"/>
                    </a:lnTo>
                    <a:lnTo>
                      <a:pt x="3745" y="10588"/>
                    </a:lnTo>
                    <a:lnTo>
                      <a:pt x="3759" y="10579"/>
                    </a:lnTo>
                    <a:lnTo>
                      <a:pt x="3770" y="10592"/>
                    </a:lnTo>
                    <a:lnTo>
                      <a:pt x="3761" y="10618"/>
                    </a:lnTo>
                    <a:lnTo>
                      <a:pt x="3759" y="10631"/>
                    </a:lnTo>
                    <a:cubicBezTo>
                      <a:pt x="3723" y="10667"/>
                      <a:pt x="3741" y="10626"/>
                      <a:pt x="3691" y="10673"/>
                    </a:cubicBezTo>
                    <a:lnTo>
                      <a:pt x="3689" y="10678"/>
                    </a:lnTo>
                    <a:lnTo>
                      <a:pt x="3677" y="10690"/>
                    </a:lnTo>
                    <a:lnTo>
                      <a:pt x="3663" y="10699"/>
                    </a:lnTo>
                    <a:lnTo>
                      <a:pt x="3649" y="10725"/>
                    </a:lnTo>
                    <a:lnTo>
                      <a:pt x="3647" y="10729"/>
                    </a:lnTo>
                    <a:lnTo>
                      <a:pt x="3635" y="10754"/>
                    </a:lnTo>
                    <a:lnTo>
                      <a:pt x="3621" y="10759"/>
                    </a:lnTo>
                    <a:lnTo>
                      <a:pt x="3607" y="10759"/>
                    </a:lnTo>
                    <a:lnTo>
                      <a:pt x="3596" y="10780"/>
                    </a:lnTo>
                    <a:lnTo>
                      <a:pt x="3596" y="10784"/>
                    </a:lnTo>
                    <a:lnTo>
                      <a:pt x="3582" y="10789"/>
                    </a:lnTo>
                    <a:lnTo>
                      <a:pt x="3568" y="10789"/>
                    </a:lnTo>
                    <a:lnTo>
                      <a:pt x="3554" y="10780"/>
                    </a:lnTo>
                    <a:close/>
                    <a:moveTo>
                      <a:pt x="3750" y="10780"/>
                    </a:moveTo>
                    <a:lnTo>
                      <a:pt x="3753" y="10754"/>
                    </a:lnTo>
                    <a:lnTo>
                      <a:pt x="3759" y="10746"/>
                    </a:lnTo>
                    <a:lnTo>
                      <a:pt x="3764" y="10729"/>
                    </a:lnTo>
                    <a:lnTo>
                      <a:pt x="3770" y="10699"/>
                    </a:lnTo>
                    <a:lnTo>
                      <a:pt x="3773" y="10686"/>
                    </a:lnTo>
                    <a:lnTo>
                      <a:pt x="3773" y="10673"/>
                    </a:lnTo>
                    <a:lnTo>
                      <a:pt x="3784" y="10665"/>
                    </a:lnTo>
                    <a:lnTo>
                      <a:pt x="3798" y="10656"/>
                    </a:lnTo>
                    <a:lnTo>
                      <a:pt x="3812" y="10656"/>
                    </a:lnTo>
                    <a:lnTo>
                      <a:pt x="3820" y="10673"/>
                    </a:lnTo>
                    <a:lnTo>
                      <a:pt x="3812" y="10686"/>
                    </a:lnTo>
                    <a:lnTo>
                      <a:pt x="3806" y="10699"/>
                    </a:lnTo>
                    <a:lnTo>
                      <a:pt x="3801" y="10729"/>
                    </a:lnTo>
                    <a:lnTo>
                      <a:pt x="3812" y="10750"/>
                    </a:lnTo>
                    <a:lnTo>
                      <a:pt x="3818" y="10729"/>
                    </a:lnTo>
                    <a:lnTo>
                      <a:pt x="3826" y="10716"/>
                    </a:lnTo>
                    <a:lnTo>
                      <a:pt x="3837" y="10729"/>
                    </a:lnTo>
                    <a:lnTo>
                      <a:pt x="3826" y="10750"/>
                    </a:lnTo>
                    <a:cubicBezTo>
                      <a:pt x="3810" y="10757"/>
                      <a:pt x="3785" y="10780"/>
                      <a:pt x="3770" y="10780"/>
                    </a:cubicBezTo>
                    <a:lnTo>
                      <a:pt x="3759" y="10793"/>
                    </a:lnTo>
                    <a:lnTo>
                      <a:pt x="3750" y="10780"/>
                    </a:lnTo>
                    <a:close/>
                    <a:moveTo>
                      <a:pt x="3837" y="10648"/>
                    </a:moveTo>
                    <a:lnTo>
                      <a:pt x="3840" y="10618"/>
                    </a:lnTo>
                    <a:lnTo>
                      <a:pt x="3854" y="10596"/>
                    </a:lnTo>
                    <a:lnTo>
                      <a:pt x="3865" y="10592"/>
                    </a:lnTo>
                    <a:lnTo>
                      <a:pt x="3865" y="10588"/>
                    </a:lnTo>
                    <a:lnTo>
                      <a:pt x="3876" y="10592"/>
                    </a:lnTo>
                    <a:lnTo>
                      <a:pt x="3876" y="10618"/>
                    </a:lnTo>
                    <a:lnTo>
                      <a:pt x="3865" y="10626"/>
                    </a:lnTo>
                    <a:lnTo>
                      <a:pt x="3854" y="10639"/>
                    </a:lnTo>
                    <a:lnTo>
                      <a:pt x="3843" y="10648"/>
                    </a:lnTo>
                    <a:lnTo>
                      <a:pt x="3837" y="10648"/>
                    </a:lnTo>
                    <a:close/>
                    <a:moveTo>
                      <a:pt x="3414" y="10618"/>
                    </a:moveTo>
                    <a:lnTo>
                      <a:pt x="3420" y="10605"/>
                    </a:lnTo>
                    <a:lnTo>
                      <a:pt x="3420" y="10592"/>
                    </a:lnTo>
                    <a:cubicBezTo>
                      <a:pt x="3457" y="10521"/>
                      <a:pt x="3476" y="10581"/>
                      <a:pt x="3481" y="10481"/>
                    </a:cubicBezTo>
                    <a:lnTo>
                      <a:pt x="3493" y="10455"/>
                    </a:lnTo>
                    <a:lnTo>
                      <a:pt x="3501" y="10447"/>
                    </a:lnTo>
                    <a:lnTo>
                      <a:pt x="3512" y="10430"/>
                    </a:lnTo>
                    <a:lnTo>
                      <a:pt x="3512" y="10425"/>
                    </a:lnTo>
                    <a:lnTo>
                      <a:pt x="3518" y="10400"/>
                    </a:lnTo>
                    <a:lnTo>
                      <a:pt x="3526" y="10378"/>
                    </a:lnTo>
                    <a:lnTo>
                      <a:pt x="3532" y="10374"/>
                    </a:lnTo>
                    <a:lnTo>
                      <a:pt x="3540" y="10357"/>
                    </a:lnTo>
                    <a:lnTo>
                      <a:pt x="3551" y="10349"/>
                    </a:lnTo>
                    <a:lnTo>
                      <a:pt x="3554" y="10336"/>
                    </a:lnTo>
                    <a:lnTo>
                      <a:pt x="3557" y="10349"/>
                    </a:lnTo>
                    <a:lnTo>
                      <a:pt x="3554" y="10353"/>
                    </a:lnTo>
                    <a:cubicBezTo>
                      <a:pt x="3537" y="10426"/>
                      <a:pt x="3546" y="10397"/>
                      <a:pt x="3515" y="10455"/>
                    </a:cubicBezTo>
                    <a:lnTo>
                      <a:pt x="3512" y="10481"/>
                    </a:lnTo>
                    <a:lnTo>
                      <a:pt x="3526" y="10502"/>
                    </a:lnTo>
                    <a:lnTo>
                      <a:pt x="3540" y="10485"/>
                    </a:lnTo>
                    <a:lnTo>
                      <a:pt x="3540" y="10481"/>
                    </a:lnTo>
                    <a:lnTo>
                      <a:pt x="3549" y="10455"/>
                    </a:lnTo>
                    <a:lnTo>
                      <a:pt x="3568" y="10425"/>
                    </a:lnTo>
                    <a:lnTo>
                      <a:pt x="3582" y="10413"/>
                    </a:lnTo>
                    <a:lnTo>
                      <a:pt x="3591" y="10400"/>
                    </a:lnTo>
                    <a:lnTo>
                      <a:pt x="3607" y="10361"/>
                    </a:lnTo>
                    <a:lnTo>
                      <a:pt x="3621" y="10357"/>
                    </a:lnTo>
                    <a:lnTo>
                      <a:pt x="3630" y="10374"/>
                    </a:lnTo>
                    <a:lnTo>
                      <a:pt x="3624" y="10400"/>
                    </a:lnTo>
                    <a:lnTo>
                      <a:pt x="3621" y="10404"/>
                    </a:lnTo>
                    <a:lnTo>
                      <a:pt x="3613" y="10430"/>
                    </a:lnTo>
                    <a:lnTo>
                      <a:pt x="3607" y="10434"/>
                    </a:lnTo>
                    <a:lnTo>
                      <a:pt x="3593" y="10455"/>
                    </a:lnTo>
                    <a:lnTo>
                      <a:pt x="3582" y="10481"/>
                    </a:lnTo>
                    <a:lnTo>
                      <a:pt x="3582" y="10485"/>
                    </a:lnTo>
                    <a:lnTo>
                      <a:pt x="3568" y="10502"/>
                    </a:lnTo>
                    <a:lnTo>
                      <a:pt x="3554" y="10524"/>
                    </a:lnTo>
                    <a:lnTo>
                      <a:pt x="3549" y="10537"/>
                    </a:lnTo>
                    <a:lnTo>
                      <a:pt x="3540" y="10554"/>
                    </a:lnTo>
                    <a:lnTo>
                      <a:pt x="3529" y="10566"/>
                    </a:lnTo>
                    <a:lnTo>
                      <a:pt x="3523" y="10566"/>
                    </a:lnTo>
                    <a:lnTo>
                      <a:pt x="3512" y="10549"/>
                    </a:lnTo>
                    <a:lnTo>
                      <a:pt x="3501" y="10549"/>
                    </a:lnTo>
                    <a:lnTo>
                      <a:pt x="3487" y="10558"/>
                    </a:lnTo>
                    <a:lnTo>
                      <a:pt x="3481" y="10566"/>
                    </a:lnTo>
                    <a:lnTo>
                      <a:pt x="3473" y="10592"/>
                    </a:lnTo>
                    <a:lnTo>
                      <a:pt x="3473" y="10601"/>
                    </a:lnTo>
                    <a:lnTo>
                      <a:pt x="3465" y="10618"/>
                    </a:lnTo>
                    <a:lnTo>
                      <a:pt x="3459" y="10635"/>
                    </a:lnTo>
                    <a:lnTo>
                      <a:pt x="3431" y="10626"/>
                    </a:lnTo>
                    <a:lnTo>
                      <a:pt x="3420" y="10622"/>
                    </a:lnTo>
                    <a:lnTo>
                      <a:pt x="3414" y="10618"/>
                    </a:lnTo>
                    <a:close/>
                    <a:moveTo>
                      <a:pt x="3577" y="10618"/>
                    </a:moveTo>
                    <a:lnTo>
                      <a:pt x="3568" y="10601"/>
                    </a:lnTo>
                    <a:lnTo>
                      <a:pt x="3560" y="10592"/>
                    </a:lnTo>
                    <a:lnTo>
                      <a:pt x="3568" y="10588"/>
                    </a:lnTo>
                    <a:lnTo>
                      <a:pt x="3582" y="10575"/>
                    </a:lnTo>
                    <a:lnTo>
                      <a:pt x="3593" y="10566"/>
                    </a:lnTo>
                    <a:lnTo>
                      <a:pt x="3596" y="10562"/>
                    </a:lnTo>
                    <a:lnTo>
                      <a:pt x="3619" y="10537"/>
                    </a:lnTo>
                    <a:lnTo>
                      <a:pt x="3616" y="10511"/>
                    </a:lnTo>
                    <a:lnTo>
                      <a:pt x="3621" y="10485"/>
                    </a:lnTo>
                    <a:lnTo>
                      <a:pt x="3621" y="10481"/>
                    </a:lnTo>
                    <a:lnTo>
                      <a:pt x="3635" y="10460"/>
                    </a:lnTo>
                    <a:lnTo>
                      <a:pt x="3641" y="10455"/>
                    </a:lnTo>
                    <a:lnTo>
                      <a:pt x="3649" y="10447"/>
                    </a:lnTo>
                    <a:lnTo>
                      <a:pt x="3661" y="10430"/>
                    </a:lnTo>
                    <a:lnTo>
                      <a:pt x="3661" y="10400"/>
                    </a:lnTo>
                    <a:lnTo>
                      <a:pt x="3663" y="10378"/>
                    </a:lnTo>
                    <a:lnTo>
                      <a:pt x="3666" y="10374"/>
                    </a:lnTo>
                    <a:lnTo>
                      <a:pt x="3677" y="10353"/>
                    </a:lnTo>
                    <a:lnTo>
                      <a:pt x="3689" y="10374"/>
                    </a:lnTo>
                    <a:lnTo>
                      <a:pt x="3708" y="10374"/>
                    </a:lnTo>
                    <a:lnTo>
                      <a:pt x="3717" y="10361"/>
                    </a:lnTo>
                    <a:lnTo>
                      <a:pt x="3731" y="10353"/>
                    </a:lnTo>
                    <a:lnTo>
                      <a:pt x="3742" y="10349"/>
                    </a:lnTo>
                    <a:lnTo>
                      <a:pt x="3759" y="10323"/>
                    </a:lnTo>
                    <a:lnTo>
                      <a:pt x="3764" y="10319"/>
                    </a:lnTo>
                    <a:lnTo>
                      <a:pt x="3773" y="10310"/>
                    </a:lnTo>
                    <a:lnTo>
                      <a:pt x="3784" y="10319"/>
                    </a:lnTo>
                    <a:lnTo>
                      <a:pt x="3781" y="10349"/>
                    </a:lnTo>
                    <a:lnTo>
                      <a:pt x="3773" y="10353"/>
                    </a:lnTo>
                    <a:lnTo>
                      <a:pt x="3764" y="10374"/>
                    </a:lnTo>
                    <a:lnTo>
                      <a:pt x="3728" y="10430"/>
                    </a:lnTo>
                    <a:lnTo>
                      <a:pt x="3717" y="10438"/>
                    </a:lnTo>
                    <a:lnTo>
                      <a:pt x="3703" y="10447"/>
                    </a:lnTo>
                    <a:lnTo>
                      <a:pt x="3694" y="10455"/>
                    </a:lnTo>
                    <a:lnTo>
                      <a:pt x="3689" y="10460"/>
                    </a:lnTo>
                    <a:lnTo>
                      <a:pt x="3677" y="10472"/>
                    </a:lnTo>
                    <a:lnTo>
                      <a:pt x="3663" y="10468"/>
                    </a:lnTo>
                    <a:lnTo>
                      <a:pt x="3661" y="10481"/>
                    </a:lnTo>
                    <a:lnTo>
                      <a:pt x="3652" y="10511"/>
                    </a:lnTo>
                    <a:lnTo>
                      <a:pt x="3649" y="10532"/>
                    </a:lnTo>
                    <a:lnTo>
                      <a:pt x="3647" y="10537"/>
                    </a:lnTo>
                    <a:lnTo>
                      <a:pt x="3635" y="10545"/>
                    </a:lnTo>
                    <a:lnTo>
                      <a:pt x="3621" y="10545"/>
                    </a:lnTo>
                    <a:lnTo>
                      <a:pt x="3616" y="10566"/>
                    </a:lnTo>
                    <a:lnTo>
                      <a:pt x="3621" y="10584"/>
                    </a:lnTo>
                    <a:lnTo>
                      <a:pt x="3621" y="10622"/>
                    </a:lnTo>
                    <a:lnTo>
                      <a:pt x="3607" y="10639"/>
                    </a:lnTo>
                    <a:lnTo>
                      <a:pt x="3596" y="10639"/>
                    </a:lnTo>
                    <a:lnTo>
                      <a:pt x="3582" y="10631"/>
                    </a:lnTo>
                    <a:lnTo>
                      <a:pt x="3577" y="10618"/>
                    </a:lnTo>
                    <a:close/>
                    <a:moveTo>
                      <a:pt x="3812" y="10592"/>
                    </a:moveTo>
                    <a:lnTo>
                      <a:pt x="3809" y="10566"/>
                    </a:lnTo>
                    <a:lnTo>
                      <a:pt x="3812" y="10554"/>
                    </a:lnTo>
                    <a:lnTo>
                      <a:pt x="3818" y="10537"/>
                    </a:lnTo>
                    <a:lnTo>
                      <a:pt x="3840" y="10502"/>
                    </a:lnTo>
                    <a:lnTo>
                      <a:pt x="3854" y="10507"/>
                    </a:lnTo>
                    <a:lnTo>
                      <a:pt x="3860" y="10511"/>
                    </a:lnTo>
                    <a:lnTo>
                      <a:pt x="3851" y="10537"/>
                    </a:lnTo>
                    <a:lnTo>
                      <a:pt x="3840" y="10558"/>
                    </a:lnTo>
                    <a:lnTo>
                      <a:pt x="3834" y="10566"/>
                    </a:lnTo>
                    <a:lnTo>
                      <a:pt x="3826" y="10575"/>
                    </a:lnTo>
                    <a:lnTo>
                      <a:pt x="3812" y="10592"/>
                    </a:lnTo>
                    <a:close/>
                    <a:moveTo>
                      <a:pt x="3451" y="10400"/>
                    </a:moveTo>
                    <a:lnTo>
                      <a:pt x="3459" y="10383"/>
                    </a:lnTo>
                    <a:lnTo>
                      <a:pt x="3462" y="10374"/>
                    </a:lnTo>
                    <a:lnTo>
                      <a:pt x="3473" y="10361"/>
                    </a:lnTo>
                    <a:lnTo>
                      <a:pt x="3476" y="10374"/>
                    </a:lnTo>
                    <a:lnTo>
                      <a:pt x="3476" y="10400"/>
                    </a:lnTo>
                    <a:lnTo>
                      <a:pt x="3473" y="10408"/>
                    </a:lnTo>
                    <a:lnTo>
                      <a:pt x="3459" y="10413"/>
                    </a:lnTo>
                    <a:lnTo>
                      <a:pt x="3451" y="10400"/>
                    </a:lnTo>
                    <a:close/>
                    <a:moveTo>
                      <a:pt x="3644" y="10349"/>
                    </a:moveTo>
                    <a:lnTo>
                      <a:pt x="3649" y="10344"/>
                    </a:lnTo>
                    <a:lnTo>
                      <a:pt x="3652" y="10349"/>
                    </a:lnTo>
                    <a:lnTo>
                      <a:pt x="3644" y="10349"/>
                    </a:lnTo>
                    <a:close/>
                    <a:moveTo>
                      <a:pt x="3571" y="10319"/>
                    </a:moveTo>
                    <a:lnTo>
                      <a:pt x="3582" y="10319"/>
                    </a:lnTo>
                    <a:lnTo>
                      <a:pt x="3571" y="10319"/>
                    </a:lnTo>
                    <a:close/>
                    <a:moveTo>
                      <a:pt x="3974" y="10319"/>
                    </a:moveTo>
                    <a:lnTo>
                      <a:pt x="3960" y="10306"/>
                    </a:lnTo>
                    <a:lnTo>
                      <a:pt x="3958" y="10293"/>
                    </a:lnTo>
                    <a:lnTo>
                      <a:pt x="3960" y="10267"/>
                    </a:lnTo>
                    <a:lnTo>
                      <a:pt x="3960" y="10246"/>
                    </a:lnTo>
                    <a:lnTo>
                      <a:pt x="3974" y="10250"/>
                    </a:lnTo>
                    <a:lnTo>
                      <a:pt x="3988" y="10229"/>
                    </a:lnTo>
                    <a:lnTo>
                      <a:pt x="4016" y="10212"/>
                    </a:lnTo>
                    <a:lnTo>
                      <a:pt x="4019" y="10212"/>
                    </a:lnTo>
                    <a:lnTo>
                      <a:pt x="4030" y="10203"/>
                    </a:lnTo>
                    <a:lnTo>
                      <a:pt x="4042" y="10212"/>
                    </a:lnTo>
                    <a:lnTo>
                      <a:pt x="4044" y="10212"/>
                    </a:lnTo>
                    <a:lnTo>
                      <a:pt x="4053" y="10186"/>
                    </a:lnTo>
                    <a:lnTo>
                      <a:pt x="4056" y="10169"/>
                    </a:lnTo>
                    <a:lnTo>
                      <a:pt x="4061" y="10156"/>
                    </a:lnTo>
                    <a:lnTo>
                      <a:pt x="4070" y="10131"/>
                    </a:lnTo>
                    <a:lnTo>
                      <a:pt x="4078" y="10131"/>
                    </a:lnTo>
                    <a:cubicBezTo>
                      <a:pt x="4117" y="10103"/>
                      <a:pt x="4155" y="10141"/>
                      <a:pt x="4193" y="10152"/>
                    </a:cubicBezTo>
                    <a:lnTo>
                      <a:pt x="4204" y="10156"/>
                    </a:lnTo>
                    <a:lnTo>
                      <a:pt x="4207" y="10178"/>
                    </a:lnTo>
                    <a:lnTo>
                      <a:pt x="4207" y="10186"/>
                    </a:lnTo>
                    <a:lnTo>
                      <a:pt x="4179" y="10186"/>
                    </a:lnTo>
                    <a:cubicBezTo>
                      <a:pt x="4161" y="10192"/>
                      <a:pt x="4113" y="10194"/>
                      <a:pt x="4098" y="10208"/>
                    </a:cubicBezTo>
                    <a:lnTo>
                      <a:pt x="4084" y="10212"/>
                    </a:lnTo>
                    <a:lnTo>
                      <a:pt x="4070" y="10216"/>
                    </a:lnTo>
                    <a:lnTo>
                      <a:pt x="4061" y="10237"/>
                    </a:lnTo>
                    <a:lnTo>
                      <a:pt x="4056" y="10255"/>
                    </a:lnTo>
                    <a:lnTo>
                      <a:pt x="4047" y="10293"/>
                    </a:lnTo>
                    <a:lnTo>
                      <a:pt x="4042" y="10306"/>
                    </a:lnTo>
                    <a:lnTo>
                      <a:pt x="4030" y="10319"/>
                    </a:lnTo>
                    <a:lnTo>
                      <a:pt x="4025" y="10319"/>
                    </a:lnTo>
                    <a:lnTo>
                      <a:pt x="4016" y="10327"/>
                    </a:lnTo>
                    <a:lnTo>
                      <a:pt x="4008" y="10319"/>
                    </a:lnTo>
                    <a:lnTo>
                      <a:pt x="3994" y="10319"/>
                    </a:lnTo>
                    <a:lnTo>
                      <a:pt x="3988" y="10323"/>
                    </a:lnTo>
                    <a:lnTo>
                      <a:pt x="3974" y="10323"/>
                    </a:lnTo>
                    <a:lnTo>
                      <a:pt x="3974" y="10319"/>
                    </a:lnTo>
                    <a:close/>
                    <a:moveTo>
                      <a:pt x="2588" y="10293"/>
                    </a:moveTo>
                    <a:lnTo>
                      <a:pt x="2591" y="10289"/>
                    </a:lnTo>
                    <a:lnTo>
                      <a:pt x="2596" y="10267"/>
                    </a:lnTo>
                    <a:lnTo>
                      <a:pt x="2605" y="10250"/>
                    </a:lnTo>
                    <a:lnTo>
                      <a:pt x="2619" y="10242"/>
                    </a:lnTo>
                    <a:lnTo>
                      <a:pt x="2624" y="10237"/>
                    </a:lnTo>
                    <a:lnTo>
                      <a:pt x="2630" y="10229"/>
                    </a:lnTo>
                    <a:lnTo>
                      <a:pt x="2644" y="10237"/>
                    </a:lnTo>
                    <a:lnTo>
                      <a:pt x="2647" y="10237"/>
                    </a:lnTo>
                    <a:lnTo>
                      <a:pt x="2644" y="10237"/>
                    </a:lnTo>
                    <a:lnTo>
                      <a:pt x="2630" y="10255"/>
                    </a:lnTo>
                    <a:lnTo>
                      <a:pt x="2630" y="10267"/>
                    </a:lnTo>
                    <a:lnTo>
                      <a:pt x="2624" y="10293"/>
                    </a:lnTo>
                    <a:lnTo>
                      <a:pt x="2619" y="10310"/>
                    </a:lnTo>
                    <a:lnTo>
                      <a:pt x="2605" y="10314"/>
                    </a:lnTo>
                    <a:lnTo>
                      <a:pt x="2591" y="10314"/>
                    </a:lnTo>
                    <a:lnTo>
                      <a:pt x="2588" y="10293"/>
                    </a:lnTo>
                    <a:close/>
                    <a:moveTo>
                      <a:pt x="4487" y="10293"/>
                    </a:moveTo>
                    <a:lnTo>
                      <a:pt x="4484" y="10267"/>
                    </a:lnTo>
                    <a:lnTo>
                      <a:pt x="4487" y="10237"/>
                    </a:lnTo>
                    <a:lnTo>
                      <a:pt x="4490" y="10229"/>
                    </a:lnTo>
                    <a:lnTo>
                      <a:pt x="4504" y="10225"/>
                    </a:lnTo>
                    <a:lnTo>
                      <a:pt x="4518" y="10220"/>
                    </a:lnTo>
                    <a:lnTo>
                      <a:pt x="4532" y="10220"/>
                    </a:lnTo>
                    <a:lnTo>
                      <a:pt x="4535" y="10237"/>
                    </a:lnTo>
                    <a:lnTo>
                      <a:pt x="4535" y="10267"/>
                    </a:lnTo>
                    <a:lnTo>
                      <a:pt x="4532" y="10276"/>
                    </a:lnTo>
                    <a:lnTo>
                      <a:pt x="4518" y="10289"/>
                    </a:lnTo>
                    <a:lnTo>
                      <a:pt x="4504" y="10293"/>
                    </a:lnTo>
                    <a:lnTo>
                      <a:pt x="4501" y="10293"/>
                    </a:lnTo>
                    <a:lnTo>
                      <a:pt x="4490" y="10302"/>
                    </a:lnTo>
                    <a:lnTo>
                      <a:pt x="4487" y="10293"/>
                    </a:lnTo>
                    <a:close/>
                    <a:moveTo>
                      <a:pt x="4551" y="10293"/>
                    </a:moveTo>
                    <a:lnTo>
                      <a:pt x="4551" y="10267"/>
                    </a:lnTo>
                    <a:lnTo>
                      <a:pt x="4554" y="10237"/>
                    </a:lnTo>
                    <a:lnTo>
                      <a:pt x="4571" y="10225"/>
                    </a:lnTo>
                    <a:lnTo>
                      <a:pt x="4585" y="10220"/>
                    </a:lnTo>
                    <a:lnTo>
                      <a:pt x="4599" y="10220"/>
                    </a:lnTo>
                    <a:lnTo>
                      <a:pt x="4610" y="10212"/>
                    </a:lnTo>
                    <a:lnTo>
                      <a:pt x="4613" y="10212"/>
                    </a:lnTo>
                    <a:lnTo>
                      <a:pt x="4624" y="10186"/>
                    </a:lnTo>
                    <a:lnTo>
                      <a:pt x="4627" y="10173"/>
                    </a:lnTo>
                    <a:lnTo>
                      <a:pt x="4635" y="10156"/>
                    </a:lnTo>
                    <a:lnTo>
                      <a:pt x="4641" y="10143"/>
                    </a:lnTo>
                    <a:lnTo>
                      <a:pt x="4652" y="10143"/>
                    </a:lnTo>
                    <a:lnTo>
                      <a:pt x="4666" y="10148"/>
                    </a:lnTo>
                    <a:lnTo>
                      <a:pt x="4680" y="10156"/>
                    </a:lnTo>
                    <a:lnTo>
                      <a:pt x="4683" y="10156"/>
                    </a:lnTo>
                    <a:lnTo>
                      <a:pt x="4680" y="10165"/>
                    </a:lnTo>
                    <a:lnTo>
                      <a:pt x="4677" y="10186"/>
                    </a:lnTo>
                    <a:lnTo>
                      <a:pt x="4666" y="10195"/>
                    </a:lnTo>
                    <a:lnTo>
                      <a:pt x="4652" y="10203"/>
                    </a:lnTo>
                    <a:lnTo>
                      <a:pt x="4641" y="10212"/>
                    </a:lnTo>
                    <a:lnTo>
                      <a:pt x="4627" y="10229"/>
                    </a:lnTo>
                    <a:lnTo>
                      <a:pt x="4624" y="10237"/>
                    </a:lnTo>
                    <a:lnTo>
                      <a:pt x="4621" y="10267"/>
                    </a:lnTo>
                    <a:lnTo>
                      <a:pt x="4613" y="10293"/>
                    </a:lnTo>
                    <a:lnTo>
                      <a:pt x="4610" y="10293"/>
                    </a:lnTo>
                    <a:lnTo>
                      <a:pt x="4599" y="10306"/>
                    </a:lnTo>
                    <a:lnTo>
                      <a:pt x="4560" y="10306"/>
                    </a:lnTo>
                    <a:lnTo>
                      <a:pt x="4551" y="10293"/>
                    </a:lnTo>
                    <a:close/>
                    <a:moveTo>
                      <a:pt x="2571" y="10237"/>
                    </a:moveTo>
                    <a:lnTo>
                      <a:pt x="2577" y="10233"/>
                    </a:lnTo>
                    <a:lnTo>
                      <a:pt x="2585" y="10212"/>
                    </a:lnTo>
                    <a:lnTo>
                      <a:pt x="2591" y="10208"/>
                    </a:lnTo>
                    <a:lnTo>
                      <a:pt x="2602" y="10186"/>
                    </a:lnTo>
                    <a:lnTo>
                      <a:pt x="2605" y="10182"/>
                    </a:lnTo>
                    <a:lnTo>
                      <a:pt x="2619" y="10173"/>
                    </a:lnTo>
                    <a:lnTo>
                      <a:pt x="2630" y="10156"/>
                    </a:lnTo>
                    <a:lnTo>
                      <a:pt x="2630" y="10148"/>
                    </a:lnTo>
                    <a:lnTo>
                      <a:pt x="2644" y="10131"/>
                    </a:lnTo>
                    <a:lnTo>
                      <a:pt x="2649" y="10131"/>
                    </a:lnTo>
                    <a:lnTo>
                      <a:pt x="2658" y="10126"/>
                    </a:lnTo>
                    <a:lnTo>
                      <a:pt x="2666" y="10131"/>
                    </a:lnTo>
                    <a:lnTo>
                      <a:pt x="2663" y="10156"/>
                    </a:lnTo>
                    <a:lnTo>
                      <a:pt x="2658" y="10161"/>
                    </a:lnTo>
                    <a:lnTo>
                      <a:pt x="2644" y="10169"/>
                    </a:lnTo>
                    <a:lnTo>
                      <a:pt x="2630" y="10182"/>
                    </a:lnTo>
                    <a:lnTo>
                      <a:pt x="2630" y="10186"/>
                    </a:lnTo>
                    <a:lnTo>
                      <a:pt x="2619" y="10203"/>
                    </a:lnTo>
                    <a:lnTo>
                      <a:pt x="2610" y="10212"/>
                    </a:lnTo>
                    <a:lnTo>
                      <a:pt x="2605" y="10220"/>
                    </a:lnTo>
                    <a:lnTo>
                      <a:pt x="2591" y="10220"/>
                    </a:lnTo>
                    <a:lnTo>
                      <a:pt x="2577" y="10242"/>
                    </a:lnTo>
                    <a:lnTo>
                      <a:pt x="2571" y="10237"/>
                    </a:lnTo>
                    <a:close/>
                    <a:moveTo>
                      <a:pt x="3907" y="10212"/>
                    </a:moveTo>
                    <a:lnTo>
                      <a:pt x="3893" y="10208"/>
                    </a:lnTo>
                    <a:lnTo>
                      <a:pt x="3879" y="10199"/>
                    </a:lnTo>
                    <a:lnTo>
                      <a:pt x="3868" y="10186"/>
                    </a:lnTo>
                    <a:lnTo>
                      <a:pt x="3871" y="10156"/>
                    </a:lnTo>
                    <a:lnTo>
                      <a:pt x="3879" y="10152"/>
                    </a:lnTo>
                    <a:cubicBezTo>
                      <a:pt x="3917" y="10129"/>
                      <a:pt x="3911" y="10137"/>
                      <a:pt x="3946" y="10105"/>
                    </a:cubicBezTo>
                    <a:lnTo>
                      <a:pt x="3955" y="10105"/>
                    </a:lnTo>
                    <a:lnTo>
                      <a:pt x="3960" y="10092"/>
                    </a:lnTo>
                    <a:lnTo>
                      <a:pt x="3974" y="10105"/>
                    </a:lnTo>
                    <a:lnTo>
                      <a:pt x="3966" y="10131"/>
                    </a:lnTo>
                    <a:cubicBezTo>
                      <a:pt x="3946" y="10167"/>
                      <a:pt x="3963" y="10219"/>
                      <a:pt x="3921" y="10212"/>
                    </a:cubicBezTo>
                    <a:lnTo>
                      <a:pt x="3907" y="10212"/>
                    </a:lnTo>
                    <a:close/>
                    <a:moveTo>
                      <a:pt x="4420" y="10212"/>
                    </a:moveTo>
                    <a:lnTo>
                      <a:pt x="4409" y="10208"/>
                    </a:lnTo>
                    <a:cubicBezTo>
                      <a:pt x="4369" y="10193"/>
                      <a:pt x="4329" y="10184"/>
                      <a:pt x="4288" y="10186"/>
                    </a:cubicBezTo>
                    <a:lnTo>
                      <a:pt x="4282" y="10186"/>
                    </a:lnTo>
                    <a:lnTo>
                      <a:pt x="4299" y="10173"/>
                    </a:lnTo>
                    <a:cubicBezTo>
                      <a:pt x="4346" y="10141"/>
                      <a:pt x="4327" y="10166"/>
                      <a:pt x="4369" y="10152"/>
                    </a:cubicBezTo>
                    <a:lnTo>
                      <a:pt x="4383" y="10148"/>
                    </a:lnTo>
                    <a:lnTo>
                      <a:pt x="4395" y="10143"/>
                    </a:lnTo>
                    <a:cubicBezTo>
                      <a:pt x="4418" y="10132"/>
                      <a:pt x="4445" y="10138"/>
                      <a:pt x="4465" y="10114"/>
                    </a:cubicBezTo>
                    <a:lnTo>
                      <a:pt x="4476" y="10114"/>
                    </a:lnTo>
                    <a:lnTo>
                      <a:pt x="4490" y="10131"/>
                    </a:lnTo>
                    <a:lnTo>
                      <a:pt x="4487" y="10156"/>
                    </a:lnTo>
                    <a:lnTo>
                      <a:pt x="4484" y="10186"/>
                    </a:lnTo>
                    <a:lnTo>
                      <a:pt x="4465" y="10216"/>
                    </a:lnTo>
                    <a:lnTo>
                      <a:pt x="4437" y="10216"/>
                    </a:lnTo>
                    <a:lnTo>
                      <a:pt x="4423" y="10212"/>
                    </a:lnTo>
                    <a:lnTo>
                      <a:pt x="4420" y="10212"/>
                    </a:lnTo>
                    <a:close/>
                    <a:moveTo>
                      <a:pt x="4546" y="10186"/>
                    </a:moveTo>
                    <a:lnTo>
                      <a:pt x="4546" y="10182"/>
                    </a:lnTo>
                    <a:lnTo>
                      <a:pt x="4546" y="10186"/>
                    </a:lnTo>
                    <a:close/>
                    <a:moveTo>
                      <a:pt x="2551" y="10156"/>
                    </a:moveTo>
                    <a:lnTo>
                      <a:pt x="2563" y="10139"/>
                    </a:lnTo>
                    <a:lnTo>
                      <a:pt x="2565" y="10131"/>
                    </a:lnTo>
                    <a:lnTo>
                      <a:pt x="2577" y="10118"/>
                    </a:lnTo>
                    <a:lnTo>
                      <a:pt x="2591" y="10114"/>
                    </a:lnTo>
                    <a:lnTo>
                      <a:pt x="2593" y="10131"/>
                    </a:lnTo>
                    <a:lnTo>
                      <a:pt x="2591" y="10148"/>
                    </a:lnTo>
                    <a:lnTo>
                      <a:pt x="2588" y="10156"/>
                    </a:lnTo>
                    <a:lnTo>
                      <a:pt x="2577" y="10173"/>
                    </a:lnTo>
                    <a:lnTo>
                      <a:pt x="2563" y="10169"/>
                    </a:lnTo>
                    <a:lnTo>
                      <a:pt x="2551" y="10156"/>
                    </a:lnTo>
                    <a:close/>
                    <a:moveTo>
                      <a:pt x="4535" y="9806"/>
                    </a:moveTo>
                    <a:lnTo>
                      <a:pt x="4532" y="9776"/>
                    </a:lnTo>
                    <a:lnTo>
                      <a:pt x="4537" y="9750"/>
                    </a:lnTo>
                    <a:lnTo>
                      <a:pt x="4546" y="9750"/>
                    </a:lnTo>
                    <a:lnTo>
                      <a:pt x="4560" y="9742"/>
                    </a:lnTo>
                    <a:lnTo>
                      <a:pt x="4571" y="9725"/>
                    </a:lnTo>
                    <a:lnTo>
                      <a:pt x="4577" y="9725"/>
                    </a:lnTo>
                    <a:lnTo>
                      <a:pt x="4585" y="9712"/>
                    </a:lnTo>
                    <a:lnTo>
                      <a:pt x="4599" y="9699"/>
                    </a:lnTo>
                    <a:lnTo>
                      <a:pt x="4613" y="9678"/>
                    </a:lnTo>
                    <a:lnTo>
                      <a:pt x="4624" y="9669"/>
                    </a:lnTo>
                    <a:lnTo>
                      <a:pt x="4627" y="9665"/>
                    </a:lnTo>
                    <a:lnTo>
                      <a:pt x="4641" y="9665"/>
                    </a:lnTo>
                    <a:lnTo>
                      <a:pt x="4644" y="9669"/>
                    </a:lnTo>
                    <a:lnTo>
                      <a:pt x="4647" y="9695"/>
                    </a:lnTo>
                    <a:lnTo>
                      <a:pt x="4641" y="9703"/>
                    </a:lnTo>
                    <a:lnTo>
                      <a:pt x="4633" y="9725"/>
                    </a:lnTo>
                    <a:lnTo>
                      <a:pt x="4627" y="9733"/>
                    </a:lnTo>
                    <a:lnTo>
                      <a:pt x="4621" y="9750"/>
                    </a:lnTo>
                    <a:lnTo>
                      <a:pt x="4613" y="9767"/>
                    </a:lnTo>
                    <a:lnTo>
                      <a:pt x="4605" y="9776"/>
                    </a:lnTo>
                    <a:lnTo>
                      <a:pt x="4599" y="9789"/>
                    </a:lnTo>
                    <a:lnTo>
                      <a:pt x="4571" y="9797"/>
                    </a:lnTo>
                    <a:lnTo>
                      <a:pt x="4560" y="9806"/>
                    </a:lnTo>
                    <a:lnTo>
                      <a:pt x="4560" y="9810"/>
                    </a:lnTo>
                    <a:lnTo>
                      <a:pt x="4546" y="9823"/>
                    </a:lnTo>
                    <a:lnTo>
                      <a:pt x="4535" y="9806"/>
                    </a:lnTo>
                    <a:close/>
                    <a:moveTo>
                      <a:pt x="120" y="9776"/>
                    </a:moveTo>
                    <a:lnTo>
                      <a:pt x="126" y="9750"/>
                    </a:lnTo>
                    <a:cubicBezTo>
                      <a:pt x="129" y="9676"/>
                      <a:pt x="152" y="9693"/>
                      <a:pt x="187" y="9682"/>
                    </a:cubicBezTo>
                    <a:lnTo>
                      <a:pt x="201" y="9669"/>
                    </a:lnTo>
                    <a:lnTo>
                      <a:pt x="201" y="9601"/>
                    </a:lnTo>
                    <a:lnTo>
                      <a:pt x="207" y="9588"/>
                    </a:lnTo>
                    <a:lnTo>
                      <a:pt x="215" y="9562"/>
                    </a:lnTo>
                    <a:lnTo>
                      <a:pt x="229" y="9567"/>
                    </a:lnTo>
                    <a:lnTo>
                      <a:pt x="243" y="9571"/>
                    </a:lnTo>
                    <a:lnTo>
                      <a:pt x="254" y="9588"/>
                    </a:lnTo>
                    <a:lnTo>
                      <a:pt x="252" y="9614"/>
                    </a:lnTo>
                    <a:lnTo>
                      <a:pt x="243" y="9631"/>
                    </a:lnTo>
                    <a:lnTo>
                      <a:pt x="235" y="9644"/>
                    </a:lnTo>
                    <a:lnTo>
                      <a:pt x="229" y="9665"/>
                    </a:lnTo>
                    <a:lnTo>
                      <a:pt x="229" y="9669"/>
                    </a:lnTo>
                    <a:lnTo>
                      <a:pt x="215" y="9678"/>
                    </a:lnTo>
                    <a:cubicBezTo>
                      <a:pt x="184" y="9729"/>
                      <a:pt x="217" y="9788"/>
                      <a:pt x="148" y="9793"/>
                    </a:cubicBezTo>
                    <a:lnTo>
                      <a:pt x="134" y="9797"/>
                    </a:lnTo>
                    <a:lnTo>
                      <a:pt x="120" y="9776"/>
                    </a:lnTo>
                    <a:close/>
                    <a:moveTo>
                      <a:pt x="3969" y="9776"/>
                    </a:moveTo>
                    <a:lnTo>
                      <a:pt x="3972" y="9750"/>
                    </a:lnTo>
                    <a:lnTo>
                      <a:pt x="3974" y="9742"/>
                    </a:lnTo>
                    <a:lnTo>
                      <a:pt x="3977" y="9725"/>
                    </a:lnTo>
                    <a:lnTo>
                      <a:pt x="3986" y="9695"/>
                    </a:lnTo>
                    <a:lnTo>
                      <a:pt x="3986" y="9669"/>
                    </a:lnTo>
                    <a:lnTo>
                      <a:pt x="3988" y="9665"/>
                    </a:lnTo>
                    <a:lnTo>
                      <a:pt x="4002" y="9652"/>
                    </a:lnTo>
                    <a:lnTo>
                      <a:pt x="4014" y="9644"/>
                    </a:lnTo>
                    <a:lnTo>
                      <a:pt x="4016" y="9639"/>
                    </a:lnTo>
                    <a:lnTo>
                      <a:pt x="4042" y="9639"/>
                    </a:lnTo>
                    <a:lnTo>
                      <a:pt x="4053" y="9614"/>
                    </a:lnTo>
                    <a:lnTo>
                      <a:pt x="4056" y="9588"/>
                    </a:lnTo>
                    <a:lnTo>
                      <a:pt x="4058" y="9588"/>
                    </a:lnTo>
                    <a:lnTo>
                      <a:pt x="4070" y="9571"/>
                    </a:lnTo>
                    <a:lnTo>
                      <a:pt x="4084" y="9575"/>
                    </a:lnTo>
                    <a:lnTo>
                      <a:pt x="4098" y="9584"/>
                    </a:lnTo>
                    <a:lnTo>
                      <a:pt x="4100" y="9588"/>
                    </a:lnTo>
                    <a:lnTo>
                      <a:pt x="4098" y="9592"/>
                    </a:lnTo>
                    <a:lnTo>
                      <a:pt x="4086" y="9614"/>
                    </a:lnTo>
                    <a:lnTo>
                      <a:pt x="4084" y="9614"/>
                    </a:lnTo>
                    <a:lnTo>
                      <a:pt x="4070" y="9626"/>
                    </a:lnTo>
                    <a:lnTo>
                      <a:pt x="4056" y="9635"/>
                    </a:lnTo>
                    <a:lnTo>
                      <a:pt x="4047" y="9644"/>
                    </a:lnTo>
                    <a:lnTo>
                      <a:pt x="4044" y="9669"/>
                    </a:lnTo>
                    <a:lnTo>
                      <a:pt x="4050" y="9695"/>
                    </a:lnTo>
                    <a:lnTo>
                      <a:pt x="4050" y="9725"/>
                    </a:lnTo>
                    <a:lnTo>
                      <a:pt x="4042" y="9763"/>
                    </a:lnTo>
                    <a:lnTo>
                      <a:pt x="4030" y="9776"/>
                    </a:lnTo>
                    <a:lnTo>
                      <a:pt x="4025" y="9776"/>
                    </a:lnTo>
                    <a:lnTo>
                      <a:pt x="4016" y="9789"/>
                    </a:lnTo>
                    <a:lnTo>
                      <a:pt x="4002" y="9793"/>
                    </a:lnTo>
                    <a:lnTo>
                      <a:pt x="3988" y="9793"/>
                    </a:lnTo>
                    <a:lnTo>
                      <a:pt x="3974" y="9785"/>
                    </a:lnTo>
                    <a:lnTo>
                      <a:pt x="3969" y="9776"/>
                    </a:lnTo>
                    <a:close/>
                    <a:moveTo>
                      <a:pt x="4487" y="9750"/>
                    </a:moveTo>
                    <a:lnTo>
                      <a:pt x="4479" y="9725"/>
                    </a:lnTo>
                    <a:lnTo>
                      <a:pt x="4476" y="9720"/>
                    </a:lnTo>
                    <a:lnTo>
                      <a:pt x="4467" y="9695"/>
                    </a:lnTo>
                    <a:lnTo>
                      <a:pt x="4476" y="9678"/>
                    </a:lnTo>
                    <a:lnTo>
                      <a:pt x="4487" y="9669"/>
                    </a:lnTo>
                    <a:lnTo>
                      <a:pt x="4490" y="9665"/>
                    </a:lnTo>
                    <a:lnTo>
                      <a:pt x="4518" y="9665"/>
                    </a:lnTo>
                    <a:lnTo>
                      <a:pt x="4532" y="9644"/>
                    </a:lnTo>
                    <a:lnTo>
                      <a:pt x="4537" y="9614"/>
                    </a:lnTo>
                    <a:lnTo>
                      <a:pt x="4546" y="9601"/>
                    </a:lnTo>
                    <a:lnTo>
                      <a:pt x="4560" y="9597"/>
                    </a:lnTo>
                    <a:lnTo>
                      <a:pt x="4571" y="9605"/>
                    </a:lnTo>
                    <a:lnTo>
                      <a:pt x="4579" y="9614"/>
                    </a:lnTo>
                    <a:lnTo>
                      <a:pt x="4585" y="9644"/>
                    </a:lnTo>
                    <a:lnTo>
                      <a:pt x="4571" y="9652"/>
                    </a:lnTo>
                    <a:lnTo>
                      <a:pt x="4560" y="9661"/>
                    </a:lnTo>
                    <a:lnTo>
                      <a:pt x="4546" y="9669"/>
                    </a:lnTo>
                    <a:lnTo>
                      <a:pt x="4543" y="9669"/>
                    </a:lnTo>
                    <a:lnTo>
                      <a:pt x="4532" y="9695"/>
                    </a:lnTo>
                    <a:lnTo>
                      <a:pt x="4529" y="9725"/>
                    </a:lnTo>
                    <a:lnTo>
                      <a:pt x="4523" y="9750"/>
                    </a:lnTo>
                    <a:lnTo>
                      <a:pt x="4518" y="9763"/>
                    </a:lnTo>
                    <a:lnTo>
                      <a:pt x="4504" y="9767"/>
                    </a:lnTo>
                    <a:lnTo>
                      <a:pt x="4490" y="9767"/>
                    </a:lnTo>
                    <a:lnTo>
                      <a:pt x="4487" y="9750"/>
                    </a:lnTo>
                    <a:close/>
                    <a:moveTo>
                      <a:pt x="106" y="9644"/>
                    </a:moveTo>
                    <a:lnTo>
                      <a:pt x="92" y="9635"/>
                    </a:lnTo>
                    <a:lnTo>
                      <a:pt x="81" y="9622"/>
                    </a:lnTo>
                    <a:lnTo>
                      <a:pt x="72" y="9614"/>
                    </a:lnTo>
                    <a:lnTo>
                      <a:pt x="81" y="9592"/>
                    </a:lnTo>
                    <a:lnTo>
                      <a:pt x="81" y="9588"/>
                    </a:lnTo>
                    <a:lnTo>
                      <a:pt x="92" y="9575"/>
                    </a:lnTo>
                    <a:lnTo>
                      <a:pt x="106" y="9562"/>
                    </a:lnTo>
                    <a:lnTo>
                      <a:pt x="112" y="9558"/>
                    </a:lnTo>
                    <a:lnTo>
                      <a:pt x="120" y="9554"/>
                    </a:lnTo>
                    <a:lnTo>
                      <a:pt x="123" y="9558"/>
                    </a:lnTo>
                    <a:lnTo>
                      <a:pt x="123" y="9588"/>
                    </a:lnTo>
                    <a:lnTo>
                      <a:pt x="120" y="9614"/>
                    </a:lnTo>
                    <a:lnTo>
                      <a:pt x="120" y="9626"/>
                    </a:lnTo>
                    <a:lnTo>
                      <a:pt x="106" y="9644"/>
                    </a:lnTo>
                    <a:close/>
                    <a:moveTo>
                      <a:pt x="4445" y="9644"/>
                    </a:moveTo>
                    <a:lnTo>
                      <a:pt x="4437" y="9639"/>
                    </a:lnTo>
                    <a:lnTo>
                      <a:pt x="4423" y="9635"/>
                    </a:lnTo>
                    <a:lnTo>
                      <a:pt x="4409" y="9618"/>
                    </a:lnTo>
                    <a:lnTo>
                      <a:pt x="4406" y="9614"/>
                    </a:lnTo>
                    <a:lnTo>
                      <a:pt x="4414" y="9588"/>
                    </a:lnTo>
                    <a:lnTo>
                      <a:pt x="4423" y="9584"/>
                    </a:lnTo>
                    <a:lnTo>
                      <a:pt x="4437" y="9571"/>
                    </a:lnTo>
                    <a:lnTo>
                      <a:pt x="4451" y="9562"/>
                    </a:lnTo>
                    <a:lnTo>
                      <a:pt x="4453" y="9558"/>
                    </a:lnTo>
                    <a:lnTo>
                      <a:pt x="4465" y="9550"/>
                    </a:lnTo>
                    <a:lnTo>
                      <a:pt x="4476" y="9537"/>
                    </a:lnTo>
                    <a:lnTo>
                      <a:pt x="4490" y="9537"/>
                    </a:lnTo>
                    <a:lnTo>
                      <a:pt x="4495" y="9558"/>
                    </a:lnTo>
                    <a:lnTo>
                      <a:pt x="4490" y="9562"/>
                    </a:lnTo>
                    <a:lnTo>
                      <a:pt x="4484" y="9588"/>
                    </a:lnTo>
                    <a:lnTo>
                      <a:pt x="4476" y="9601"/>
                    </a:lnTo>
                    <a:lnTo>
                      <a:pt x="4470" y="9614"/>
                    </a:lnTo>
                    <a:lnTo>
                      <a:pt x="4465" y="9631"/>
                    </a:lnTo>
                    <a:lnTo>
                      <a:pt x="4451" y="9644"/>
                    </a:lnTo>
                    <a:lnTo>
                      <a:pt x="4445" y="9644"/>
                    </a:lnTo>
                    <a:close/>
                    <a:moveTo>
                      <a:pt x="3921" y="9614"/>
                    </a:moveTo>
                    <a:lnTo>
                      <a:pt x="3924" y="9588"/>
                    </a:lnTo>
                    <a:lnTo>
                      <a:pt x="3946" y="9562"/>
                    </a:lnTo>
                    <a:lnTo>
                      <a:pt x="3960" y="9575"/>
                    </a:lnTo>
                    <a:lnTo>
                      <a:pt x="3963" y="9588"/>
                    </a:lnTo>
                    <a:lnTo>
                      <a:pt x="3960" y="9592"/>
                    </a:lnTo>
                    <a:lnTo>
                      <a:pt x="3955" y="9614"/>
                    </a:lnTo>
                    <a:lnTo>
                      <a:pt x="3946" y="9626"/>
                    </a:lnTo>
                    <a:lnTo>
                      <a:pt x="3935" y="9626"/>
                    </a:lnTo>
                    <a:lnTo>
                      <a:pt x="3921" y="9614"/>
                    </a:lnTo>
                    <a:close/>
                    <a:moveTo>
                      <a:pt x="14056" y="8746"/>
                    </a:moveTo>
                    <a:lnTo>
                      <a:pt x="14044" y="8742"/>
                    </a:lnTo>
                    <a:lnTo>
                      <a:pt x="14033" y="8742"/>
                    </a:lnTo>
                    <a:lnTo>
                      <a:pt x="14028" y="8721"/>
                    </a:lnTo>
                    <a:lnTo>
                      <a:pt x="14028" y="8639"/>
                    </a:lnTo>
                    <a:lnTo>
                      <a:pt x="14030" y="8609"/>
                    </a:lnTo>
                    <a:lnTo>
                      <a:pt x="14033" y="8601"/>
                    </a:lnTo>
                    <a:lnTo>
                      <a:pt x="14042" y="8584"/>
                    </a:lnTo>
                    <a:lnTo>
                      <a:pt x="14044" y="8575"/>
                    </a:lnTo>
                    <a:lnTo>
                      <a:pt x="14058" y="8575"/>
                    </a:lnTo>
                    <a:lnTo>
                      <a:pt x="14072" y="8567"/>
                    </a:lnTo>
                    <a:lnTo>
                      <a:pt x="14086" y="8562"/>
                    </a:lnTo>
                    <a:lnTo>
                      <a:pt x="14100" y="8562"/>
                    </a:lnTo>
                    <a:lnTo>
                      <a:pt x="14114" y="8580"/>
                    </a:lnTo>
                    <a:lnTo>
                      <a:pt x="14117" y="8584"/>
                    </a:lnTo>
                    <a:lnTo>
                      <a:pt x="14120" y="8609"/>
                    </a:lnTo>
                    <a:lnTo>
                      <a:pt x="14114" y="8631"/>
                    </a:lnTo>
                    <a:lnTo>
                      <a:pt x="14112" y="8639"/>
                    </a:lnTo>
                    <a:cubicBezTo>
                      <a:pt x="14108" y="8661"/>
                      <a:pt x="14083" y="8725"/>
                      <a:pt x="14072" y="8742"/>
                    </a:cubicBezTo>
                    <a:lnTo>
                      <a:pt x="14061" y="8746"/>
                    </a:lnTo>
                    <a:lnTo>
                      <a:pt x="14058" y="8750"/>
                    </a:lnTo>
                    <a:lnTo>
                      <a:pt x="14056" y="8746"/>
                    </a:lnTo>
                    <a:close/>
                    <a:moveTo>
                      <a:pt x="5739" y="8665"/>
                    </a:moveTo>
                    <a:lnTo>
                      <a:pt x="5739" y="8661"/>
                    </a:lnTo>
                    <a:lnTo>
                      <a:pt x="5739" y="8665"/>
                    </a:lnTo>
                    <a:close/>
                    <a:moveTo>
                      <a:pt x="5666" y="8639"/>
                    </a:moveTo>
                    <a:lnTo>
                      <a:pt x="5672" y="8631"/>
                    </a:lnTo>
                    <a:lnTo>
                      <a:pt x="5675" y="8609"/>
                    </a:lnTo>
                    <a:lnTo>
                      <a:pt x="5691" y="8584"/>
                    </a:lnTo>
                    <a:lnTo>
                      <a:pt x="5700" y="8575"/>
                    </a:lnTo>
                    <a:lnTo>
                      <a:pt x="5708" y="8584"/>
                    </a:lnTo>
                    <a:lnTo>
                      <a:pt x="5705" y="8609"/>
                    </a:lnTo>
                    <a:lnTo>
                      <a:pt x="5700" y="8622"/>
                    </a:lnTo>
                    <a:lnTo>
                      <a:pt x="5691" y="8639"/>
                    </a:lnTo>
                    <a:lnTo>
                      <a:pt x="5686" y="8652"/>
                    </a:lnTo>
                    <a:lnTo>
                      <a:pt x="5672" y="8644"/>
                    </a:lnTo>
                    <a:lnTo>
                      <a:pt x="5666" y="8639"/>
                    </a:lnTo>
                    <a:close/>
                    <a:moveTo>
                      <a:pt x="5610" y="8609"/>
                    </a:moveTo>
                    <a:lnTo>
                      <a:pt x="5607" y="8584"/>
                    </a:lnTo>
                    <a:lnTo>
                      <a:pt x="5616" y="8575"/>
                    </a:lnTo>
                    <a:lnTo>
                      <a:pt x="5630" y="8575"/>
                    </a:lnTo>
                    <a:lnTo>
                      <a:pt x="5638" y="8554"/>
                    </a:lnTo>
                    <a:lnTo>
                      <a:pt x="5644" y="8533"/>
                    </a:lnTo>
                    <a:lnTo>
                      <a:pt x="5647" y="8528"/>
                    </a:lnTo>
                    <a:lnTo>
                      <a:pt x="5658" y="8515"/>
                    </a:lnTo>
                    <a:lnTo>
                      <a:pt x="5666" y="8528"/>
                    </a:lnTo>
                    <a:lnTo>
                      <a:pt x="5658" y="8554"/>
                    </a:lnTo>
                    <a:lnTo>
                      <a:pt x="5658" y="8558"/>
                    </a:lnTo>
                    <a:lnTo>
                      <a:pt x="5644" y="8562"/>
                    </a:lnTo>
                    <a:lnTo>
                      <a:pt x="5633" y="8584"/>
                    </a:lnTo>
                    <a:lnTo>
                      <a:pt x="5633" y="8609"/>
                    </a:lnTo>
                    <a:lnTo>
                      <a:pt x="5630" y="8622"/>
                    </a:lnTo>
                    <a:lnTo>
                      <a:pt x="5616" y="8627"/>
                    </a:lnTo>
                    <a:lnTo>
                      <a:pt x="5610" y="8609"/>
                    </a:lnTo>
                    <a:close/>
                    <a:moveTo>
                      <a:pt x="13952" y="8554"/>
                    </a:moveTo>
                    <a:lnTo>
                      <a:pt x="13952" y="8533"/>
                    </a:lnTo>
                    <a:lnTo>
                      <a:pt x="13949" y="8528"/>
                    </a:lnTo>
                    <a:lnTo>
                      <a:pt x="13952" y="8524"/>
                    </a:lnTo>
                    <a:lnTo>
                      <a:pt x="13952" y="8503"/>
                    </a:lnTo>
                    <a:lnTo>
                      <a:pt x="13958" y="8473"/>
                    </a:lnTo>
                    <a:lnTo>
                      <a:pt x="13963" y="8451"/>
                    </a:lnTo>
                    <a:lnTo>
                      <a:pt x="13966" y="8447"/>
                    </a:lnTo>
                    <a:lnTo>
                      <a:pt x="13969" y="8421"/>
                    </a:lnTo>
                    <a:lnTo>
                      <a:pt x="13977" y="8400"/>
                    </a:lnTo>
                    <a:lnTo>
                      <a:pt x="13983" y="8392"/>
                    </a:lnTo>
                    <a:lnTo>
                      <a:pt x="13991" y="8383"/>
                    </a:lnTo>
                    <a:lnTo>
                      <a:pt x="14005" y="8383"/>
                    </a:lnTo>
                    <a:lnTo>
                      <a:pt x="14019" y="8379"/>
                    </a:lnTo>
                    <a:lnTo>
                      <a:pt x="14025" y="8392"/>
                    </a:lnTo>
                    <a:lnTo>
                      <a:pt x="14030" y="8421"/>
                    </a:lnTo>
                    <a:lnTo>
                      <a:pt x="14030" y="8447"/>
                    </a:lnTo>
                    <a:lnTo>
                      <a:pt x="14028" y="8473"/>
                    </a:lnTo>
                    <a:lnTo>
                      <a:pt x="14028" y="8503"/>
                    </a:lnTo>
                    <a:lnTo>
                      <a:pt x="14025" y="8528"/>
                    </a:lnTo>
                    <a:lnTo>
                      <a:pt x="14019" y="8554"/>
                    </a:lnTo>
                    <a:lnTo>
                      <a:pt x="14014" y="8554"/>
                    </a:lnTo>
                    <a:lnTo>
                      <a:pt x="14005" y="8558"/>
                    </a:lnTo>
                    <a:lnTo>
                      <a:pt x="13977" y="8567"/>
                    </a:lnTo>
                    <a:lnTo>
                      <a:pt x="13963" y="8567"/>
                    </a:lnTo>
                    <a:lnTo>
                      <a:pt x="13952" y="8554"/>
                    </a:lnTo>
                    <a:close/>
                    <a:moveTo>
                      <a:pt x="5574" y="8528"/>
                    </a:moveTo>
                    <a:lnTo>
                      <a:pt x="5577" y="8524"/>
                    </a:lnTo>
                    <a:lnTo>
                      <a:pt x="5582" y="8503"/>
                    </a:lnTo>
                    <a:lnTo>
                      <a:pt x="5591" y="8490"/>
                    </a:lnTo>
                    <a:lnTo>
                      <a:pt x="5605" y="8477"/>
                    </a:lnTo>
                    <a:lnTo>
                      <a:pt x="5607" y="8503"/>
                    </a:lnTo>
                    <a:lnTo>
                      <a:pt x="5605" y="8507"/>
                    </a:lnTo>
                    <a:lnTo>
                      <a:pt x="5593" y="8528"/>
                    </a:lnTo>
                    <a:lnTo>
                      <a:pt x="5591" y="8541"/>
                    </a:lnTo>
                    <a:lnTo>
                      <a:pt x="5577" y="8533"/>
                    </a:lnTo>
                    <a:lnTo>
                      <a:pt x="5574" y="8528"/>
                    </a:lnTo>
                    <a:close/>
                    <a:moveTo>
                      <a:pt x="5532" y="8473"/>
                    </a:moveTo>
                    <a:lnTo>
                      <a:pt x="5535" y="8464"/>
                    </a:lnTo>
                    <a:lnTo>
                      <a:pt x="5543" y="8447"/>
                    </a:lnTo>
                    <a:lnTo>
                      <a:pt x="5549" y="8439"/>
                    </a:lnTo>
                    <a:lnTo>
                      <a:pt x="5554" y="8447"/>
                    </a:lnTo>
                    <a:lnTo>
                      <a:pt x="5543" y="8473"/>
                    </a:lnTo>
                    <a:lnTo>
                      <a:pt x="5535" y="8490"/>
                    </a:lnTo>
                    <a:lnTo>
                      <a:pt x="5532" y="8473"/>
                    </a:lnTo>
                    <a:close/>
                    <a:moveTo>
                      <a:pt x="13879" y="388"/>
                    </a:moveTo>
                    <a:lnTo>
                      <a:pt x="13882" y="384"/>
                    </a:lnTo>
                    <a:lnTo>
                      <a:pt x="13896" y="376"/>
                    </a:lnTo>
                    <a:lnTo>
                      <a:pt x="13902" y="359"/>
                    </a:lnTo>
                    <a:lnTo>
                      <a:pt x="13910" y="354"/>
                    </a:lnTo>
                    <a:lnTo>
                      <a:pt x="13924" y="337"/>
                    </a:lnTo>
                    <a:lnTo>
                      <a:pt x="13924" y="333"/>
                    </a:lnTo>
                    <a:lnTo>
                      <a:pt x="13938" y="324"/>
                    </a:lnTo>
                    <a:lnTo>
                      <a:pt x="13949" y="303"/>
                    </a:lnTo>
                    <a:lnTo>
                      <a:pt x="13952" y="303"/>
                    </a:lnTo>
                    <a:lnTo>
                      <a:pt x="13963" y="299"/>
                    </a:lnTo>
                    <a:lnTo>
                      <a:pt x="13977" y="294"/>
                    </a:lnTo>
                    <a:lnTo>
                      <a:pt x="13986" y="277"/>
                    </a:lnTo>
                    <a:lnTo>
                      <a:pt x="13991" y="277"/>
                    </a:lnTo>
                    <a:lnTo>
                      <a:pt x="14005" y="269"/>
                    </a:lnTo>
                    <a:lnTo>
                      <a:pt x="14008" y="252"/>
                    </a:lnTo>
                    <a:lnTo>
                      <a:pt x="14019" y="243"/>
                    </a:lnTo>
                    <a:lnTo>
                      <a:pt x="14025" y="222"/>
                    </a:lnTo>
                    <a:lnTo>
                      <a:pt x="14033" y="213"/>
                    </a:lnTo>
                    <a:lnTo>
                      <a:pt x="14044" y="196"/>
                    </a:lnTo>
                    <a:lnTo>
                      <a:pt x="14047" y="196"/>
                    </a:lnTo>
                    <a:lnTo>
                      <a:pt x="14058" y="179"/>
                    </a:lnTo>
                    <a:lnTo>
                      <a:pt x="14072" y="170"/>
                    </a:lnTo>
                    <a:lnTo>
                      <a:pt x="14072" y="166"/>
                    </a:lnTo>
                    <a:lnTo>
                      <a:pt x="14100" y="149"/>
                    </a:lnTo>
                    <a:lnTo>
                      <a:pt x="14109" y="141"/>
                    </a:lnTo>
                    <a:lnTo>
                      <a:pt x="14114" y="136"/>
                    </a:lnTo>
                    <a:lnTo>
                      <a:pt x="14128" y="128"/>
                    </a:lnTo>
                    <a:lnTo>
                      <a:pt x="14140" y="111"/>
                    </a:lnTo>
                    <a:lnTo>
                      <a:pt x="14154" y="106"/>
                    </a:lnTo>
                    <a:lnTo>
                      <a:pt x="14168" y="89"/>
                    </a:lnTo>
                    <a:lnTo>
                      <a:pt x="14182" y="85"/>
                    </a:lnTo>
                    <a:lnTo>
                      <a:pt x="14190" y="89"/>
                    </a:lnTo>
                    <a:lnTo>
                      <a:pt x="14182" y="98"/>
                    </a:lnTo>
                    <a:lnTo>
                      <a:pt x="14170" y="115"/>
                    </a:lnTo>
                    <a:cubicBezTo>
                      <a:pt x="14158" y="130"/>
                      <a:pt x="14140" y="141"/>
                      <a:pt x="14134" y="170"/>
                    </a:cubicBezTo>
                    <a:lnTo>
                      <a:pt x="14117" y="222"/>
                    </a:lnTo>
                    <a:lnTo>
                      <a:pt x="14114" y="226"/>
                    </a:lnTo>
                    <a:lnTo>
                      <a:pt x="14100" y="243"/>
                    </a:lnTo>
                    <a:lnTo>
                      <a:pt x="14086" y="247"/>
                    </a:lnTo>
                    <a:lnTo>
                      <a:pt x="14072" y="252"/>
                    </a:lnTo>
                    <a:lnTo>
                      <a:pt x="14058" y="273"/>
                    </a:lnTo>
                    <a:lnTo>
                      <a:pt x="14044" y="277"/>
                    </a:lnTo>
                    <a:lnTo>
                      <a:pt x="14042" y="277"/>
                    </a:lnTo>
                    <a:lnTo>
                      <a:pt x="14033" y="299"/>
                    </a:lnTo>
                    <a:lnTo>
                      <a:pt x="14019" y="303"/>
                    </a:lnTo>
                    <a:lnTo>
                      <a:pt x="14002" y="303"/>
                    </a:lnTo>
                    <a:lnTo>
                      <a:pt x="13991" y="324"/>
                    </a:lnTo>
                    <a:lnTo>
                      <a:pt x="13977" y="329"/>
                    </a:lnTo>
                    <a:lnTo>
                      <a:pt x="13972" y="333"/>
                    </a:lnTo>
                    <a:lnTo>
                      <a:pt x="13963" y="346"/>
                    </a:lnTo>
                    <a:lnTo>
                      <a:pt x="13952" y="354"/>
                    </a:lnTo>
                    <a:lnTo>
                      <a:pt x="13938" y="359"/>
                    </a:lnTo>
                    <a:lnTo>
                      <a:pt x="13938" y="363"/>
                    </a:lnTo>
                    <a:lnTo>
                      <a:pt x="13910" y="380"/>
                    </a:lnTo>
                    <a:lnTo>
                      <a:pt x="13904" y="388"/>
                    </a:lnTo>
                    <a:lnTo>
                      <a:pt x="13896" y="393"/>
                    </a:lnTo>
                    <a:lnTo>
                      <a:pt x="13882" y="397"/>
                    </a:lnTo>
                    <a:lnTo>
                      <a:pt x="13879" y="388"/>
                    </a:lnTo>
                    <a:close/>
                    <a:moveTo>
                      <a:pt x="13820" y="333"/>
                    </a:moveTo>
                    <a:lnTo>
                      <a:pt x="13829" y="324"/>
                    </a:lnTo>
                    <a:lnTo>
                      <a:pt x="13837" y="303"/>
                    </a:lnTo>
                    <a:lnTo>
                      <a:pt x="13843" y="299"/>
                    </a:lnTo>
                    <a:lnTo>
                      <a:pt x="13857" y="282"/>
                    </a:lnTo>
                    <a:lnTo>
                      <a:pt x="13857" y="277"/>
                    </a:lnTo>
                    <a:lnTo>
                      <a:pt x="13868" y="260"/>
                    </a:lnTo>
                    <a:lnTo>
                      <a:pt x="13876" y="252"/>
                    </a:lnTo>
                    <a:lnTo>
                      <a:pt x="13882" y="239"/>
                    </a:lnTo>
                    <a:lnTo>
                      <a:pt x="13896" y="226"/>
                    </a:lnTo>
                    <a:lnTo>
                      <a:pt x="13899" y="222"/>
                    </a:lnTo>
                    <a:cubicBezTo>
                      <a:pt x="13922" y="198"/>
                      <a:pt x="13944" y="171"/>
                      <a:pt x="13963" y="141"/>
                    </a:cubicBezTo>
                    <a:lnTo>
                      <a:pt x="13977" y="115"/>
                    </a:lnTo>
                    <a:lnTo>
                      <a:pt x="13983" y="115"/>
                    </a:lnTo>
                    <a:lnTo>
                      <a:pt x="13974" y="89"/>
                    </a:lnTo>
                    <a:lnTo>
                      <a:pt x="13977" y="81"/>
                    </a:lnTo>
                    <a:lnTo>
                      <a:pt x="13991" y="76"/>
                    </a:lnTo>
                    <a:lnTo>
                      <a:pt x="14005" y="55"/>
                    </a:lnTo>
                    <a:lnTo>
                      <a:pt x="14019" y="55"/>
                    </a:lnTo>
                    <a:lnTo>
                      <a:pt x="14022" y="59"/>
                    </a:lnTo>
                    <a:lnTo>
                      <a:pt x="14044" y="68"/>
                    </a:lnTo>
                    <a:cubicBezTo>
                      <a:pt x="14077" y="66"/>
                      <a:pt x="14098" y="26"/>
                      <a:pt x="14128" y="12"/>
                    </a:cubicBezTo>
                    <a:lnTo>
                      <a:pt x="14134" y="8"/>
                    </a:lnTo>
                    <a:lnTo>
                      <a:pt x="14140" y="0"/>
                    </a:lnTo>
                    <a:lnTo>
                      <a:pt x="14154" y="4"/>
                    </a:lnTo>
                    <a:lnTo>
                      <a:pt x="14156" y="8"/>
                    </a:lnTo>
                    <a:lnTo>
                      <a:pt x="14154" y="8"/>
                    </a:lnTo>
                    <a:lnTo>
                      <a:pt x="14140" y="12"/>
                    </a:lnTo>
                    <a:lnTo>
                      <a:pt x="14134" y="34"/>
                    </a:lnTo>
                    <a:cubicBezTo>
                      <a:pt x="14087" y="60"/>
                      <a:pt x="14133" y="55"/>
                      <a:pt x="14086" y="68"/>
                    </a:cubicBezTo>
                    <a:lnTo>
                      <a:pt x="14078" y="89"/>
                    </a:lnTo>
                    <a:lnTo>
                      <a:pt x="14072" y="89"/>
                    </a:lnTo>
                    <a:lnTo>
                      <a:pt x="14058" y="94"/>
                    </a:lnTo>
                    <a:lnTo>
                      <a:pt x="14053" y="115"/>
                    </a:lnTo>
                    <a:lnTo>
                      <a:pt x="14044" y="123"/>
                    </a:lnTo>
                    <a:cubicBezTo>
                      <a:pt x="14024" y="167"/>
                      <a:pt x="13995" y="199"/>
                      <a:pt x="13963" y="218"/>
                    </a:cubicBezTo>
                    <a:lnTo>
                      <a:pt x="13958" y="222"/>
                    </a:lnTo>
                    <a:lnTo>
                      <a:pt x="13952" y="230"/>
                    </a:lnTo>
                    <a:lnTo>
                      <a:pt x="13938" y="243"/>
                    </a:lnTo>
                    <a:lnTo>
                      <a:pt x="13932" y="252"/>
                    </a:lnTo>
                    <a:lnTo>
                      <a:pt x="13924" y="260"/>
                    </a:lnTo>
                    <a:lnTo>
                      <a:pt x="13910" y="269"/>
                    </a:lnTo>
                    <a:lnTo>
                      <a:pt x="13902" y="277"/>
                    </a:lnTo>
                    <a:lnTo>
                      <a:pt x="13896" y="282"/>
                    </a:lnTo>
                    <a:lnTo>
                      <a:pt x="13882" y="290"/>
                    </a:lnTo>
                    <a:lnTo>
                      <a:pt x="13871" y="303"/>
                    </a:lnTo>
                    <a:lnTo>
                      <a:pt x="13868" y="307"/>
                    </a:lnTo>
                    <a:lnTo>
                      <a:pt x="13857" y="312"/>
                    </a:lnTo>
                    <a:lnTo>
                      <a:pt x="13843" y="316"/>
                    </a:lnTo>
                    <a:lnTo>
                      <a:pt x="13834" y="333"/>
                    </a:lnTo>
                    <a:lnTo>
                      <a:pt x="13820" y="333"/>
                    </a:lnTo>
                    <a:close/>
                    <a:moveTo>
                      <a:pt x="5607" y="252"/>
                    </a:moveTo>
                    <a:lnTo>
                      <a:pt x="5610" y="222"/>
                    </a:lnTo>
                    <a:lnTo>
                      <a:pt x="5616" y="196"/>
                    </a:lnTo>
                    <a:lnTo>
                      <a:pt x="5621" y="196"/>
                    </a:lnTo>
                    <a:cubicBezTo>
                      <a:pt x="5650" y="200"/>
                      <a:pt x="5693" y="172"/>
                      <a:pt x="5717" y="196"/>
                    </a:cubicBezTo>
                    <a:lnTo>
                      <a:pt x="5725" y="205"/>
                    </a:lnTo>
                    <a:lnTo>
                      <a:pt x="5728" y="196"/>
                    </a:lnTo>
                    <a:lnTo>
                      <a:pt x="5739" y="188"/>
                    </a:lnTo>
                    <a:lnTo>
                      <a:pt x="5753" y="192"/>
                    </a:lnTo>
                    <a:lnTo>
                      <a:pt x="5753" y="196"/>
                    </a:lnTo>
                    <a:lnTo>
                      <a:pt x="5747" y="222"/>
                    </a:lnTo>
                    <a:lnTo>
                      <a:pt x="5742" y="252"/>
                    </a:lnTo>
                    <a:lnTo>
                      <a:pt x="5739" y="256"/>
                    </a:lnTo>
                    <a:lnTo>
                      <a:pt x="5725" y="252"/>
                    </a:lnTo>
                    <a:lnTo>
                      <a:pt x="5714" y="222"/>
                    </a:lnTo>
                    <a:lnTo>
                      <a:pt x="5711" y="205"/>
                    </a:lnTo>
                    <a:lnTo>
                      <a:pt x="5711" y="222"/>
                    </a:lnTo>
                    <a:lnTo>
                      <a:pt x="5705" y="252"/>
                    </a:lnTo>
                    <a:lnTo>
                      <a:pt x="5700" y="260"/>
                    </a:lnTo>
                    <a:lnTo>
                      <a:pt x="5686" y="273"/>
                    </a:lnTo>
                    <a:lnTo>
                      <a:pt x="5672" y="273"/>
                    </a:lnTo>
                    <a:lnTo>
                      <a:pt x="5658" y="269"/>
                    </a:lnTo>
                    <a:lnTo>
                      <a:pt x="5616" y="269"/>
                    </a:lnTo>
                    <a:lnTo>
                      <a:pt x="5607" y="252"/>
                    </a:lnTo>
                    <a:close/>
                    <a:moveTo>
                      <a:pt x="5465" y="170"/>
                    </a:moveTo>
                    <a:lnTo>
                      <a:pt x="5453" y="149"/>
                    </a:lnTo>
                    <a:lnTo>
                      <a:pt x="5448" y="141"/>
                    </a:lnTo>
                    <a:lnTo>
                      <a:pt x="5453" y="141"/>
                    </a:lnTo>
                    <a:lnTo>
                      <a:pt x="5495" y="115"/>
                    </a:lnTo>
                    <a:lnTo>
                      <a:pt x="5523" y="115"/>
                    </a:lnTo>
                    <a:lnTo>
                      <a:pt x="5535" y="106"/>
                    </a:lnTo>
                    <a:lnTo>
                      <a:pt x="5549" y="98"/>
                    </a:lnTo>
                    <a:lnTo>
                      <a:pt x="5563" y="115"/>
                    </a:lnTo>
                    <a:lnTo>
                      <a:pt x="5565" y="115"/>
                    </a:lnTo>
                    <a:lnTo>
                      <a:pt x="5568" y="141"/>
                    </a:lnTo>
                    <a:lnTo>
                      <a:pt x="5563" y="145"/>
                    </a:lnTo>
                    <a:lnTo>
                      <a:pt x="5557" y="170"/>
                    </a:lnTo>
                    <a:lnTo>
                      <a:pt x="5549" y="179"/>
                    </a:lnTo>
                    <a:lnTo>
                      <a:pt x="5535" y="183"/>
                    </a:lnTo>
                    <a:lnTo>
                      <a:pt x="5523" y="175"/>
                    </a:lnTo>
                    <a:lnTo>
                      <a:pt x="5509" y="175"/>
                    </a:lnTo>
                    <a:lnTo>
                      <a:pt x="5495" y="179"/>
                    </a:lnTo>
                    <a:lnTo>
                      <a:pt x="5467" y="170"/>
                    </a:lnTo>
                    <a:lnTo>
                      <a:pt x="5465" y="170"/>
                    </a:lnTo>
                    <a:close/>
                    <a:moveTo>
                      <a:pt x="5579" y="170"/>
                    </a:moveTo>
                    <a:lnTo>
                      <a:pt x="5577" y="141"/>
                    </a:lnTo>
                    <a:lnTo>
                      <a:pt x="5585" y="115"/>
                    </a:lnTo>
                    <a:lnTo>
                      <a:pt x="5591" y="106"/>
                    </a:lnTo>
                    <a:lnTo>
                      <a:pt x="5602" y="115"/>
                    </a:lnTo>
                    <a:lnTo>
                      <a:pt x="5605" y="141"/>
                    </a:lnTo>
                    <a:lnTo>
                      <a:pt x="5596" y="170"/>
                    </a:lnTo>
                    <a:lnTo>
                      <a:pt x="5591" y="179"/>
                    </a:lnTo>
                    <a:lnTo>
                      <a:pt x="5579" y="170"/>
                    </a:lnTo>
                    <a:close/>
                    <a:moveTo>
                      <a:pt x="5767" y="141"/>
                    </a:moveTo>
                    <a:lnTo>
                      <a:pt x="5767" y="162"/>
                    </a:lnTo>
                    <a:lnTo>
                      <a:pt x="5767" y="141"/>
                    </a:lnTo>
                    <a:close/>
                    <a:moveTo>
                      <a:pt x="14005" y="89"/>
                    </a:moveTo>
                    <a:lnTo>
                      <a:pt x="14005" y="81"/>
                    </a:lnTo>
                    <a:lnTo>
                      <a:pt x="14005" y="89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7777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4" name="Positiv Level 2">
                <a:extLst>
                  <a:ext uri="{FF2B5EF4-FFF2-40B4-BE49-F238E27FC236}">
                    <a16:creationId xmlns:a16="http://schemas.microsoft.com/office/drawing/2014/main" id="{D5264019-005B-9D65-BBEC-511A779033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07188" y="1520825"/>
                <a:ext cx="4598988" cy="4595813"/>
              </a:xfrm>
              <a:custGeom>
                <a:avLst/>
                <a:gdLst>
                  <a:gd name="T0" fmla="*/ 249 w 14120"/>
                  <a:gd name="T1" fmla="*/ 13951 h 14122"/>
                  <a:gd name="T2" fmla="*/ 4468 w 14120"/>
                  <a:gd name="T3" fmla="*/ 14028 h 14122"/>
                  <a:gd name="T4" fmla="*/ 4641 w 14120"/>
                  <a:gd name="T5" fmla="*/ 13976 h 14122"/>
                  <a:gd name="T6" fmla="*/ 4482 w 14120"/>
                  <a:gd name="T7" fmla="*/ 14092 h 14122"/>
                  <a:gd name="T8" fmla="*/ 81 w 14120"/>
                  <a:gd name="T9" fmla="*/ 14006 h 14122"/>
                  <a:gd name="T10" fmla="*/ 4387 w 14120"/>
                  <a:gd name="T11" fmla="*/ 14006 h 14122"/>
                  <a:gd name="T12" fmla="*/ 2636 w 14120"/>
                  <a:gd name="T13" fmla="*/ 11537 h 14122"/>
                  <a:gd name="T14" fmla="*/ 3888 w 14120"/>
                  <a:gd name="T15" fmla="*/ 11562 h 14122"/>
                  <a:gd name="T16" fmla="*/ 3980 w 14120"/>
                  <a:gd name="T17" fmla="*/ 11562 h 14122"/>
                  <a:gd name="T18" fmla="*/ 3992 w 14120"/>
                  <a:gd name="T19" fmla="*/ 11588 h 14122"/>
                  <a:gd name="T20" fmla="*/ 2557 w 14120"/>
                  <a:gd name="T21" fmla="*/ 11537 h 14122"/>
                  <a:gd name="T22" fmla="*/ 3560 w 14120"/>
                  <a:gd name="T23" fmla="*/ 10729 h 14122"/>
                  <a:gd name="T24" fmla="*/ 3782 w 14120"/>
                  <a:gd name="T25" fmla="*/ 10639 h 14122"/>
                  <a:gd name="T26" fmla="*/ 3613 w 14120"/>
                  <a:gd name="T27" fmla="*/ 10609 h 14122"/>
                  <a:gd name="T28" fmla="*/ 3737 w 14120"/>
                  <a:gd name="T29" fmla="*/ 10404 h 14122"/>
                  <a:gd name="T30" fmla="*/ 3790 w 14120"/>
                  <a:gd name="T31" fmla="*/ 10426 h 14122"/>
                  <a:gd name="T32" fmla="*/ 3681 w 14120"/>
                  <a:gd name="T33" fmla="*/ 10571 h 14122"/>
                  <a:gd name="T34" fmla="*/ 3653 w 14120"/>
                  <a:gd name="T35" fmla="*/ 10639 h 14122"/>
                  <a:gd name="T36" fmla="*/ 3451 w 14120"/>
                  <a:gd name="T37" fmla="*/ 10656 h 14122"/>
                  <a:gd name="T38" fmla="*/ 3546 w 14120"/>
                  <a:gd name="T39" fmla="*/ 10541 h 14122"/>
                  <a:gd name="T40" fmla="*/ 3653 w 14120"/>
                  <a:gd name="T41" fmla="*/ 10349 h 14122"/>
                  <a:gd name="T42" fmla="*/ 3658 w 14120"/>
                  <a:gd name="T43" fmla="*/ 10421 h 14122"/>
                  <a:gd name="T44" fmla="*/ 3560 w 14120"/>
                  <a:gd name="T45" fmla="*/ 10601 h 14122"/>
                  <a:gd name="T46" fmla="*/ 3445 w 14120"/>
                  <a:gd name="T47" fmla="*/ 10477 h 14122"/>
                  <a:gd name="T48" fmla="*/ 3571 w 14120"/>
                  <a:gd name="T49" fmla="*/ 10332 h 14122"/>
                  <a:gd name="T50" fmla="*/ 3504 w 14120"/>
                  <a:gd name="T51" fmla="*/ 10520 h 14122"/>
                  <a:gd name="T52" fmla="*/ 3804 w 14120"/>
                  <a:gd name="T53" fmla="*/ 10468 h 14122"/>
                  <a:gd name="T54" fmla="*/ 3504 w 14120"/>
                  <a:gd name="T55" fmla="*/ 10374 h 14122"/>
                  <a:gd name="T56" fmla="*/ 2594 w 14120"/>
                  <a:gd name="T57" fmla="*/ 10212 h 14122"/>
                  <a:gd name="T58" fmla="*/ 3994 w 14120"/>
                  <a:gd name="T59" fmla="*/ 10174 h 14122"/>
                  <a:gd name="T60" fmla="*/ 4087 w 14120"/>
                  <a:gd name="T61" fmla="*/ 10152 h 14122"/>
                  <a:gd name="T62" fmla="*/ 4524 w 14120"/>
                  <a:gd name="T63" fmla="*/ 10255 h 14122"/>
                  <a:gd name="T64" fmla="*/ 4577 w 14120"/>
                  <a:gd name="T65" fmla="*/ 10255 h 14122"/>
                  <a:gd name="T66" fmla="*/ 4454 w 14120"/>
                  <a:gd name="T67" fmla="*/ 10255 h 14122"/>
                  <a:gd name="T68" fmla="*/ 2571 w 14120"/>
                  <a:gd name="T69" fmla="*/ 10178 h 14122"/>
                  <a:gd name="T70" fmla="*/ 4429 w 14120"/>
                  <a:gd name="T71" fmla="*/ 10092 h 14122"/>
                  <a:gd name="T72" fmla="*/ 3899 w 14120"/>
                  <a:gd name="T73" fmla="*/ 10092 h 14122"/>
                  <a:gd name="T74" fmla="*/ 90 w 14120"/>
                  <a:gd name="T75" fmla="*/ 9742 h 14122"/>
                  <a:gd name="T76" fmla="*/ 112 w 14120"/>
                  <a:gd name="T77" fmla="*/ 9751 h 14122"/>
                  <a:gd name="T78" fmla="*/ 4008 w 14120"/>
                  <a:gd name="T79" fmla="*/ 9661 h 14122"/>
                  <a:gd name="T80" fmla="*/ 4577 w 14120"/>
                  <a:gd name="T81" fmla="*/ 9644 h 14122"/>
                  <a:gd name="T82" fmla="*/ 4451 w 14120"/>
                  <a:gd name="T83" fmla="*/ 9716 h 14122"/>
                  <a:gd name="T84" fmla="*/ 4535 w 14120"/>
                  <a:gd name="T85" fmla="*/ 9580 h 14122"/>
                  <a:gd name="T86" fmla="*/ 87 w 14120"/>
                  <a:gd name="T87" fmla="*/ 9554 h 14122"/>
                  <a:gd name="T88" fmla="*/ 3922 w 14120"/>
                  <a:gd name="T89" fmla="*/ 9554 h 14122"/>
                  <a:gd name="T90" fmla="*/ 4403 w 14120"/>
                  <a:gd name="T91" fmla="*/ 9554 h 14122"/>
                  <a:gd name="T92" fmla="*/ 13992 w 14120"/>
                  <a:gd name="T93" fmla="*/ 8631 h 14122"/>
                  <a:gd name="T94" fmla="*/ 14050 w 14120"/>
                  <a:gd name="T95" fmla="*/ 8657 h 14122"/>
                  <a:gd name="T96" fmla="*/ 13927 w 14120"/>
                  <a:gd name="T97" fmla="*/ 8516 h 14122"/>
                  <a:gd name="T98" fmla="*/ 13969 w 14120"/>
                  <a:gd name="T99" fmla="*/ 8524 h 14122"/>
                  <a:gd name="T100" fmla="*/ 5622 w 14120"/>
                  <a:gd name="T101" fmla="*/ 8507 h 14122"/>
                  <a:gd name="T102" fmla="*/ 13997 w 14120"/>
                  <a:gd name="T103" fmla="*/ 179 h 14122"/>
                  <a:gd name="T104" fmla="*/ 14106 w 14120"/>
                  <a:gd name="T105" fmla="*/ 107 h 14122"/>
                  <a:gd name="T106" fmla="*/ 13983 w 14120"/>
                  <a:gd name="T107" fmla="*/ 265 h 14122"/>
                  <a:gd name="T108" fmla="*/ 13969 w 14120"/>
                  <a:gd name="T109" fmla="*/ 55 h 14122"/>
                  <a:gd name="T110" fmla="*/ 14036 w 14120"/>
                  <a:gd name="T111" fmla="*/ 55 h 14122"/>
                  <a:gd name="T112" fmla="*/ 13888 w 14120"/>
                  <a:gd name="T113" fmla="*/ 222 h 14122"/>
                  <a:gd name="T114" fmla="*/ 5650 w 14120"/>
                  <a:gd name="T115" fmla="*/ 231 h 14122"/>
                  <a:gd name="T116" fmla="*/ 5454 w 14120"/>
                  <a:gd name="T117" fmla="*/ 136 h 14122"/>
                  <a:gd name="T118" fmla="*/ 5473 w 14120"/>
                  <a:gd name="T119" fmla="*/ 119 h 14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120" h="14122">
                    <a:moveTo>
                      <a:pt x="76" y="14113"/>
                    </a:moveTo>
                    <a:lnTo>
                      <a:pt x="84" y="14088"/>
                    </a:lnTo>
                    <a:lnTo>
                      <a:pt x="90" y="14058"/>
                    </a:lnTo>
                    <a:lnTo>
                      <a:pt x="95" y="14032"/>
                    </a:lnTo>
                    <a:lnTo>
                      <a:pt x="98" y="14028"/>
                    </a:lnTo>
                    <a:lnTo>
                      <a:pt x="112" y="14019"/>
                    </a:lnTo>
                    <a:lnTo>
                      <a:pt x="137" y="14019"/>
                    </a:lnTo>
                    <a:lnTo>
                      <a:pt x="151" y="14015"/>
                    </a:lnTo>
                    <a:lnTo>
                      <a:pt x="160" y="14006"/>
                    </a:lnTo>
                    <a:lnTo>
                      <a:pt x="165" y="13976"/>
                    </a:lnTo>
                    <a:lnTo>
                      <a:pt x="165" y="13972"/>
                    </a:lnTo>
                    <a:cubicBezTo>
                      <a:pt x="183" y="13915"/>
                      <a:pt x="187" y="13939"/>
                      <a:pt x="232" y="13934"/>
                    </a:cubicBezTo>
                    <a:lnTo>
                      <a:pt x="246" y="13946"/>
                    </a:lnTo>
                    <a:lnTo>
                      <a:pt x="249" y="13951"/>
                    </a:lnTo>
                    <a:lnTo>
                      <a:pt x="249" y="13976"/>
                    </a:lnTo>
                    <a:lnTo>
                      <a:pt x="246" y="13981"/>
                    </a:lnTo>
                    <a:cubicBezTo>
                      <a:pt x="224" y="13997"/>
                      <a:pt x="203" y="14009"/>
                      <a:pt x="179" y="14019"/>
                    </a:cubicBezTo>
                    <a:lnTo>
                      <a:pt x="165" y="14040"/>
                    </a:lnTo>
                    <a:cubicBezTo>
                      <a:pt x="151" y="14116"/>
                      <a:pt x="162" y="14109"/>
                      <a:pt x="112" y="14109"/>
                    </a:cubicBezTo>
                    <a:lnTo>
                      <a:pt x="98" y="14113"/>
                    </a:lnTo>
                    <a:lnTo>
                      <a:pt x="95" y="14113"/>
                    </a:lnTo>
                    <a:lnTo>
                      <a:pt x="84" y="14122"/>
                    </a:lnTo>
                    <a:lnTo>
                      <a:pt x="76" y="14113"/>
                    </a:lnTo>
                    <a:close/>
                    <a:moveTo>
                      <a:pt x="4448" y="14088"/>
                    </a:moveTo>
                    <a:lnTo>
                      <a:pt x="4451" y="14058"/>
                    </a:lnTo>
                    <a:lnTo>
                      <a:pt x="4454" y="14036"/>
                    </a:lnTo>
                    <a:lnTo>
                      <a:pt x="4457" y="14032"/>
                    </a:lnTo>
                    <a:lnTo>
                      <a:pt x="4468" y="14028"/>
                    </a:lnTo>
                    <a:lnTo>
                      <a:pt x="4482" y="14023"/>
                    </a:lnTo>
                    <a:lnTo>
                      <a:pt x="4496" y="14028"/>
                    </a:lnTo>
                    <a:lnTo>
                      <a:pt x="4510" y="14023"/>
                    </a:lnTo>
                    <a:lnTo>
                      <a:pt x="4524" y="14023"/>
                    </a:lnTo>
                    <a:lnTo>
                      <a:pt x="4535" y="14028"/>
                    </a:lnTo>
                    <a:lnTo>
                      <a:pt x="4549" y="14028"/>
                    </a:lnTo>
                    <a:lnTo>
                      <a:pt x="4563" y="14023"/>
                    </a:lnTo>
                    <a:lnTo>
                      <a:pt x="4577" y="14015"/>
                    </a:lnTo>
                    <a:lnTo>
                      <a:pt x="4585" y="14006"/>
                    </a:lnTo>
                    <a:lnTo>
                      <a:pt x="4591" y="13976"/>
                    </a:lnTo>
                    <a:lnTo>
                      <a:pt x="4605" y="13955"/>
                    </a:lnTo>
                    <a:lnTo>
                      <a:pt x="4616" y="13955"/>
                    </a:lnTo>
                    <a:lnTo>
                      <a:pt x="4630" y="13964"/>
                    </a:lnTo>
                    <a:lnTo>
                      <a:pt x="4641" y="13976"/>
                    </a:lnTo>
                    <a:lnTo>
                      <a:pt x="4630" y="13985"/>
                    </a:lnTo>
                    <a:lnTo>
                      <a:pt x="4616" y="14002"/>
                    </a:lnTo>
                    <a:lnTo>
                      <a:pt x="4616" y="14006"/>
                    </a:lnTo>
                    <a:lnTo>
                      <a:pt x="4605" y="14011"/>
                    </a:lnTo>
                    <a:lnTo>
                      <a:pt x="4591" y="14028"/>
                    </a:lnTo>
                    <a:lnTo>
                      <a:pt x="4588" y="14032"/>
                    </a:lnTo>
                    <a:lnTo>
                      <a:pt x="4585" y="14058"/>
                    </a:lnTo>
                    <a:lnTo>
                      <a:pt x="4577" y="14088"/>
                    </a:lnTo>
                    <a:lnTo>
                      <a:pt x="4563" y="14105"/>
                    </a:lnTo>
                    <a:lnTo>
                      <a:pt x="4549" y="14100"/>
                    </a:lnTo>
                    <a:lnTo>
                      <a:pt x="4535" y="14092"/>
                    </a:lnTo>
                    <a:lnTo>
                      <a:pt x="4524" y="14092"/>
                    </a:lnTo>
                    <a:lnTo>
                      <a:pt x="4510" y="14100"/>
                    </a:lnTo>
                    <a:lnTo>
                      <a:pt x="4482" y="14092"/>
                    </a:lnTo>
                    <a:lnTo>
                      <a:pt x="4454" y="14100"/>
                    </a:lnTo>
                    <a:lnTo>
                      <a:pt x="4448" y="14088"/>
                    </a:lnTo>
                    <a:close/>
                    <a:moveTo>
                      <a:pt x="14" y="14006"/>
                    </a:moveTo>
                    <a:lnTo>
                      <a:pt x="3" y="13981"/>
                    </a:lnTo>
                    <a:lnTo>
                      <a:pt x="0" y="13976"/>
                    </a:lnTo>
                    <a:lnTo>
                      <a:pt x="3" y="13976"/>
                    </a:lnTo>
                    <a:cubicBezTo>
                      <a:pt x="15" y="13965"/>
                      <a:pt x="71" y="13926"/>
                      <a:pt x="84" y="13925"/>
                    </a:cubicBezTo>
                    <a:lnTo>
                      <a:pt x="98" y="13925"/>
                    </a:lnTo>
                    <a:lnTo>
                      <a:pt x="98" y="13921"/>
                    </a:lnTo>
                    <a:lnTo>
                      <a:pt x="98" y="13925"/>
                    </a:lnTo>
                    <a:lnTo>
                      <a:pt x="92" y="13951"/>
                    </a:lnTo>
                    <a:lnTo>
                      <a:pt x="90" y="13976"/>
                    </a:lnTo>
                    <a:lnTo>
                      <a:pt x="84" y="13998"/>
                    </a:lnTo>
                    <a:lnTo>
                      <a:pt x="81" y="14006"/>
                    </a:lnTo>
                    <a:lnTo>
                      <a:pt x="70" y="14015"/>
                    </a:lnTo>
                    <a:lnTo>
                      <a:pt x="45" y="14015"/>
                    </a:lnTo>
                    <a:lnTo>
                      <a:pt x="17" y="14006"/>
                    </a:lnTo>
                    <a:lnTo>
                      <a:pt x="14" y="14006"/>
                    </a:lnTo>
                    <a:close/>
                    <a:moveTo>
                      <a:pt x="4384" y="14006"/>
                    </a:moveTo>
                    <a:lnTo>
                      <a:pt x="4375" y="13976"/>
                    </a:lnTo>
                    <a:lnTo>
                      <a:pt x="4387" y="13968"/>
                    </a:lnTo>
                    <a:lnTo>
                      <a:pt x="4401" y="13955"/>
                    </a:lnTo>
                    <a:lnTo>
                      <a:pt x="4406" y="13951"/>
                    </a:lnTo>
                    <a:lnTo>
                      <a:pt x="4415" y="13942"/>
                    </a:lnTo>
                    <a:lnTo>
                      <a:pt x="4429" y="13934"/>
                    </a:lnTo>
                    <a:lnTo>
                      <a:pt x="4440" y="13929"/>
                    </a:lnTo>
                    <a:lnTo>
                      <a:pt x="4451" y="13951"/>
                    </a:lnTo>
                    <a:cubicBezTo>
                      <a:pt x="4441" y="14025"/>
                      <a:pt x="4429" y="14022"/>
                      <a:pt x="4387" y="14006"/>
                    </a:cubicBezTo>
                    <a:lnTo>
                      <a:pt x="4384" y="14006"/>
                    </a:lnTo>
                    <a:close/>
                    <a:moveTo>
                      <a:pt x="2555" y="11618"/>
                    </a:moveTo>
                    <a:lnTo>
                      <a:pt x="2555" y="11613"/>
                    </a:lnTo>
                    <a:lnTo>
                      <a:pt x="2560" y="11588"/>
                    </a:lnTo>
                    <a:lnTo>
                      <a:pt x="2569" y="11579"/>
                    </a:lnTo>
                    <a:lnTo>
                      <a:pt x="2583" y="11571"/>
                    </a:lnTo>
                    <a:lnTo>
                      <a:pt x="2591" y="11562"/>
                    </a:lnTo>
                    <a:lnTo>
                      <a:pt x="2594" y="11545"/>
                    </a:lnTo>
                    <a:lnTo>
                      <a:pt x="2605" y="11537"/>
                    </a:lnTo>
                    <a:lnTo>
                      <a:pt x="2608" y="11524"/>
                    </a:lnTo>
                    <a:lnTo>
                      <a:pt x="2622" y="11524"/>
                    </a:lnTo>
                    <a:lnTo>
                      <a:pt x="2636" y="11532"/>
                    </a:lnTo>
                    <a:lnTo>
                      <a:pt x="2639" y="11537"/>
                    </a:lnTo>
                    <a:lnTo>
                      <a:pt x="2636" y="11537"/>
                    </a:lnTo>
                    <a:lnTo>
                      <a:pt x="2622" y="11554"/>
                    </a:lnTo>
                    <a:lnTo>
                      <a:pt x="2619" y="11562"/>
                    </a:lnTo>
                    <a:lnTo>
                      <a:pt x="2608" y="11571"/>
                    </a:lnTo>
                    <a:lnTo>
                      <a:pt x="2594" y="11588"/>
                    </a:lnTo>
                    <a:lnTo>
                      <a:pt x="2588" y="11618"/>
                    </a:lnTo>
                    <a:lnTo>
                      <a:pt x="2583" y="11635"/>
                    </a:lnTo>
                    <a:lnTo>
                      <a:pt x="2569" y="11643"/>
                    </a:lnTo>
                    <a:lnTo>
                      <a:pt x="2555" y="11639"/>
                    </a:lnTo>
                    <a:lnTo>
                      <a:pt x="2555" y="11618"/>
                    </a:lnTo>
                    <a:close/>
                    <a:moveTo>
                      <a:pt x="3919" y="11618"/>
                    </a:moveTo>
                    <a:lnTo>
                      <a:pt x="3924" y="11588"/>
                    </a:lnTo>
                    <a:lnTo>
                      <a:pt x="3910" y="11562"/>
                    </a:lnTo>
                    <a:lnTo>
                      <a:pt x="3899" y="11566"/>
                    </a:lnTo>
                    <a:lnTo>
                      <a:pt x="3888" y="11562"/>
                    </a:lnTo>
                    <a:lnTo>
                      <a:pt x="3891" y="11537"/>
                    </a:lnTo>
                    <a:lnTo>
                      <a:pt x="3899" y="11524"/>
                    </a:lnTo>
                    <a:lnTo>
                      <a:pt x="3910" y="11515"/>
                    </a:lnTo>
                    <a:lnTo>
                      <a:pt x="3916" y="11537"/>
                    </a:lnTo>
                    <a:lnTo>
                      <a:pt x="3913" y="11562"/>
                    </a:lnTo>
                    <a:lnTo>
                      <a:pt x="3924" y="11588"/>
                    </a:lnTo>
                    <a:lnTo>
                      <a:pt x="3938" y="11575"/>
                    </a:lnTo>
                    <a:lnTo>
                      <a:pt x="3950" y="11562"/>
                    </a:lnTo>
                    <a:lnTo>
                      <a:pt x="3952" y="11554"/>
                    </a:lnTo>
                    <a:lnTo>
                      <a:pt x="3961" y="11537"/>
                    </a:lnTo>
                    <a:lnTo>
                      <a:pt x="3966" y="11519"/>
                    </a:lnTo>
                    <a:lnTo>
                      <a:pt x="3980" y="11515"/>
                    </a:lnTo>
                    <a:lnTo>
                      <a:pt x="3986" y="11537"/>
                    </a:lnTo>
                    <a:lnTo>
                      <a:pt x="3980" y="11562"/>
                    </a:lnTo>
                    <a:lnTo>
                      <a:pt x="3994" y="11588"/>
                    </a:lnTo>
                    <a:lnTo>
                      <a:pt x="4006" y="11575"/>
                    </a:lnTo>
                    <a:lnTo>
                      <a:pt x="4020" y="11562"/>
                    </a:lnTo>
                    <a:lnTo>
                      <a:pt x="4020" y="11558"/>
                    </a:lnTo>
                    <a:lnTo>
                      <a:pt x="4034" y="11545"/>
                    </a:lnTo>
                    <a:lnTo>
                      <a:pt x="4039" y="11562"/>
                    </a:lnTo>
                    <a:lnTo>
                      <a:pt x="4034" y="11566"/>
                    </a:lnTo>
                    <a:lnTo>
                      <a:pt x="4022" y="11588"/>
                    </a:lnTo>
                    <a:lnTo>
                      <a:pt x="4020" y="11596"/>
                    </a:lnTo>
                    <a:lnTo>
                      <a:pt x="4014" y="11618"/>
                    </a:lnTo>
                    <a:lnTo>
                      <a:pt x="4006" y="11635"/>
                    </a:lnTo>
                    <a:lnTo>
                      <a:pt x="3994" y="11639"/>
                    </a:lnTo>
                    <a:lnTo>
                      <a:pt x="3986" y="11618"/>
                    </a:lnTo>
                    <a:lnTo>
                      <a:pt x="3992" y="11588"/>
                    </a:lnTo>
                    <a:lnTo>
                      <a:pt x="3980" y="11562"/>
                    </a:lnTo>
                    <a:lnTo>
                      <a:pt x="3966" y="11571"/>
                    </a:lnTo>
                    <a:lnTo>
                      <a:pt x="3952" y="11584"/>
                    </a:lnTo>
                    <a:lnTo>
                      <a:pt x="3952" y="11588"/>
                    </a:lnTo>
                    <a:lnTo>
                      <a:pt x="3944" y="11618"/>
                    </a:lnTo>
                    <a:lnTo>
                      <a:pt x="3938" y="11631"/>
                    </a:lnTo>
                    <a:lnTo>
                      <a:pt x="3924" y="11635"/>
                    </a:lnTo>
                    <a:lnTo>
                      <a:pt x="3919" y="11618"/>
                    </a:lnTo>
                    <a:close/>
                    <a:moveTo>
                      <a:pt x="2515" y="11562"/>
                    </a:moveTo>
                    <a:lnTo>
                      <a:pt x="2518" y="11537"/>
                    </a:lnTo>
                    <a:lnTo>
                      <a:pt x="2527" y="11524"/>
                    </a:lnTo>
                    <a:lnTo>
                      <a:pt x="2541" y="11511"/>
                    </a:lnTo>
                    <a:lnTo>
                      <a:pt x="2555" y="11507"/>
                    </a:lnTo>
                    <a:lnTo>
                      <a:pt x="2557" y="11537"/>
                    </a:lnTo>
                    <a:lnTo>
                      <a:pt x="2555" y="11545"/>
                    </a:lnTo>
                    <a:lnTo>
                      <a:pt x="2546" y="11562"/>
                    </a:lnTo>
                    <a:lnTo>
                      <a:pt x="2541" y="11571"/>
                    </a:lnTo>
                    <a:lnTo>
                      <a:pt x="2527" y="11566"/>
                    </a:lnTo>
                    <a:lnTo>
                      <a:pt x="2515" y="11562"/>
                    </a:lnTo>
                    <a:close/>
                    <a:moveTo>
                      <a:pt x="3510" y="10720"/>
                    </a:moveTo>
                    <a:lnTo>
                      <a:pt x="3510" y="10695"/>
                    </a:lnTo>
                    <a:lnTo>
                      <a:pt x="3518" y="10673"/>
                    </a:lnTo>
                    <a:lnTo>
                      <a:pt x="3532" y="10686"/>
                    </a:lnTo>
                    <a:lnTo>
                      <a:pt x="3538" y="10695"/>
                    </a:lnTo>
                    <a:lnTo>
                      <a:pt x="3546" y="10699"/>
                    </a:lnTo>
                    <a:lnTo>
                      <a:pt x="3560" y="10716"/>
                    </a:lnTo>
                    <a:lnTo>
                      <a:pt x="3563" y="10720"/>
                    </a:lnTo>
                    <a:lnTo>
                      <a:pt x="3560" y="10729"/>
                    </a:lnTo>
                    <a:lnTo>
                      <a:pt x="3546" y="10738"/>
                    </a:lnTo>
                    <a:lnTo>
                      <a:pt x="3532" y="10738"/>
                    </a:lnTo>
                    <a:lnTo>
                      <a:pt x="3518" y="10729"/>
                    </a:lnTo>
                    <a:lnTo>
                      <a:pt x="3510" y="10720"/>
                    </a:lnTo>
                    <a:close/>
                    <a:moveTo>
                      <a:pt x="3720" y="10720"/>
                    </a:moveTo>
                    <a:lnTo>
                      <a:pt x="3723" y="10720"/>
                    </a:lnTo>
                    <a:lnTo>
                      <a:pt x="3731" y="10695"/>
                    </a:lnTo>
                    <a:lnTo>
                      <a:pt x="3737" y="10669"/>
                    </a:lnTo>
                    <a:lnTo>
                      <a:pt x="3737" y="10665"/>
                    </a:lnTo>
                    <a:lnTo>
                      <a:pt x="3739" y="10639"/>
                    </a:lnTo>
                    <a:lnTo>
                      <a:pt x="3748" y="10635"/>
                    </a:lnTo>
                    <a:lnTo>
                      <a:pt x="3762" y="10626"/>
                    </a:lnTo>
                    <a:lnTo>
                      <a:pt x="3776" y="10631"/>
                    </a:lnTo>
                    <a:lnTo>
                      <a:pt x="3782" y="10639"/>
                    </a:lnTo>
                    <a:lnTo>
                      <a:pt x="3776" y="10648"/>
                    </a:lnTo>
                    <a:lnTo>
                      <a:pt x="3767" y="10665"/>
                    </a:lnTo>
                    <a:lnTo>
                      <a:pt x="3762" y="10686"/>
                    </a:lnTo>
                    <a:lnTo>
                      <a:pt x="3759" y="10695"/>
                    </a:lnTo>
                    <a:lnTo>
                      <a:pt x="3759" y="10720"/>
                    </a:lnTo>
                    <a:lnTo>
                      <a:pt x="3737" y="10738"/>
                    </a:lnTo>
                    <a:lnTo>
                      <a:pt x="3723" y="10729"/>
                    </a:lnTo>
                    <a:lnTo>
                      <a:pt x="3720" y="10720"/>
                    </a:lnTo>
                    <a:close/>
                    <a:moveTo>
                      <a:pt x="3585" y="10695"/>
                    </a:moveTo>
                    <a:lnTo>
                      <a:pt x="3588" y="10665"/>
                    </a:lnTo>
                    <a:lnTo>
                      <a:pt x="3597" y="10639"/>
                    </a:lnTo>
                    <a:lnTo>
                      <a:pt x="3599" y="10635"/>
                    </a:lnTo>
                    <a:lnTo>
                      <a:pt x="3611" y="10614"/>
                    </a:lnTo>
                    <a:lnTo>
                      <a:pt x="3613" y="10609"/>
                    </a:lnTo>
                    <a:lnTo>
                      <a:pt x="3627" y="10584"/>
                    </a:lnTo>
                    <a:lnTo>
                      <a:pt x="3625" y="10558"/>
                    </a:lnTo>
                    <a:lnTo>
                      <a:pt x="3619" y="10532"/>
                    </a:lnTo>
                    <a:lnTo>
                      <a:pt x="3627" y="10520"/>
                    </a:lnTo>
                    <a:lnTo>
                      <a:pt x="3641" y="10520"/>
                    </a:lnTo>
                    <a:lnTo>
                      <a:pt x="3653" y="10507"/>
                    </a:lnTo>
                    <a:lnTo>
                      <a:pt x="3655" y="10503"/>
                    </a:lnTo>
                    <a:lnTo>
                      <a:pt x="3667" y="10494"/>
                    </a:lnTo>
                    <a:lnTo>
                      <a:pt x="3681" y="10477"/>
                    </a:lnTo>
                    <a:lnTo>
                      <a:pt x="3695" y="10464"/>
                    </a:lnTo>
                    <a:lnTo>
                      <a:pt x="3703" y="10447"/>
                    </a:lnTo>
                    <a:lnTo>
                      <a:pt x="3720" y="10421"/>
                    </a:lnTo>
                    <a:lnTo>
                      <a:pt x="3723" y="10421"/>
                    </a:lnTo>
                    <a:lnTo>
                      <a:pt x="3737" y="10404"/>
                    </a:lnTo>
                    <a:lnTo>
                      <a:pt x="3748" y="10400"/>
                    </a:lnTo>
                    <a:lnTo>
                      <a:pt x="3762" y="10396"/>
                    </a:lnTo>
                    <a:lnTo>
                      <a:pt x="3762" y="10391"/>
                    </a:lnTo>
                    <a:lnTo>
                      <a:pt x="3776" y="10370"/>
                    </a:lnTo>
                    <a:lnTo>
                      <a:pt x="3790" y="10370"/>
                    </a:lnTo>
                    <a:lnTo>
                      <a:pt x="3804" y="10374"/>
                    </a:lnTo>
                    <a:lnTo>
                      <a:pt x="3807" y="10366"/>
                    </a:lnTo>
                    <a:lnTo>
                      <a:pt x="3818" y="10353"/>
                    </a:lnTo>
                    <a:lnTo>
                      <a:pt x="3829" y="10366"/>
                    </a:lnTo>
                    <a:lnTo>
                      <a:pt x="3818" y="10374"/>
                    </a:lnTo>
                    <a:lnTo>
                      <a:pt x="3810" y="10396"/>
                    </a:lnTo>
                    <a:lnTo>
                      <a:pt x="3804" y="10400"/>
                    </a:lnTo>
                    <a:lnTo>
                      <a:pt x="3793" y="10421"/>
                    </a:lnTo>
                    <a:lnTo>
                      <a:pt x="3790" y="10426"/>
                    </a:lnTo>
                    <a:lnTo>
                      <a:pt x="3776" y="10438"/>
                    </a:lnTo>
                    <a:lnTo>
                      <a:pt x="3773" y="10447"/>
                    </a:lnTo>
                    <a:lnTo>
                      <a:pt x="3762" y="10473"/>
                    </a:lnTo>
                    <a:lnTo>
                      <a:pt x="3756" y="10477"/>
                    </a:lnTo>
                    <a:lnTo>
                      <a:pt x="3748" y="10485"/>
                    </a:lnTo>
                    <a:lnTo>
                      <a:pt x="3737" y="10481"/>
                    </a:lnTo>
                    <a:lnTo>
                      <a:pt x="3723" y="10481"/>
                    </a:lnTo>
                    <a:lnTo>
                      <a:pt x="3709" y="10494"/>
                    </a:lnTo>
                    <a:lnTo>
                      <a:pt x="3703" y="10503"/>
                    </a:lnTo>
                    <a:lnTo>
                      <a:pt x="3695" y="10524"/>
                    </a:lnTo>
                    <a:lnTo>
                      <a:pt x="3689" y="10532"/>
                    </a:lnTo>
                    <a:lnTo>
                      <a:pt x="3681" y="10554"/>
                    </a:lnTo>
                    <a:lnTo>
                      <a:pt x="3675" y="10558"/>
                    </a:lnTo>
                    <a:lnTo>
                      <a:pt x="3681" y="10571"/>
                    </a:lnTo>
                    <a:lnTo>
                      <a:pt x="3695" y="10567"/>
                    </a:lnTo>
                    <a:lnTo>
                      <a:pt x="3706" y="10558"/>
                    </a:lnTo>
                    <a:lnTo>
                      <a:pt x="3709" y="10554"/>
                    </a:lnTo>
                    <a:lnTo>
                      <a:pt x="3723" y="10545"/>
                    </a:lnTo>
                    <a:lnTo>
                      <a:pt x="3731" y="10558"/>
                    </a:lnTo>
                    <a:lnTo>
                      <a:pt x="3725" y="10584"/>
                    </a:lnTo>
                    <a:lnTo>
                      <a:pt x="3723" y="10592"/>
                    </a:lnTo>
                    <a:lnTo>
                      <a:pt x="3709" y="10609"/>
                    </a:lnTo>
                    <a:lnTo>
                      <a:pt x="3697" y="10614"/>
                    </a:lnTo>
                    <a:lnTo>
                      <a:pt x="3695" y="10614"/>
                    </a:lnTo>
                    <a:lnTo>
                      <a:pt x="3681" y="10618"/>
                    </a:lnTo>
                    <a:lnTo>
                      <a:pt x="3667" y="10626"/>
                    </a:lnTo>
                    <a:lnTo>
                      <a:pt x="3655" y="10639"/>
                    </a:lnTo>
                    <a:lnTo>
                      <a:pt x="3653" y="10639"/>
                    </a:lnTo>
                    <a:lnTo>
                      <a:pt x="3641" y="10656"/>
                    </a:lnTo>
                    <a:lnTo>
                      <a:pt x="3627" y="10665"/>
                    </a:lnTo>
                    <a:lnTo>
                      <a:pt x="3625" y="10665"/>
                    </a:lnTo>
                    <a:lnTo>
                      <a:pt x="3613" y="10691"/>
                    </a:lnTo>
                    <a:lnTo>
                      <a:pt x="3611" y="10695"/>
                    </a:lnTo>
                    <a:lnTo>
                      <a:pt x="3599" y="10716"/>
                    </a:lnTo>
                    <a:lnTo>
                      <a:pt x="3585" y="10695"/>
                    </a:lnTo>
                    <a:close/>
                    <a:moveTo>
                      <a:pt x="3787" y="10695"/>
                    </a:moveTo>
                    <a:lnTo>
                      <a:pt x="3790" y="10691"/>
                    </a:lnTo>
                    <a:lnTo>
                      <a:pt x="3793" y="10695"/>
                    </a:lnTo>
                    <a:lnTo>
                      <a:pt x="3790" y="10699"/>
                    </a:lnTo>
                    <a:lnTo>
                      <a:pt x="3787" y="10695"/>
                    </a:lnTo>
                    <a:close/>
                    <a:moveTo>
                      <a:pt x="3448" y="10665"/>
                    </a:moveTo>
                    <a:lnTo>
                      <a:pt x="3451" y="10656"/>
                    </a:lnTo>
                    <a:lnTo>
                      <a:pt x="3465" y="10665"/>
                    </a:lnTo>
                    <a:lnTo>
                      <a:pt x="3465" y="10673"/>
                    </a:lnTo>
                    <a:lnTo>
                      <a:pt x="3451" y="10669"/>
                    </a:lnTo>
                    <a:lnTo>
                      <a:pt x="3448" y="10665"/>
                    </a:lnTo>
                    <a:close/>
                    <a:moveTo>
                      <a:pt x="3485" y="10639"/>
                    </a:moveTo>
                    <a:lnTo>
                      <a:pt x="3490" y="10631"/>
                    </a:lnTo>
                    <a:lnTo>
                      <a:pt x="3496" y="10639"/>
                    </a:lnTo>
                    <a:lnTo>
                      <a:pt x="3490" y="10656"/>
                    </a:lnTo>
                    <a:lnTo>
                      <a:pt x="3485" y="10639"/>
                    </a:lnTo>
                    <a:close/>
                    <a:moveTo>
                      <a:pt x="3541" y="10584"/>
                    </a:moveTo>
                    <a:lnTo>
                      <a:pt x="3532" y="10562"/>
                    </a:lnTo>
                    <a:lnTo>
                      <a:pt x="3527" y="10558"/>
                    </a:lnTo>
                    <a:lnTo>
                      <a:pt x="3532" y="10554"/>
                    </a:lnTo>
                    <a:lnTo>
                      <a:pt x="3546" y="10541"/>
                    </a:lnTo>
                    <a:lnTo>
                      <a:pt x="3560" y="10532"/>
                    </a:lnTo>
                    <a:lnTo>
                      <a:pt x="3571" y="10520"/>
                    </a:lnTo>
                    <a:lnTo>
                      <a:pt x="3585" y="10503"/>
                    </a:lnTo>
                    <a:lnTo>
                      <a:pt x="3583" y="10477"/>
                    </a:lnTo>
                    <a:lnTo>
                      <a:pt x="3585" y="10456"/>
                    </a:lnTo>
                    <a:lnTo>
                      <a:pt x="3588" y="10447"/>
                    </a:lnTo>
                    <a:lnTo>
                      <a:pt x="3599" y="10426"/>
                    </a:lnTo>
                    <a:lnTo>
                      <a:pt x="3608" y="10421"/>
                    </a:lnTo>
                    <a:lnTo>
                      <a:pt x="3625" y="10396"/>
                    </a:lnTo>
                    <a:lnTo>
                      <a:pt x="3625" y="10366"/>
                    </a:lnTo>
                    <a:lnTo>
                      <a:pt x="3627" y="10357"/>
                    </a:lnTo>
                    <a:lnTo>
                      <a:pt x="3641" y="10336"/>
                    </a:lnTo>
                    <a:lnTo>
                      <a:pt x="3641" y="10340"/>
                    </a:lnTo>
                    <a:lnTo>
                      <a:pt x="3653" y="10349"/>
                    </a:lnTo>
                    <a:lnTo>
                      <a:pt x="3667" y="10344"/>
                    </a:lnTo>
                    <a:lnTo>
                      <a:pt x="3678" y="10340"/>
                    </a:lnTo>
                    <a:lnTo>
                      <a:pt x="3681" y="10336"/>
                    </a:lnTo>
                    <a:lnTo>
                      <a:pt x="3695" y="10323"/>
                    </a:lnTo>
                    <a:lnTo>
                      <a:pt x="3709" y="10315"/>
                    </a:lnTo>
                    <a:lnTo>
                      <a:pt x="3723" y="10293"/>
                    </a:lnTo>
                    <a:lnTo>
                      <a:pt x="3737" y="10293"/>
                    </a:lnTo>
                    <a:lnTo>
                      <a:pt x="3742" y="10315"/>
                    </a:lnTo>
                    <a:lnTo>
                      <a:pt x="3737" y="10319"/>
                    </a:lnTo>
                    <a:lnTo>
                      <a:pt x="3728" y="10340"/>
                    </a:lnTo>
                    <a:lnTo>
                      <a:pt x="3692" y="10396"/>
                    </a:lnTo>
                    <a:lnTo>
                      <a:pt x="3681" y="10404"/>
                    </a:lnTo>
                    <a:lnTo>
                      <a:pt x="3667" y="10409"/>
                    </a:lnTo>
                    <a:lnTo>
                      <a:pt x="3658" y="10421"/>
                    </a:lnTo>
                    <a:lnTo>
                      <a:pt x="3653" y="10426"/>
                    </a:lnTo>
                    <a:lnTo>
                      <a:pt x="3641" y="10438"/>
                    </a:lnTo>
                    <a:lnTo>
                      <a:pt x="3627" y="10434"/>
                    </a:lnTo>
                    <a:lnTo>
                      <a:pt x="3625" y="10447"/>
                    </a:lnTo>
                    <a:lnTo>
                      <a:pt x="3616" y="10477"/>
                    </a:lnTo>
                    <a:lnTo>
                      <a:pt x="3613" y="10498"/>
                    </a:lnTo>
                    <a:lnTo>
                      <a:pt x="3611" y="10503"/>
                    </a:lnTo>
                    <a:lnTo>
                      <a:pt x="3599" y="10511"/>
                    </a:lnTo>
                    <a:lnTo>
                      <a:pt x="3585" y="10503"/>
                    </a:lnTo>
                    <a:lnTo>
                      <a:pt x="3580" y="10532"/>
                    </a:lnTo>
                    <a:lnTo>
                      <a:pt x="3585" y="10554"/>
                    </a:lnTo>
                    <a:lnTo>
                      <a:pt x="3585" y="10584"/>
                    </a:lnTo>
                    <a:lnTo>
                      <a:pt x="3571" y="10605"/>
                    </a:lnTo>
                    <a:lnTo>
                      <a:pt x="3560" y="10601"/>
                    </a:lnTo>
                    <a:lnTo>
                      <a:pt x="3546" y="10597"/>
                    </a:lnTo>
                    <a:lnTo>
                      <a:pt x="3541" y="10584"/>
                    </a:lnTo>
                    <a:close/>
                    <a:moveTo>
                      <a:pt x="3810" y="10584"/>
                    </a:moveTo>
                    <a:lnTo>
                      <a:pt x="3818" y="10575"/>
                    </a:lnTo>
                    <a:lnTo>
                      <a:pt x="3826" y="10584"/>
                    </a:lnTo>
                    <a:lnTo>
                      <a:pt x="3818" y="10592"/>
                    </a:lnTo>
                    <a:lnTo>
                      <a:pt x="3810" y="10584"/>
                    </a:lnTo>
                    <a:close/>
                    <a:moveTo>
                      <a:pt x="3401" y="10558"/>
                    </a:moveTo>
                    <a:lnTo>
                      <a:pt x="3409" y="10541"/>
                    </a:lnTo>
                    <a:lnTo>
                      <a:pt x="3412" y="10532"/>
                    </a:lnTo>
                    <a:lnTo>
                      <a:pt x="3423" y="10524"/>
                    </a:lnTo>
                    <a:lnTo>
                      <a:pt x="3437" y="10507"/>
                    </a:lnTo>
                    <a:lnTo>
                      <a:pt x="3440" y="10503"/>
                    </a:lnTo>
                    <a:lnTo>
                      <a:pt x="3445" y="10477"/>
                    </a:lnTo>
                    <a:lnTo>
                      <a:pt x="3448" y="10447"/>
                    </a:lnTo>
                    <a:lnTo>
                      <a:pt x="3451" y="10438"/>
                    </a:lnTo>
                    <a:lnTo>
                      <a:pt x="3465" y="10417"/>
                    </a:lnTo>
                    <a:lnTo>
                      <a:pt x="3471" y="10421"/>
                    </a:lnTo>
                    <a:lnTo>
                      <a:pt x="3476" y="10447"/>
                    </a:lnTo>
                    <a:lnTo>
                      <a:pt x="3476" y="10460"/>
                    </a:lnTo>
                    <a:lnTo>
                      <a:pt x="3490" y="10473"/>
                    </a:lnTo>
                    <a:lnTo>
                      <a:pt x="3507" y="10447"/>
                    </a:lnTo>
                    <a:lnTo>
                      <a:pt x="3518" y="10413"/>
                    </a:lnTo>
                    <a:lnTo>
                      <a:pt x="3532" y="10391"/>
                    </a:lnTo>
                    <a:lnTo>
                      <a:pt x="3546" y="10379"/>
                    </a:lnTo>
                    <a:lnTo>
                      <a:pt x="3560" y="10357"/>
                    </a:lnTo>
                    <a:lnTo>
                      <a:pt x="3569" y="10340"/>
                    </a:lnTo>
                    <a:lnTo>
                      <a:pt x="3571" y="10332"/>
                    </a:lnTo>
                    <a:lnTo>
                      <a:pt x="3585" y="10332"/>
                    </a:lnTo>
                    <a:lnTo>
                      <a:pt x="3591" y="10340"/>
                    </a:lnTo>
                    <a:lnTo>
                      <a:pt x="3585" y="10366"/>
                    </a:lnTo>
                    <a:lnTo>
                      <a:pt x="3585" y="10370"/>
                    </a:lnTo>
                    <a:lnTo>
                      <a:pt x="3574" y="10396"/>
                    </a:lnTo>
                    <a:lnTo>
                      <a:pt x="3571" y="10400"/>
                    </a:lnTo>
                    <a:lnTo>
                      <a:pt x="3560" y="10413"/>
                    </a:lnTo>
                    <a:lnTo>
                      <a:pt x="3557" y="10421"/>
                    </a:lnTo>
                    <a:lnTo>
                      <a:pt x="3546" y="10447"/>
                    </a:lnTo>
                    <a:lnTo>
                      <a:pt x="3546" y="10451"/>
                    </a:lnTo>
                    <a:lnTo>
                      <a:pt x="3532" y="10468"/>
                    </a:lnTo>
                    <a:lnTo>
                      <a:pt x="3518" y="10490"/>
                    </a:lnTo>
                    <a:lnTo>
                      <a:pt x="3513" y="10503"/>
                    </a:lnTo>
                    <a:lnTo>
                      <a:pt x="3504" y="10520"/>
                    </a:lnTo>
                    <a:lnTo>
                      <a:pt x="3490" y="10528"/>
                    </a:lnTo>
                    <a:lnTo>
                      <a:pt x="3476" y="10511"/>
                    </a:lnTo>
                    <a:lnTo>
                      <a:pt x="3465" y="10511"/>
                    </a:lnTo>
                    <a:lnTo>
                      <a:pt x="3451" y="10520"/>
                    </a:lnTo>
                    <a:lnTo>
                      <a:pt x="3445" y="10532"/>
                    </a:lnTo>
                    <a:lnTo>
                      <a:pt x="3437" y="10558"/>
                    </a:lnTo>
                    <a:lnTo>
                      <a:pt x="3423" y="10584"/>
                    </a:lnTo>
                    <a:lnTo>
                      <a:pt x="3409" y="10571"/>
                    </a:lnTo>
                    <a:lnTo>
                      <a:pt x="3401" y="10558"/>
                    </a:lnTo>
                    <a:close/>
                    <a:moveTo>
                      <a:pt x="3773" y="10532"/>
                    </a:moveTo>
                    <a:lnTo>
                      <a:pt x="3776" y="10524"/>
                    </a:lnTo>
                    <a:lnTo>
                      <a:pt x="3784" y="10503"/>
                    </a:lnTo>
                    <a:lnTo>
                      <a:pt x="3790" y="10490"/>
                    </a:lnTo>
                    <a:lnTo>
                      <a:pt x="3804" y="10468"/>
                    </a:lnTo>
                    <a:lnTo>
                      <a:pt x="3815" y="10477"/>
                    </a:lnTo>
                    <a:lnTo>
                      <a:pt x="3812" y="10503"/>
                    </a:lnTo>
                    <a:lnTo>
                      <a:pt x="3804" y="10515"/>
                    </a:lnTo>
                    <a:lnTo>
                      <a:pt x="3796" y="10532"/>
                    </a:lnTo>
                    <a:lnTo>
                      <a:pt x="3790" y="10537"/>
                    </a:lnTo>
                    <a:lnTo>
                      <a:pt x="3776" y="10550"/>
                    </a:lnTo>
                    <a:lnTo>
                      <a:pt x="3773" y="10532"/>
                    </a:lnTo>
                    <a:close/>
                    <a:moveTo>
                      <a:pt x="3485" y="10396"/>
                    </a:moveTo>
                    <a:lnTo>
                      <a:pt x="3485" y="10366"/>
                    </a:lnTo>
                    <a:lnTo>
                      <a:pt x="3490" y="10353"/>
                    </a:lnTo>
                    <a:lnTo>
                      <a:pt x="3504" y="10332"/>
                    </a:lnTo>
                    <a:lnTo>
                      <a:pt x="3510" y="10340"/>
                    </a:lnTo>
                    <a:lnTo>
                      <a:pt x="3507" y="10366"/>
                    </a:lnTo>
                    <a:lnTo>
                      <a:pt x="3504" y="10374"/>
                    </a:lnTo>
                    <a:lnTo>
                      <a:pt x="3493" y="10396"/>
                    </a:lnTo>
                    <a:lnTo>
                      <a:pt x="3485" y="10396"/>
                    </a:lnTo>
                    <a:close/>
                    <a:moveTo>
                      <a:pt x="3636" y="10366"/>
                    </a:moveTo>
                    <a:lnTo>
                      <a:pt x="3641" y="10353"/>
                    </a:lnTo>
                    <a:lnTo>
                      <a:pt x="3641" y="10374"/>
                    </a:lnTo>
                    <a:lnTo>
                      <a:pt x="3636" y="10366"/>
                    </a:lnTo>
                    <a:close/>
                    <a:moveTo>
                      <a:pt x="2555" y="10259"/>
                    </a:moveTo>
                    <a:lnTo>
                      <a:pt x="2560" y="10233"/>
                    </a:lnTo>
                    <a:lnTo>
                      <a:pt x="2569" y="10216"/>
                    </a:lnTo>
                    <a:lnTo>
                      <a:pt x="2583" y="10212"/>
                    </a:lnTo>
                    <a:lnTo>
                      <a:pt x="2591" y="10203"/>
                    </a:lnTo>
                    <a:lnTo>
                      <a:pt x="2594" y="10199"/>
                    </a:lnTo>
                    <a:lnTo>
                      <a:pt x="2602" y="10203"/>
                    </a:lnTo>
                    <a:lnTo>
                      <a:pt x="2594" y="10212"/>
                    </a:lnTo>
                    <a:lnTo>
                      <a:pt x="2591" y="10233"/>
                    </a:lnTo>
                    <a:lnTo>
                      <a:pt x="2585" y="10259"/>
                    </a:lnTo>
                    <a:lnTo>
                      <a:pt x="2583" y="10268"/>
                    </a:lnTo>
                    <a:lnTo>
                      <a:pt x="2569" y="10280"/>
                    </a:lnTo>
                    <a:lnTo>
                      <a:pt x="2555" y="10259"/>
                    </a:lnTo>
                    <a:close/>
                    <a:moveTo>
                      <a:pt x="3924" y="10259"/>
                    </a:moveTo>
                    <a:lnTo>
                      <a:pt x="3924" y="10221"/>
                    </a:lnTo>
                    <a:lnTo>
                      <a:pt x="3938" y="10221"/>
                    </a:lnTo>
                    <a:lnTo>
                      <a:pt x="3947" y="10203"/>
                    </a:lnTo>
                    <a:lnTo>
                      <a:pt x="3952" y="10199"/>
                    </a:lnTo>
                    <a:lnTo>
                      <a:pt x="3966" y="10186"/>
                    </a:lnTo>
                    <a:lnTo>
                      <a:pt x="3980" y="10182"/>
                    </a:lnTo>
                    <a:lnTo>
                      <a:pt x="3986" y="10178"/>
                    </a:lnTo>
                    <a:lnTo>
                      <a:pt x="3994" y="10174"/>
                    </a:lnTo>
                    <a:lnTo>
                      <a:pt x="4000" y="10178"/>
                    </a:lnTo>
                    <a:lnTo>
                      <a:pt x="4006" y="10182"/>
                    </a:lnTo>
                    <a:lnTo>
                      <a:pt x="4011" y="10178"/>
                    </a:lnTo>
                    <a:lnTo>
                      <a:pt x="4020" y="10152"/>
                    </a:lnTo>
                    <a:lnTo>
                      <a:pt x="4020" y="10144"/>
                    </a:lnTo>
                    <a:lnTo>
                      <a:pt x="4025" y="10122"/>
                    </a:lnTo>
                    <a:lnTo>
                      <a:pt x="4034" y="10101"/>
                    </a:lnTo>
                    <a:lnTo>
                      <a:pt x="4076" y="10101"/>
                    </a:lnTo>
                    <a:lnTo>
                      <a:pt x="4087" y="10109"/>
                    </a:lnTo>
                    <a:lnTo>
                      <a:pt x="4101" y="10118"/>
                    </a:lnTo>
                    <a:lnTo>
                      <a:pt x="4109" y="10122"/>
                    </a:lnTo>
                    <a:lnTo>
                      <a:pt x="4101" y="10139"/>
                    </a:lnTo>
                    <a:lnTo>
                      <a:pt x="4098" y="10152"/>
                    </a:lnTo>
                    <a:lnTo>
                      <a:pt x="4087" y="10152"/>
                    </a:lnTo>
                    <a:lnTo>
                      <a:pt x="4076" y="10161"/>
                    </a:lnTo>
                    <a:cubicBezTo>
                      <a:pt x="4037" y="10177"/>
                      <a:pt x="4037" y="10170"/>
                      <a:pt x="4020" y="10216"/>
                    </a:cubicBezTo>
                    <a:lnTo>
                      <a:pt x="4017" y="10233"/>
                    </a:lnTo>
                    <a:lnTo>
                      <a:pt x="4006" y="10268"/>
                    </a:lnTo>
                    <a:lnTo>
                      <a:pt x="3994" y="10280"/>
                    </a:lnTo>
                    <a:lnTo>
                      <a:pt x="3980" y="10280"/>
                    </a:lnTo>
                    <a:lnTo>
                      <a:pt x="3966" y="10276"/>
                    </a:lnTo>
                    <a:lnTo>
                      <a:pt x="3952" y="10280"/>
                    </a:lnTo>
                    <a:lnTo>
                      <a:pt x="3938" y="10280"/>
                    </a:lnTo>
                    <a:lnTo>
                      <a:pt x="3924" y="10263"/>
                    </a:lnTo>
                    <a:lnTo>
                      <a:pt x="3924" y="10259"/>
                    </a:lnTo>
                    <a:close/>
                    <a:moveTo>
                      <a:pt x="4552" y="10259"/>
                    </a:moveTo>
                    <a:lnTo>
                      <a:pt x="4535" y="10259"/>
                    </a:lnTo>
                    <a:lnTo>
                      <a:pt x="4524" y="10255"/>
                    </a:lnTo>
                    <a:lnTo>
                      <a:pt x="4518" y="10233"/>
                    </a:lnTo>
                    <a:lnTo>
                      <a:pt x="4524" y="10203"/>
                    </a:lnTo>
                    <a:lnTo>
                      <a:pt x="4535" y="10195"/>
                    </a:lnTo>
                    <a:lnTo>
                      <a:pt x="4549" y="10191"/>
                    </a:lnTo>
                    <a:lnTo>
                      <a:pt x="4563" y="10186"/>
                    </a:lnTo>
                    <a:lnTo>
                      <a:pt x="4577" y="10178"/>
                    </a:lnTo>
                    <a:lnTo>
                      <a:pt x="4588" y="10152"/>
                    </a:lnTo>
                    <a:lnTo>
                      <a:pt x="4591" y="10144"/>
                    </a:lnTo>
                    <a:lnTo>
                      <a:pt x="4602" y="10122"/>
                    </a:lnTo>
                    <a:lnTo>
                      <a:pt x="4616" y="10122"/>
                    </a:lnTo>
                    <a:lnTo>
                      <a:pt x="4625" y="10152"/>
                    </a:lnTo>
                    <a:lnTo>
                      <a:pt x="4616" y="10156"/>
                    </a:lnTo>
                    <a:cubicBezTo>
                      <a:pt x="4581" y="10203"/>
                      <a:pt x="4597" y="10163"/>
                      <a:pt x="4583" y="10233"/>
                    </a:cubicBezTo>
                    <a:lnTo>
                      <a:pt x="4577" y="10255"/>
                    </a:lnTo>
                    <a:lnTo>
                      <a:pt x="4566" y="10259"/>
                    </a:lnTo>
                    <a:lnTo>
                      <a:pt x="4563" y="10263"/>
                    </a:lnTo>
                    <a:lnTo>
                      <a:pt x="4552" y="10259"/>
                    </a:lnTo>
                    <a:close/>
                    <a:moveTo>
                      <a:pt x="4451" y="10233"/>
                    </a:moveTo>
                    <a:lnTo>
                      <a:pt x="4454" y="10203"/>
                    </a:lnTo>
                    <a:lnTo>
                      <a:pt x="4454" y="10199"/>
                    </a:lnTo>
                    <a:lnTo>
                      <a:pt x="4468" y="10195"/>
                    </a:lnTo>
                    <a:lnTo>
                      <a:pt x="4482" y="10195"/>
                    </a:lnTo>
                    <a:lnTo>
                      <a:pt x="4496" y="10203"/>
                    </a:lnTo>
                    <a:lnTo>
                      <a:pt x="4496" y="10212"/>
                    </a:lnTo>
                    <a:lnTo>
                      <a:pt x="4487" y="10233"/>
                    </a:lnTo>
                    <a:lnTo>
                      <a:pt x="4482" y="10242"/>
                    </a:lnTo>
                    <a:lnTo>
                      <a:pt x="4468" y="10250"/>
                    </a:lnTo>
                    <a:lnTo>
                      <a:pt x="4454" y="10255"/>
                    </a:lnTo>
                    <a:lnTo>
                      <a:pt x="4451" y="10233"/>
                    </a:lnTo>
                    <a:close/>
                    <a:moveTo>
                      <a:pt x="2555" y="10178"/>
                    </a:moveTo>
                    <a:lnTo>
                      <a:pt x="2569" y="10156"/>
                    </a:lnTo>
                    <a:lnTo>
                      <a:pt x="2569" y="10152"/>
                    </a:lnTo>
                    <a:lnTo>
                      <a:pt x="2583" y="10144"/>
                    </a:lnTo>
                    <a:lnTo>
                      <a:pt x="2594" y="10122"/>
                    </a:lnTo>
                    <a:lnTo>
                      <a:pt x="2594" y="10118"/>
                    </a:lnTo>
                    <a:lnTo>
                      <a:pt x="2608" y="10109"/>
                    </a:lnTo>
                    <a:lnTo>
                      <a:pt x="2616" y="10122"/>
                    </a:lnTo>
                    <a:lnTo>
                      <a:pt x="2608" y="10131"/>
                    </a:lnTo>
                    <a:lnTo>
                      <a:pt x="2594" y="10135"/>
                    </a:lnTo>
                    <a:lnTo>
                      <a:pt x="2591" y="10152"/>
                    </a:lnTo>
                    <a:lnTo>
                      <a:pt x="2583" y="10165"/>
                    </a:lnTo>
                    <a:lnTo>
                      <a:pt x="2571" y="10178"/>
                    </a:lnTo>
                    <a:lnTo>
                      <a:pt x="2569" y="10182"/>
                    </a:lnTo>
                    <a:lnTo>
                      <a:pt x="2555" y="10178"/>
                    </a:lnTo>
                    <a:close/>
                    <a:moveTo>
                      <a:pt x="4409" y="10178"/>
                    </a:moveTo>
                    <a:lnTo>
                      <a:pt x="4401" y="10174"/>
                    </a:lnTo>
                    <a:lnTo>
                      <a:pt x="4387" y="10169"/>
                    </a:lnTo>
                    <a:lnTo>
                      <a:pt x="4359" y="10152"/>
                    </a:lnTo>
                    <a:lnTo>
                      <a:pt x="4356" y="10152"/>
                    </a:lnTo>
                    <a:lnTo>
                      <a:pt x="4359" y="10144"/>
                    </a:lnTo>
                    <a:lnTo>
                      <a:pt x="4373" y="10122"/>
                    </a:lnTo>
                    <a:lnTo>
                      <a:pt x="4387" y="10114"/>
                    </a:lnTo>
                    <a:lnTo>
                      <a:pt x="4401" y="10109"/>
                    </a:lnTo>
                    <a:lnTo>
                      <a:pt x="4415" y="10101"/>
                    </a:lnTo>
                    <a:lnTo>
                      <a:pt x="4423" y="10097"/>
                    </a:lnTo>
                    <a:lnTo>
                      <a:pt x="4429" y="10092"/>
                    </a:lnTo>
                    <a:lnTo>
                      <a:pt x="4440" y="10084"/>
                    </a:lnTo>
                    <a:lnTo>
                      <a:pt x="4448" y="10097"/>
                    </a:lnTo>
                    <a:lnTo>
                      <a:pt x="4448" y="10122"/>
                    </a:lnTo>
                    <a:lnTo>
                      <a:pt x="4445" y="10152"/>
                    </a:lnTo>
                    <a:lnTo>
                      <a:pt x="4440" y="10165"/>
                    </a:lnTo>
                    <a:lnTo>
                      <a:pt x="4429" y="10178"/>
                    </a:lnTo>
                    <a:lnTo>
                      <a:pt x="4409" y="10178"/>
                    </a:lnTo>
                    <a:close/>
                    <a:moveTo>
                      <a:pt x="3854" y="10152"/>
                    </a:moveTo>
                    <a:lnTo>
                      <a:pt x="3857" y="10139"/>
                    </a:lnTo>
                    <a:lnTo>
                      <a:pt x="3860" y="10122"/>
                    </a:lnTo>
                    <a:lnTo>
                      <a:pt x="3871" y="10114"/>
                    </a:lnTo>
                    <a:lnTo>
                      <a:pt x="3885" y="10101"/>
                    </a:lnTo>
                    <a:lnTo>
                      <a:pt x="3894" y="10097"/>
                    </a:lnTo>
                    <a:lnTo>
                      <a:pt x="3899" y="10092"/>
                    </a:lnTo>
                    <a:lnTo>
                      <a:pt x="3910" y="10075"/>
                    </a:lnTo>
                    <a:lnTo>
                      <a:pt x="3924" y="10071"/>
                    </a:lnTo>
                    <a:lnTo>
                      <a:pt x="3930" y="10097"/>
                    </a:lnTo>
                    <a:lnTo>
                      <a:pt x="3924" y="10105"/>
                    </a:lnTo>
                    <a:cubicBezTo>
                      <a:pt x="3915" y="10182"/>
                      <a:pt x="3902" y="10188"/>
                      <a:pt x="3857" y="10156"/>
                    </a:cubicBezTo>
                    <a:lnTo>
                      <a:pt x="3854" y="10152"/>
                    </a:lnTo>
                    <a:close/>
                    <a:moveTo>
                      <a:pt x="2527" y="10122"/>
                    </a:moveTo>
                    <a:lnTo>
                      <a:pt x="2541" y="10097"/>
                    </a:lnTo>
                    <a:lnTo>
                      <a:pt x="2555" y="10088"/>
                    </a:lnTo>
                    <a:lnTo>
                      <a:pt x="2557" y="10097"/>
                    </a:lnTo>
                    <a:lnTo>
                      <a:pt x="2549" y="10122"/>
                    </a:lnTo>
                    <a:lnTo>
                      <a:pt x="2541" y="10135"/>
                    </a:lnTo>
                    <a:lnTo>
                      <a:pt x="2527" y="10122"/>
                    </a:lnTo>
                    <a:close/>
                    <a:moveTo>
                      <a:pt x="90" y="9742"/>
                    </a:moveTo>
                    <a:lnTo>
                      <a:pt x="90" y="9716"/>
                    </a:lnTo>
                    <a:lnTo>
                      <a:pt x="92" y="9691"/>
                    </a:lnTo>
                    <a:lnTo>
                      <a:pt x="98" y="9674"/>
                    </a:lnTo>
                    <a:lnTo>
                      <a:pt x="112" y="9661"/>
                    </a:lnTo>
                    <a:lnTo>
                      <a:pt x="137" y="9661"/>
                    </a:lnTo>
                    <a:lnTo>
                      <a:pt x="151" y="9652"/>
                    </a:lnTo>
                    <a:lnTo>
                      <a:pt x="165" y="9652"/>
                    </a:lnTo>
                    <a:lnTo>
                      <a:pt x="168" y="9661"/>
                    </a:lnTo>
                    <a:lnTo>
                      <a:pt x="165" y="9665"/>
                    </a:lnTo>
                    <a:lnTo>
                      <a:pt x="160" y="9716"/>
                    </a:lnTo>
                    <a:lnTo>
                      <a:pt x="151" y="9738"/>
                    </a:lnTo>
                    <a:lnTo>
                      <a:pt x="140" y="9742"/>
                    </a:lnTo>
                    <a:lnTo>
                      <a:pt x="126" y="9742"/>
                    </a:lnTo>
                    <a:lnTo>
                      <a:pt x="112" y="9751"/>
                    </a:lnTo>
                    <a:lnTo>
                      <a:pt x="98" y="9755"/>
                    </a:lnTo>
                    <a:lnTo>
                      <a:pt x="90" y="9742"/>
                    </a:lnTo>
                    <a:close/>
                    <a:moveTo>
                      <a:pt x="3947" y="9742"/>
                    </a:moveTo>
                    <a:lnTo>
                      <a:pt x="3941" y="9716"/>
                    </a:lnTo>
                    <a:lnTo>
                      <a:pt x="3944" y="9691"/>
                    </a:lnTo>
                    <a:lnTo>
                      <a:pt x="3952" y="9669"/>
                    </a:lnTo>
                    <a:lnTo>
                      <a:pt x="3958" y="9661"/>
                    </a:lnTo>
                    <a:lnTo>
                      <a:pt x="3961" y="9635"/>
                    </a:lnTo>
                    <a:lnTo>
                      <a:pt x="3966" y="9631"/>
                    </a:lnTo>
                    <a:lnTo>
                      <a:pt x="3980" y="9622"/>
                    </a:lnTo>
                    <a:lnTo>
                      <a:pt x="3989" y="9635"/>
                    </a:lnTo>
                    <a:lnTo>
                      <a:pt x="3994" y="9639"/>
                    </a:lnTo>
                    <a:lnTo>
                      <a:pt x="4006" y="9661"/>
                    </a:lnTo>
                    <a:lnTo>
                      <a:pt x="4008" y="9661"/>
                    </a:lnTo>
                    <a:lnTo>
                      <a:pt x="4011" y="9691"/>
                    </a:lnTo>
                    <a:lnTo>
                      <a:pt x="4008" y="9716"/>
                    </a:lnTo>
                    <a:lnTo>
                      <a:pt x="4006" y="9716"/>
                    </a:lnTo>
                    <a:lnTo>
                      <a:pt x="3994" y="9733"/>
                    </a:lnTo>
                    <a:lnTo>
                      <a:pt x="3980" y="9742"/>
                    </a:lnTo>
                    <a:lnTo>
                      <a:pt x="3980" y="9746"/>
                    </a:lnTo>
                    <a:lnTo>
                      <a:pt x="3966" y="9751"/>
                    </a:lnTo>
                    <a:lnTo>
                      <a:pt x="3952" y="9751"/>
                    </a:lnTo>
                    <a:lnTo>
                      <a:pt x="3947" y="9742"/>
                    </a:lnTo>
                    <a:close/>
                    <a:moveTo>
                      <a:pt x="4499" y="9742"/>
                    </a:moveTo>
                    <a:lnTo>
                      <a:pt x="4510" y="9721"/>
                    </a:lnTo>
                    <a:lnTo>
                      <a:pt x="4510" y="9716"/>
                    </a:lnTo>
                    <a:lnTo>
                      <a:pt x="4524" y="9708"/>
                    </a:lnTo>
                    <a:cubicBezTo>
                      <a:pt x="4555" y="9686"/>
                      <a:pt x="4555" y="9680"/>
                      <a:pt x="4577" y="9644"/>
                    </a:cubicBezTo>
                    <a:lnTo>
                      <a:pt x="4591" y="9639"/>
                    </a:lnTo>
                    <a:lnTo>
                      <a:pt x="4605" y="9661"/>
                    </a:lnTo>
                    <a:lnTo>
                      <a:pt x="4594" y="9691"/>
                    </a:lnTo>
                    <a:lnTo>
                      <a:pt x="4591" y="9695"/>
                    </a:lnTo>
                    <a:lnTo>
                      <a:pt x="4583" y="9716"/>
                    </a:lnTo>
                    <a:lnTo>
                      <a:pt x="4577" y="9729"/>
                    </a:lnTo>
                    <a:lnTo>
                      <a:pt x="4563" y="9742"/>
                    </a:lnTo>
                    <a:lnTo>
                      <a:pt x="4563" y="9746"/>
                    </a:lnTo>
                    <a:lnTo>
                      <a:pt x="4549" y="9746"/>
                    </a:lnTo>
                    <a:lnTo>
                      <a:pt x="4535" y="9751"/>
                    </a:lnTo>
                    <a:lnTo>
                      <a:pt x="4524" y="9763"/>
                    </a:lnTo>
                    <a:lnTo>
                      <a:pt x="4510" y="9772"/>
                    </a:lnTo>
                    <a:lnTo>
                      <a:pt x="4499" y="9742"/>
                    </a:lnTo>
                    <a:close/>
                    <a:moveTo>
                      <a:pt x="4451" y="9716"/>
                    </a:moveTo>
                    <a:lnTo>
                      <a:pt x="4445" y="9691"/>
                    </a:lnTo>
                    <a:lnTo>
                      <a:pt x="4440" y="9682"/>
                    </a:lnTo>
                    <a:lnTo>
                      <a:pt x="4434" y="9661"/>
                    </a:lnTo>
                    <a:lnTo>
                      <a:pt x="4440" y="9648"/>
                    </a:lnTo>
                    <a:lnTo>
                      <a:pt x="4454" y="9635"/>
                    </a:lnTo>
                    <a:lnTo>
                      <a:pt x="4468" y="9639"/>
                    </a:lnTo>
                    <a:lnTo>
                      <a:pt x="4482" y="9639"/>
                    </a:lnTo>
                    <a:lnTo>
                      <a:pt x="4490" y="9635"/>
                    </a:lnTo>
                    <a:lnTo>
                      <a:pt x="4496" y="9627"/>
                    </a:lnTo>
                    <a:lnTo>
                      <a:pt x="4496" y="9610"/>
                    </a:lnTo>
                    <a:lnTo>
                      <a:pt x="4504" y="9580"/>
                    </a:lnTo>
                    <a:lnTo>
                      <a:pt x="4510" y="9571"/>
                    </a:lnTo>
                    <a:lnTo>
                      <a:pt x="4524" y="9563"/>
                    </a:lnTo>
                    <a:lnTo>
                      <a:pt x="4535" y="9580"/>
                    </a:lnTo>
                    <a:lnTo>
                      <a:pt x="4538" y="9580"/>
                    </a:lnTo>
                    <a:lnTo>
                      <a:pt x="4541" y="9610"/>
                    </a:lnTo>
                    <a:lnTo>
                      <a:pt x="4535" y="9614"/>
                    </a:lnTo>
                    <a:cubicBezTo>
                      <a:pt x="4506" y="9642"/>
                      <a:pt x="4488" y="9617"/>
                      <a:pt x="4490" y="9691"/>
                    </a:cubicBezTo>
                    <a:lnTo>
                      <a:pt x="4482" y="9716"/>
                    </a:lnTo>
                    <a:lnTo>
                      <a:pt x="4479" y="9716"/>
                    </a:lnTo>
                    <a:lnTo>
                      <a:pt x="4468" y="9725"/>
                    </a:lnTo>
                    <a:lnTo>
                      <a:pt x="4454" y="9725"/>
                    </a:lnTo>
                    <a:lnTo>
                      <a:pt x="4451" y="9716"/>
                    </a:lnTo>
                    <a:close/>
                    <a:moveTo>
                      <a:pt x="59" y="9580"/>
                    </a:moveTo>
                    <a:lnTo>
                      <a:pt x="59" y="9554"/>
                    </a:lnTo>
                    <a:lnTo>
                      <a:pt x="70" y="9537"/>
                    </a:lnTo>
                    <a:lnTo>
                      <a:pt x="84" y="9537"/>
                    </a:lnTo>
                    <a:lnTo>
                      <a:pt x="87" y="9554"/>
                    </a:lnTo>
                    <a:lnTo>
                      <a:pt x="84" y="9575"/>
                    </a:lnTo>
                    <a:lnTo>
                      <a:pt x="70" y="9597"/>
                    </a:lnTo>
                    <a:lnTo>
                      <a:pt x="59" y="9580"/>
                    </a:lnTo>
                    <a:close/>
                    <a:moveTo>
                      <a:pt x="165" y="9580"/>
                    </a:moveTo>
                    <a:lnTo>
                      <a:pt x="179" y="9537"/>
                    </a:lnTo>
                    <a:lnTo>
                      <a:pt x="193" y="9545"/>
                    </a:lnTo>
                    <a:lnTo>
                      <a:pt x="202" y="9554"/>
                    </a:lnTo>
                    <a:lnTo>
                      <a:pt x="196" y="9580"/>
                    </a:lnTo>
                    <a:lnTo>
                      <a:pt x="179" y="9605"/>
                    </a:lnTo>
                    <a:lnTo>
                      <a:pt x="165" y="9580"/>
                    </a:lnTo>
                    <a:close/>
                    <a:moveTo>
                      <a:pt x="3899" y="9580"/>
                    </a:moveTo>
                    <a:lnTo>
                      <a:pt x="3899" y="9554"/>
                    </a:lnTo>
                    <a:lnTo>
                      <a:pt x="3910" y="9537"/>
                    </a:lnTo>
                    <a:lnTo>
                      <a:pt x="3922" y="9554"/>
                    </a:lnTo>
                    <a:lnTo>
                      <a:pt x="3913" y="9580"/>
                    </a:lnTo>
                    <a:lnTo>
                      <a:pt x="3910" y="9584"/>
                    </a:lnTo>
                    <a:lnTo>
                      <a:pt x="3899" y="9580"/>
                    </a:lnTo>
                    <a:close/>
                    <a:moveTo>
                      <a:pt x="4020" y="9580"/>
                    </a:moveTo>
                    <a:lnTo>
                      <a:pt x="4020" y="9575"/>
                    </a:lnTo>
                    <a:lnTo>
                      <a:pt x="4031" y="9554"/>
                    </a:lnTo>
                    <a:lnTo>
                      <a:pt x="4034" y="9550"/>
                    </a:lnTo>
                    <a:lnTo>
                      <a:pt x="4039" y="9554"/>
                    </a:lnTo>
                    <a:lnTo>
                      <a:pt x="4031" y="9580"/>
                    </a:lnTo>
                    <a:lnTo>
                      <a:pt x="4020" y="9584"/>
                    </a:lnTo>
                    <a:lnTo>
                      <a:pt x="4020" y="9580"/>
                    </a:lnTo>
                    <a:close/>
                    <a:moveTo>
                      <a:pt x="4392" y="9580"/>
                    </a:moveTo>
                    <a:lnTo>
                      <a:pt x="4401" y="9563"/>
                    </a:lnTo>
                    <a:lnTo>
                      <a:pt x="4403" y="9554"/>
                    </a:lnTo>
                    <a:lnTo>
                      <a:pt x="4415" y="9541"/>
                    </a:lnTo>
                    <a:lnTo>
                      <a:pt x="4429" y="9528"/>
                    </a:lnTo>
                    <a:lnTo>
                      <a:pt x="4429" y="9524"/>
                    </a:lnTo>
                    <a:lnTo>
                      <a:pt x="4440" y="9511"/>
                    </a:lnTo>
                    <a:lnTo>
                      <a:pt x="4454" y="9524"/>
                    </a:lnTo>
                    <a:lnTo>
                      <a:pt x="4445" y="9554"/>
                    </a:lnTo>
                    <a:lnTo>
                      <a:pt x="4440" y="9563"/>
                    </a:lnTo>
                    <a:lnTo>
                      <a:pt x="4429" y="9597"/>
                    </a:lnTo>
                    <a:lnTo>
                      <a:pt x="4415" y="9601"/>
                    </a:lnTo>
                    <a:lnTo>
                      <a:pt x="4401" y="9588"/>
                    </a:lnTo>
                    <a:lnTo>
                      <a:pt x="4392" y="9580"/>
                    </a:lnTo>
                    <a:close/>
                    <a:moveTo>
                      <a:pt x="13994" y="8687"/>
                    </a:moveTo>
                    <a:lnTo>
                      <a:pt x="13992" y="8657"/>
                    </a:lnTo>
                    <a:lnTo>
                      <a:pt x="13992" y="8631"/>
                    </a:lnTo>
                    <a:lnTo>
                      <a:pt x="13994" y="8605"/>
                    </a:lnTo>
                    <a:lnTo>
                      <a:pt x="13994" y="8575"/>
                    </a:lnTo>
                    <a:lnTo>
                      <a:pt x="13997" y="8571"/>
                    </a:lnTo>
                    <a:lnTo>
                      <a:pt x="14006" y="8550"/>
                    </a:lnTo>
                    <a:lnTo>
                      <a:pt x="14008" y="8546"/>
                    </a:lnTo>
                    <a:lnTo>
                      <a:pt x="14022" y="8541"/>
                    </a:lnTo>
                    <a:lnTo>
                      <a:pt x="14036" y="8533"/>
                    </a:lnTo>
                    <a:lnTo>
                      <a:pt x="14050" y="8533"/>
                    </a:lnTo>
                    <a:lnTo>
                      <a:pt x="14064" y="8550"/>
                    </a:lnTo>
                    <a:lnTo>
                      <a:pt x="14070" y="8575"/>
                    </a:lnTo>
                    <a:lnTo>
                      <a:pt x="14064" y="8605"/>
                    </a:lnTo>
                    <a:lnTo>
                      <a:pt x="14064" y="8610"/>
                    </a:lnTo>
                    <a:lnTo>
                      <a:pt x="14062" y="8631"/>
                    </a:lnTo>
                    <a:lnTo>
                      <a:pt x="14050" y="8657"/>
                    </a:lnTo>
                    <a:lnTo>
                      <a:pt x="14042" y="8687"/>
                    </a:lnTo>
                    <a:lnTo>
                      <a:pt x="14036" y="8695"/>
                    </a:lnTo>
                    <a:lnTo>
                      <a:pt x="14022" y="8704"/>
                    </a:lnTo>
                    <a:lnTo>
                      <a:pt x="14008" y="8695"/>
                    </a:lnTo>
                    <a:lnTo>
                      <a:pt x="13997" y="8691"/>
                    </a:lnTo>
                    <a:lnTo>
                      <a:pt x="13994" y="8687"/>
                    </a:lnTo>
                    <a:close/>
                    <a:moveTo>
                      <a:pt x="5644" y="8575"/>
                    </a:moveTo>
                    <a:lnTo>
                      <a:pt x="5650" y="8571"/>
                    </a:lnTo>
                    <a:lnTo>
                      <a:pt x="5664" y="8558"/>
                    </a:lnTo>
                    <a:lnTo>
                      <a:pt x="5664" y="8580"/>
                    </a:lnTo>
                    <a:lnTo>
                      <a:pt x="5650" y="8597"/>
                    </a:lnTo>
                    <a:lnTo>
                      <a:pt x="5644" y="8575"/>
                    </a:lnTo>
                    <a:close/>
                    <a:moveTo>
                      <a:pt x="13930" y="8520"/>
                    </a:moveTo>
                    <a:lnTo>
                      <a:pt x="13927" y="8516"/>
                    </a:lnTo>
                    <a:lnTo>
                      <a:pt x="13922" y="8494"/>
                    </a:lnTo>
                    <a:lnTo>
                      <a:pt x="13927" y="8443"/>
                    </a:lnTo>
                    <a:lnTo>
                      <a:pt x="13927" y="8439"/>
                    </a:lnTo>
                    <a:lnTo>
                      <a:pt x="13930" y="8413"/>
                    </a:lnTo>
                    <a:lnTo>
                      <a:pt x="13941" y="8387"/>
                    </a:lnTo>
                    <a:lnTo>
                      <a:pt x="13941" y="8383"/>
                    </a:lnTo>
                    <a:lnTo>
                      <a:pt x="13955" y="8362"/>
                    </a:lnTo>
                    <a:lnTo>
                      <a:pt x="13983" y="8362"/>
                    </a:lnTo>
                    <a:lnTo>
                      <a:pt x="13992" y="8387"/>
                    </a:lnTo>
                    <a:lnTo>
                      <a:pt x="13992" y="8469"/>
                    </a:lnTo>
                    <a:lnTo>
                      <a:pt x="13989" y="8494"/>
                    </a:lnTo>
                    <a:lnTo>
                      <a:pt x="13983" y="8516"/>
                    </a:lnTo>
                    <a:lnTo>
                      <a:pt x="13969" y="8520"/>
                    </a:lnTo>
                    <a:lnTo>
                      <a:pt x="13969" y="8524"/>
                    </a:lnTo>
                    <a:lnTo>
                      <a:pt x="13955" y="8524"/>
                    </a:lnTo>
                    <a:lnTo>
                      <a:pt x="13941" y="8533"/>
                    </a:lnTo>
                    <a:lnTo>
                      <a:pt x="13930" y="8520"/>
                    </a:lnTo>
                    <a:close/>
                    <a:moveTo>
                      <a:pt x="5552" y="8494"/>
                    </a:moveTo>
                    <a:lnTo>
                      <a:pt x="5552" y="8469"/>
                    </a:lnTo>
                    <a:lnTo>
                      <a:pt x="5555" y="8464"/>
                    </a:lnTo>
                    <a:lnTo>
                      <a:pt x="5560" y="8469"/>
                    </a:lnTo>
                    <a:lnTo>
                      <a:pt x="5555" y="8494"/>
                    </a:lnTo>
                    <a:lnTo>
                      <a:pt x="5555" y="8499"/>
                    </a:lnTo>
                    <a:lnTo>
                      <a:pt x="5552" y="8494"/>
                    </a:lnTo>
                    <a:close/>
                    <a:moveTo>
                      <a:pt x="5616" y="8494"/>
                    </a:moveTo>
                    <a:lnTo>
                      <a:pt x="5622" y="8490"/>
                    </a:lnTo>
                    <a:lnTo>
                      <a:pt x="5625" y="8494"/>
                    </a:lnTo>
                    <a:lnTo>
                      <a:pt x="5622" y="8507"/>
                    </a:lnTo>
                    <a:lnTo>
                      <a:pt x="5616" y="8494"/>
                    </a:lnTo>
                    <a:close/>
                    <a:moveTo>
                      <a:pt x="13896" y="299"/>
                    </a:moveTo>
                    <a:lnTo>
                      <a:pt x="13902" y="295"/>
                    </a:lnTo>
                    <a:lnTo>
                      <a:pt x="13916" y="282"/>
                    </a:lnTo>
                    <a:lnTo>
                      <a:pt x="13916" y="269"/>
                    </a:lnTo>
                    <a:lnTo>
                      <a:pt x="13927" y="265"/>
                    </a:lnTo>
                    <a:lnTo>
                      <a:pt x="13941" y="265"/>
                    </a:lnTo>
                    <a:lnTo>
                      <a:pt x="13950" y="243"/>
                    </a:lnTo>
                    <a:lnTo>
                      <a:pt x="13955" y="243"/>
                    </a:lnTo>
                    <a:lnTo>
                      <a:pt x="13969" y="235"/>
                    </a:lnTo>
                    <a:lnTo>
                      <a:pt x="13975" y="218"/>
                    </a:lnTo>
                    <a:lnTo>
                      <a:pt x="13983" y="209"/>
                    </a:lnTo>
                    <a:lnTo>
                      <a:pt x="13989" y="188"/>
                    </a:lnTo>
                    <a:lnTo>
                      <a:pt x="13997" y="179"/>
                    </a:lnTo>
                    <a:lnTo>
                      <a:pt x="14008" y="162"/>
                    </a:lnTo>
                    <a:lnTo>
                      <a:pt x="14011" y="162"/>
                    </a:lnTo>
                    <a:lnTo>
                      <a:pt x="14022" y="145"/>
                    </a:lnTo>
                    <a:lnTo>
                      <a:pt x="14036" y="136"/>
                    </a:lnTo>
                    <a:lnTo>
                      <a:pt x="14036" y="132"/>
                    </a:lnTo>
                    <a:lnTo>
                      <a:pt x="14064" y="115"/>
                    </a:lnTo>
                    <a:lnTo>
                      <a:pt x="14076" y="107"/>
                    </a:lnTo>
                    <a:lnTo>
                      <a:pt x="14078" y="102"/>
                    </a:lnTo>
                    <a:lnTo>
                      <a:pt x="14092" y="98"/>
                    </a:lnTo>
                    <a:lnTo>
                      <a:pt x="14104" y="94"/>
                    </a:lnTo>
                    <a:lnTo>
                      <a:pt x="14112" y="81"/>
                    </a:lnTo>
                    <a:lnTo>
                      <a:pt x="14120" y="81"/>
                    </a:lnTo>
                    <a:lnTo>
                      <a:pt x="14118" y="85"/>
                    </a:lnTo>
                    <a:lnTo>
                      <a:pt x="14106" y="107"/>
                    </a:lnTo>
                    <a:lnTo>
                      <a:pt x="14104" y="111"/>
                    </a:lnTo>
                    <a:lnTo>
                      <a:pt x="14092" y="136"/>
                    </a:lnTo>
                    <a:lnTo>
                      <a:pt x="14084" y="162"/>
                    </a:lnTo>
                    <a:lnTo>
                      <a:pt x="14078" y="175"/>
                    </a:lnTo>
                    <a:lnTo>
                      <a:pt x="14067" y="188"/>
                    </a:lnTo>
                    <a:lnTo>
                      <a:pt x="14064" y="196"/>
                    </a:lnTo>
                    <a:lnTo>
                      <a:pt x="14050" y="213"/>
                    </a:lnTo>
                    <a:lnTo>
                      <a:pt x="14036" y="218"/>
                    </a:lnTo>
                    <a:lnTo>
                      <a:pt x="14034" y="218"/>
                    </a:lnTo>
                    <a:lnTo>
                      <a:pt x="14022" y="239"/>
                    </a:lnTo>
                    <a:lnTo>
                      <a:pt x="14008" y="243"/>
                    </a:lnTo>
                    <a:lnTo>
                      <a:pt x="14006" y="243"/>
                    </a:lnTo>
                    <a:lnTo>
                      <a:pt x="13997" y="260"/>
                    </a:lnTo>
                    <a:lnTo>
                      <a:pt x="13983" y="265"/>
                    </a:lnTo>
                    <a:lnTo>
                      <a:pt x="13969" y="269"/>
                    </a:lnTo>
                    <a:lnTo>
                      <a:pt x="13964" y="269"/>
                    </a:lnTo>
                    <a:lnTo>
                      <a:pt x="13955" y="286"/>
                    </a:lnTo>
                    <a:lnTo>
                      <a:pt x="13941" y="290"/>
                    </a:lnTo>
                    <a:lnTo>
                      <a:pt x="13927" y="299"/>
                    </a:lnTo>
                    <a:lnTo>
                      <a:pt x="13916" y="312"/>
                    </a:lnTo>
                    <a:lnTo>
                      <a:pt x="13902" y="312"/>
                    </a:lnTo>
                    <a:lnTo>
                      <a:pt x="13896" y="299"/>
                    </a:lnTo>
                    <a:close/>
                    <a:moveTo>
                      <a:pt x="13835" y="243"/>
                    </a:moveTo>
                    <a:lnTo>
                      <a:pt x="13852" y="218"/>
                    </a:lnTo>
                    <a:cubicBezTo>
                      <a:pt x="13878" y="169"/>
                      <a:pt x="13909" y="152"/>
                      <a:pt x="13930" y="107"/>
                    </a:cubicBezTo>
                    <a:lnTo>
                      <a:pt x="13941" y="85"/>
                    </a:lnTo>
                    <a:lnTo>
                      <a:pt x="13955" y="81"/>
                    </a:lnTo>
                    <a:lnTo>
                      <a:pt x="13969" y="55"/>
                    </a:lnTo>
                    <a:lnTo>
                      <a:pt x="13983" y="55"/>
                    </a:lnTo>
                    <a:lnTo>
                      <a:pt x="13997" y="34"/>
                    </a:lnTo>
                    <a:lnTo>
                      <a:pt x="14036" y="34"/>
                    </a:lnTo>
                    <a:lnTo>
                      <a:pt x="14042" y="25"/>
                    </a:lnTo>
                    <a:lnTo>
                      <a:pt x="14050" y="17"/>
                    </a:lnTo>
                    <a:lnTo>
                      <a:pt x="14064" y="13"/>
                    </a:lnTo>
                    <a:lnTo>
                      <a:pt x="14076" y="0"/>
                    </a:lnTo>
                    <a:lnTo>
                      <a:pt x="14081" y="0"/>
                    </a:lnTo>
                    <a:lnTo>
                      <a:pt x="14078" y="0"/>
                    </a:lnTo>
                    <a:lnTo>
                      <a:pt x="14070" y="25"/>
                    </a:lnTo>
                    <a:lnTo>
                      <a:pt x="14064" y="30"/>
                    </a:lnTo>
                    <a:lnTo>
                      <a:pt x="14050" y="34"/>
                    </a:lnTo>
                    <a:lnTo>
                      <a:pt x="14039" y="55"/>
                    </a:lnTo>
                    <a:lnTo>
                      <a:pt x="14036" y="55"/>
                    </a:lnTo>
                    <a:lnTo>
                      <a:pt x="14022" y="60"/>
                    </a:lnTo>
                    <a:lnTo>
                      <a:pt x="14017" y="81"/>
                    </a:lnTo>
                    <a:lnTo>
                      <a:pt x="14008" y="89"/>
                    </a:lnTo>
                    <a:lnTo>
                      <a:pt x="14000" y="107"/>
                    </a:lnTo>
                    <a:lnTo>
                      <a:pt x="13980" y="136"/>
                    </a:lnTo>
                    <a:lnTo>
                      <a:pt x="13958" y="162"/>
                    </a:lnTo>
                    <a:lnTo>
                      <a:pt x="13955" y="162"/>
                    </a:lnTo>
                    <a:lnTo>
                      <a:pt x="13941" y="175"/>
                    </a:lnTo>
                    <a:lnTo>
                      <a:pt x="13927" y="184"/>
                    </a:lnTo>
                    <a:lnTo>
                      <a:pt x="13922" y="188"/>
                    </a:lnTo>
                    <a:lnTo>
                      <a:pt x="13916" y="196"/>
                    </a:lnTo>
                    <a:lnTo>
                      <a:pt x="13902" y="209"/>
                    </a:lnTo>
                    <a:lnTo>
                      <a:pt x="13894" y="218"/>
                    </a:lnTo>
                    <a:lnTo>
                      <a:pt x="13888" y="222"/>
                    </a:lnTo>
                    <a:lnTo>
                      <a:pt x="13874" y="231"/>
                    </a:lnTo>
                    <a:lnTo>
                      <a:pt x="13860" y="243"/>
                    </a:lnTo>
                    <a:lnTo>
                      <a:pt x="13846" y="248"/>
                    </a:lnTo>
                    <a:lnTo>
                      <a:pt x="13835" y="243"/>
                    </a:lnTo>
                    <a:close/>
                    <a:moveTo>
                      <a:pt x="5580" y="218"/>
                    </a:moveTo>
                    <a:lnTo>
                      <a:pt x="5577" y="188"/>
                    </a:lnTo>
                    <a:lnTo>
                      <a:pt x="5580" y="171"/>
                    </a:lnTo>
                    <a:lnTo>
                      <a:pt x="5594" y="166"/>
                    </a:lnTo>
                    <a:cubicBezTo>
                      <a:pt x="5623" y="156"/>
                      <a:pt x="5629" y="169"/>
                      <a:pt x="5664" y="154"/>
                    </a:cubicBezTo>
                    <a:lnTo>
                      <a:pt x="5672" y="162"/>
                    </a:lnTo>
                    <a:lnTo>
                      <a:pt x="5672" y="188"/>
                    </a:lnTo>
                    <a:lnTo>
                      <a:pt x="5664" y="213"/>
                    </a:lnTo>
                    <a:lnTo>
                      <a:pt x="5661" y="218"/>
                    </a:lnTo>
                    <a:lnTo>
                      <a:pt x="5650" y="231"/>
                    </a:lnTo>
                    <a:lnTo>
                      <a:pt x="5636" y="226"/>
                    </a:lnTo>
                    <a:lnTo>
                      <a:pt x="5622" y="218"/>
                    </a:lnTo>
                    <a:lnTo>
                      <a:pt x="5608" y="218"/>
                    </a:lnTo>
                    <a:lnTo>
                      <a:pt x="5594" y="222"/>
                    </a:lnTo>
                    <a:lnTo>
                      <a:pt x="5580" y="222"/>
                    </a:lnTo>
                    <a:lnTo>
                      <a:pt x="5580" y="218"/>
                    </a:lnTo>
                    <a:close/>
                    <a:moveTo>
                      <a:pt x="5689" y="188"/>
                    </a:moveTo>
                    <a:lnTo>
                      <a:pt x="5703" y="162"/>
                    </a:lnTo>
                    <a:lnTo>
                      <a:pt x="5706" y="162"/>
                    </a:lnTo>
                    <a:lnTo>
                      <a:pt x="5709" y="188"/>
                    </a:lnTo>
                    <a:lnTo>
                      <a:pt x="5703" y="209"/>
                    </a:lnTo>
                    <a:lnTo>
                      <a:pt x="5689" y="192"/>
                    </a:lnTo>
                    <a:lnTo>
                      <a:pt x="5689" y="188"/>
                    </a:lnTo>
                    <a:close/>
                    <a:moveTo>
                      <a:pt x="5454" y="136"/>
                    </a:moveTo>
                    <a:lnTo>
                      <a:pt x="5445" y="107"/>
                    </a:lnTo>
                    <a:lnTo>
                      <a:pt x="5459" y="94"/>
                    </a:lnTo>
                    <a:lnTo>
                      <a:pt x="5487" y="102"/>
                    </a:lnTo>
                    <a:lnTo>
                      <a:pt x="5499" y="85"/>
                    </a:lnTo>
                    <a:lnTo>
                      <a:pt x="5507" y="81"/>
                    </a:lnTo>
                    <a:lnTo>
                      <a:pt x="5513" y="77"/>
                    </a:lnTo>
                    <a:lnTo>
                      <a:pt x="5518" y="81"/>
                    </a:lnTo>
                    <a:lnTo>
                      <a:pt x="5524" y="107"/>
                    </a:lnTo>
                    <a:lnTo>
                      <a:pt x="5518" y="136"/>
                    </a:lnTo>
                    <a:lnTo>
                      <a:pt x="5513" y="141"/>
                    </a:lnTo>
                    <a:lnTo>
                      <a:pt x="5499" y="145"/>
                    </a:lnTo>
                    <a:lnTo>
                      <a:pt x="5487" y="136"/>
                    </a:lnTo>
                    <a:lnTo>
                      <a:pt x="5487" y="128"/>
                    </a:lnTo>
                    <a:lnTo>
                      <a:pt x="5473" y="119"/>
                    </a:lnTo>
                    <a:lnTo>
                      <a:pt x="5462" y="136"/>
                    </a:lnTo>
                    <a:lnTo>
                      <a:pt x="5454" y="136"/>
                    </a:lnTo>
                    <a:close/>
                    <a:moveTo>
                      <a:pt x="5549" y="136"/>
                    </a:moveTo>
                    <a:lnTo>
                      <a:pt x="5546" y="107"/>
                    </a:lnTo>
                    <a:lnTo>
                      <a:pt x="5555" y="89"/>
                    </a:lnTo>
                    <a:lnTo>
                      <a:pt x="5563" y="107"/>
                    </a:lnTo>
                    <a:lnTo>
                      <a:pt x="5557" y="136"/>
                    </a:lnTo>
                    <a:lnTo>
                      <a:pt x="5555" y="141"/>
                    </a:lnTo>
                    <a:lnTo>
                      <a:pt x="5549" y="13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5" name="Positiv Level 3">
                <a:extLst>
                  <a:ext uri="{FF2B5EF4-FFF2-40B4-BE49-F238E27FC236}">
                    <a16:creationId xmlns:a16="http://schemas.microsoft.com/office/drawing/2014/main" id="{8A39D7BB-F84A-2671-08DB-FC4CBFE8D5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6713" y="1533525"/>
                <a:ext cx="4581525" cy="4578350"/>
              </a:xfrm>
              <a:custGeom>
                <a:avLst/>
                <a:gdLst>
                  <a:gd name="T0" fmla="*/ 151 w 14067"/>
                  <a:gd name="T1" fmla="*/ 13904 h 14071"/>
                  <a:gd name="T2" fmla="*/ 137 w 14067"/>
                  <a:gd name="T3" fmla="*/ 13998 h 14071"/>
                  <a:gd name="T4" fmla="*/ 4423 w 14067"/>
                  <a:gd name="T5" fmla="*/ 14020 h 14071"/>
                  <a:gd name="T6" fmla="*/ 4521 w 14067"/>
                  <a:gd name="T7" fmla="*/ 13994 h 14071"/>
                  <a:gd name="T8" fmla="*/ 4588 w 14067"/>
                  <a:gd name="T9" fmla="*/ 13943 h 14071"/>
                  <a:gd name="T10" fmla="*/ 4521 w 14067"/>
                  <a:gd name="T11" fmla="*/ 14045 h 14071"/>
                  <a:gd name="T12" fmla="*/ 8 w 14067"/>
                  <a:gd name="T13" fmla="*/ 13968 h 14071"/>
                  <a:gd name="T14" fmla="*/ 8 w 14067"/>
                  <a:gd name="T15" fmla="*/ 13968 h 14071"/>
                  <a:gd name="T16" fmla="*/ 4417 w 14067"/>
                  <a:gd name="T17" fmla="*/ 13938 h 14071"/>
                  <a:gd name="T18" fmla="*/ 2563 w 14067"/>
                  <a:gd name="T19" fmla="*/ 11524 h 14071"/>
                  <a:gd name="T20" fmla="*/ 2555 w 14067"/>
                  <a:gd name="T21" fmla="*/ 11593 h 14071"/>
                  <a:gd name="T22" fmla="*/ 3952 w 14067"/>
                  <a:gd name="T23" fmla="*/ 11481 h 14071"/>
                  <a:gd name="T24" fmla="*/ 3894 w 14067"/>
                  <a:gd name="T25" fmla="*/ 11580 h 14071"/>
                  <a:gd name="T26" fmla="*/ 2499 w 14067"/>
                  <a:gd name="T27" fmla="*/ 11524 h 14071"/>
                  <a:gd name="T28" fmla="*/ 3888 w 14067"/>
                  <a:gd name="T29" fmla="*/ 11499 h 14071"/>
                  <a:gd name="T30" fmla="*/ 3597 w 14067"/>
                  <a:gd name="T31" fmla="*/ 10520 h 14071"/>
                  <a:gd name="T32" fmla="*/ 3675 w 14067"/>
                  <a:gd name="T33" fmla="*/ 10409 h 14071"/>
                  <a:gd name="T34" fmla="*/ 3762 w 14067"/>
                  <a:gd name="T35" fmla="*/ 10388 h 14071"/>
                  <a:gd name="T36" fmla="*/ 3667 w 14067"/>
                  <a:gd name="T37" fmla="*/ 10529 h 14071"/>
                  <a:gd name="T38" fmla="*/ 3639 w 14067"/>
                  <a:gd name="T39" fmla="*/ 10584 h 14071"/>
                  <a:gd name="T40" fmla="*/ 3734 w 14067"/>
                  <a:gd name="T41" fmla="*/ 10593 h 14071"/>
                  <a:gd name="T42" fmla="*/ 3532 w 14067"/>
                  <a:gd name="T43" fmla="*/ 10499 h 14071"/>
                  <a:gd name="T44" fmla="*/ 3395 w 14067"/>
                  <a:gd name="T45" fmla="*/ 10520 h 14071"/>
                  <a:gd name="T46" fmla="*/ 3445 w 14067"/>
                  <a:gd name="T47" fmla="*/ 10465 h 14071"/>
                  <a:gd name="T48" fmla="*/ 3779 w 14067"/>
                  <a:gd name="T49" fmla="*/ 10439 h 14071"/>
                  <a:gd name="T50" fmla="*/ 3504 w 14067"/>
                  <a:gd name="T51" fmla="*/ 10358 h 14071"/>
                  <a:gd name="T52" fmla="*/ 3518 w 14067"/>
                  <a:gd name="T53" fmla="*/ 10409 h 14071"/>
                  <a:gd name="T54" fmla="*/ 3622 w 14067"/>
                  <a:gd name="T55" fmla="*/ 10328 h 14071"/>
                  <a:gd name="T56" fmla="*/ 3697 w 14067"/>
                  <a:gd name="T57" fmla="*/ 10302 h 14071"/>
                  <a:gd name="T58" fmla="*/ 3594 w 14067"/>
                  <a:gd name="T59" fmla="*/ 10409 h 14071"/>
                  <a:gd name="T60" fmla="*/ 3459 w 14067"/>
                  <a:gd name="T61" fmla="*/ 10328 h 14071"/>
                  <a:gd name="T62" fmla="*/ 3899 w 14067"/>
                  <a:gd name="T63" fmla="*/ 10195 h 14071"/>
                  <a:gd name="T64" fmla="*/ 3994 w 14067"/>
                  <a:gd name="T65" fmla="*/ 10114 h 14071"/>
                  <a:gd name="T66" fmla="*/ 3994 w 14067"/>
                  <a:gd name="T67" fmla="*/ 10165 h 14071"/>
                  <a:gd name="T68" fmla="*/ 4426 w 14067"/>
                  <a:gd name="T69" fmla="*/ 10195 h 14071"/>
                  <a:gd name="T70" fmla="*/ 4504 w 14067"/>
                  <a:gd name="T71" fmla="*/ 10165 h 14071"/>
                  <a:gd name="T72" fmla="*/ 4496 w 14067"/>
                  <a:gd name="T73" fmla="*/ 10195 h 14071"/>
                  <a:gd name="T74" fmla="*/ 2541 w 14067"/>
                  <a:gd name="T75" fmla="*/ 10140 h 14071"/>
                  <a:gd name="T76" fmla="*/ 3891 w 14067"/>
                  <a:gd name="T77" fmla="*/ 10084 h 14071"/>
                  <a:gd name="T78" fmla="*/ 4401 w 14067"/>
                  <a:gd name="T79" fmla="*/ 10063 h 14071"/>
                  <a:gd name="T80" fmla="*/ 2510 w 14067"/>
                  <a:gd name="T81" fmla="*/ 10084 h 14071"/>
                  <a:gd name="T82" fmla="*/ 4521 w 14067"/>
                  <a:gd name="T83" fmla="*/ 9661 h 14071"/>
                  <a:gd name="T84" fmla="*/ 4521 w 14067"/>
                  <a:gd name="T85" fmla="*/ 9691 h 14071"/>
                  <a:gd name="T86" fmla="*/ 123 w 14067"/>
                  <a:gd name="T87" fmla="*/ 9627 h 14071"/>
                  <a:gd name="T88" fmla="*/ 3924 w 14067"/>
                  <a:gd name="T89" fmla="*/ 9644 h 14071"/>
                  <a:gd name="T90" fmla="*/ 3938 w 14067"/>
                  <a:gd name="T91" fmla="*/ 9700 h 14071"/>
                  <a:gd name="T92" fmla="*/ 4457 w 14067"/>
                  <a:gd name="T93" fmla="*/ 9623 h 14071"/>
                  <a:gd name="T94" fmla="*/ 4504 w 14067"/>
                  <a:gd name="T95" fmla="*/ 9542 h 14071"/>
                  <a:gd name="T96" fmla="*/ 151 w 14067"/>
                  <a:gd name="T97" fmla="*/ 9546 h 14071"/>
                  <a:gd name="T98" fmla="*/ 4403 w 14067"/>
                  <a:gd name="T99" fmla="*/ 9542 h 14071"/>
                  <a:gd name="T100" fmla="*/ 13994 w 14067"/>
                  <a:gd name="T101" fmla="*/ 8508 h 14071"/>
                  <a:gd name="T102" fmla="*/ 13910 w 14067"/>
                  <a:gd name="T103" fmla="*/ 8482 h 14071"/>
                  <a:gd name="T104" fmla="*/ 13964 w 14067"/>
                  <a:gd name="T105" fmla="*/ 8375 h 14071"/>
                  <a:gd name="T106" fmla="*/ 13896 w 14067"/>
                  <a:gd name="T107" fmla="*/ 231 h 14071"/>
                  <a:gd name="T108" fmla="*/ 13980 w 14067"/>
                  <a:gd name="T109" fmla="*/ 124 h 14071"/>
                  <a:gd name="T110" fmla="*/ 14067 w 14067"/>
                  <a:gd name="T111" fmla="*/ 69 h 14071"/>
                  <a:gd name="T112" fmla="*/ 13980 w 14067"/>
                  <a:gd name="T113" fmla="*/ 205 h 14071"/>
                  <a:gd name="T114" fmla="*/ 5619 w 14067"/>
                  <a:gd name="T115" fmla="*/ 180 h 14071"/>
                  <a:gd name="T116" fmla="*/ 5636 w 14067"/>
                  <a:gd name="T117" fmla="*/ 120 h 14071"/>
                  <a:gd name="T118" fmla="*/ 13902 w 14067"/>
                  <a:gd name="T119" fmla="*/ 69 h 14071"/>
                  <a:gd name="T120" fmla="*/ 14008 w 14067"/>
                  <a:gd name="T121" fmla="*/ 17 h 14071"/>
                  <a:gd name="T122" fmla="*/ 13860 w 14067"/>
                  <a:gd name="T123" fmla="*/ 180 h 14071"/>
                  <a:gd name="T124" fmla="*/ 5471 w 14067"/>
                  <a:gd name="T125" fmla="*/ 98 h 14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067" h="14071">
                    <a:moveTo>
                      <a:pt x="59" y="14050"/>
                    </a:moveTo>
                    <a:lnTo>
                      <a:pt x="62" y="14020"/>
                    </a:lnTo>
                    <a:lnTo>
                      <a:pt x="70" y="13994"/>
                    </a:lnTo>
                    <a:lnTo>
                      <a:pt x="84" y="13981"/>
                    </a:lnTo>
                    <a:lnTo>
                      <a:pt x="109" y="13981"/>
                    </a:lnTo>
                    <a:lnTo>
                      <a:pt x="123" y="13977"/>
                    </a:lnTo>
                    <a:lnTo>
                      <a:pt x="132" y="13968"/>
                    </a:lnTo>
                    <a:lnTo>
                      <a:pt x="137" y="13938"/>
                    </a:lnTo>
                    <a:lnTo>
                      <a:pt x="148" y="13913"/>
                    </a:lnTo>
                    <a:lnTo>
                      <a:pt x="151" y="13904"/>
                    </a:lnTo>
                    <a:lnTo>
                      <a:pt x="179" y="13904"/>
                    </a:lnTo>
                    <a:lnTo>
                      <a:pt x="193" y="13908"/>
                    </a:lnTo>
                    <a:lnTo>
                      <a:pt x="199" y="13913"/>
                    </a:lnTo>
                    <a:lnTo>
                      <a:pt x="202" y="13938"/>
                    </a:lnTo>
                    <a:lnTo>
                      <a:pt x="193" y="13951"/>
                    </a:lnTo>
                    <a:lnTo>
                      <a:pt x="179" y="13960"/>
                    </a:lnTo>
                    <a:lnTo>
                      <a:pt x="174" y="13968"/>
                    </a:lnTo>
                    <a:lnTo>
                      <a:pt x="165" y="13973"/>
                    </a:lnTo>
                    <a:lnTo>
                      <a:pt x="151" y="13977"/>
                    </a:lnTo>
                    <a:lnTo>
                      <a:pt x="137" y="13998"/>
                    </a:lnTo>
                    <a:lnTo>
                      <a:pt x="134" y="14020"/>
                    </a:lnTo>
                    <a:lnTo>
                      <a:pt x="126" y="14050"/>
                    </a:lnTo>
                    <a:lnTo>
                      <a:pt x="123" y="14058"/>
                    </a:lnTo>
                    <a:lnTo>
                      <a:pt x="109" y="14067"/>
                    </a:lnTo>
                    <a:lnTo>
                      <a:pt x="98" y="14067"/>
                    </a:lnTo>
                    <a:lnTo>
                      <a:pt x="84" y="14071"/>
                    </a:lnTo>
                    <a:lnTo>
                      <a:pt x="70" y="14071"/>
                    </a:lnTo>
                    <a:lnTo>
                      <a:pt x="59" y="14050"/>
                    </a:lnTo>
                    <a:close/>
                    <a:moveTo>
                      <a:pt x="4426" y="14050"/>
                    </a:moveTo>
                    <a:lnTo>
                      <a:pt x="4423" y="14020"/>
                    </a:lnTo>
                    <a:lnTo>
                      <a:pt x="4426" y="14002"/>
                    </a:lnTo>
                    <a:lnTo>
                      <a:pt x="4437" y="13994"/>
                    </a:lnTo>
                    <a:lnTo>
                      <a:pt x="4454" y="13994"/>
                    </a:lnTo>
                    <a:lnTo>
                      <a:pt x="4468" y="14011"/>
                    </a:lnTo>
                    <a:lnTo>
                      <a:pt x="4473" y="13994"/>
                    </a:lnTo>
                    <a:lnTo>
                      <a:pt x="4482" y="13990"/>
                    </a:lnTo>
                    <a:lnTo>
                      <a:pt x="4496" y="13990"/>
                    </a:lnTo>
                    <a:lnTo>
                      <a:pt x="4501" y="13994"/>
                    </a:lnTo>
                    <a:lnTo>
                      <a:pt x="4507" y="14007"/>
                    </a:lnTo>
                    <a:lnTo>
                      <a:pt x="4521" y="13994"/>
                    </a:lnTo>
                    <a:lnTo>
                      <a:pt x="4524" y="13994"/>
                    </a:lnTo>
                    <a:lnTo>
                      <a:pt x="4535" y="13990"/>
                    </a:lnTo>
                    <a:lnTo>
                      <a:pt x="4549" y="13981"/>
                    </a:lnTo>
                    <a:lnTo>
                      <a:pt x="4560" y="13968"/>
                    </a:lnTo>
                    <a:lnTo>
                      <a:pt x="4563" y="13951"/>
                    </a:lnTo>
                    <a:lnTo>
                      <a:pt x="4569" y="13938"/>
                    </a:lnTo>
                    <a:lnTo>
                      <a:pt x="4577" y="13930"/>
                    </a:lnTo>
                    <a:lnTo>
                      <a:pt x="4588" y="13938"/>
                    </a:lnTo>
                    <a:lnTo>
                      <a:pt x="4591" y="13938"/>
                    </a:lnTo>
                    <a:lnTo>
                      <a:pt x="4588" y="13943"/>
                    </a:lnTo>
                    <a:lnTo>
                      <a:pt x="4577" y="13964"/>
                    </a:lnTo>
                    <a:lnTo>
                      <a:pt x="4574" y="13968"/>
                    </a:lnTo>
                    <a:lnTo>
                      <a:pt x="4563" y="13977"/>
                    </a:lnTo>
                    <a:lnTo>
                      <a:pt x="4557" y="13994"/>
                    </a:lnTo>
                    <a:lnTo>
                      <a:pt x="4555" y="14020"/>
                    </a:lnTo>
                    <a:lnTo>
                      <a:pt x="4549" y="14041"/>
                    </a:lnTo>
                    <a:lnTo>
                      <a:pt x="4543" y="14050"/>
                    </a:lnTo>
                    <a:lnTo>
                      <a:pt x="4535" y="14058"/>
                    </a:lnTo>
                    <a:lnTo>
                      <a:pt x="4524" y="14050"/>
                    </a:lnTo>
                    <a:lnTo>
                      <a:pt x="4521" y="14045"/>
                    </a:lnTo>
                    <a:lnTo>
                      <a:pt x="4507" y="14032"/>
                    </a:lnTo>
                    <a:lnTo>
                      <a:pt x="4496" y="14037"/>
                    </a:lnTo>
                    <a:lnTo>
                      <a:pt x="4485" y="14050"/>
                    </a:lnTo>
                    <a:lnTo>
                      <a:pt x="4476" y="14050"/>
                    </a:lnTo>
                    <a:lnTo>
                      <a:pt x="4468" y="14032"/>
                    </a:lnTo>
                    <a:lnTo>
                      <a:pt x="4454" y="14037"/>
                    </a:lnTo>
                    <a:lnTo>
                      <a:pt x="4440" y="14045"/>
                    </a:lnTo>
                    <a:lnTo>
                      <a:pt x="4429" y="14050"/>
                    </a:lnTo>
                    <a:lnTo>
                      <a:pt x="4426" y="14050"/>
                    </a:lnTo>
                    <a:close/>
                    <a:moveTo>
                      <a:pt x="8" y="13968"/>
                    </a:moveTo>
                    <a:lnTo>
                      <a:pt x="3" y="13943"/>
                    </a:lnTo>
                    <a:lnTo>
                      <a:pt x="0" y="13938"/>
                    </a:lnTo>
                    <a:lnTo>
                      <a:pt x="3" y="13938"/>
                    </a:lnTo>
                    <a:lnTo>
                      <a:pt x="17" y="13921"/>
                    </a:lnTo>
                    <a:lnTo>
                      <a:pt x="28" y="13913"/>
                    </a:lnTo>
                    <a:lnTo>
                      <a:pt x="42" y="13900"/>
                    </a:lnTo>
                    <a:lnTo>
                      <a:pt x="56" y="13896"/>
                    </a:lnTo>
                    <a:lnTo>
                      <a:pt x="62" y="13913"/>
                    </a:lnTo>
                    <a:cubicBezTo>
                      <a:pt x="57" y="13961"/>
                      <a:pt x="60" y="13984"/>
                      <a:pt x="17" y="13968"/>
                    </a:cubicBezTo>
                    <a:lnTo>
                      <a:pt x="8" y="13968"/>
                    </a:lnTo>
                    <a:close/>
                    <a:moveTo>
                      <a:pt x="4375" y="13968"/>
                    </a:moveTo>
                    <a:lnTo>
                      <a:pt x="4373" y="13951"/>
                    </a:lnTo>
                    <a:lnTo>
                      <a:pt x="4370" y="13938"/>
                    </a:lnTo>
                    <a:lnTo>
                      <a:pt x="4373" y="13934"/>
                    </a:lnTo>
                    <a:lnTo>
                      <a:pt x="4387" y="13917"/>
                    </a:lnTo>
                    <a:lnTo>
                      <a:pt x="4389" y="13913"/>
                    </a:lnTo>
                    <a:lnTo>
                      <a:pt x="4401" y="13900"/>
                    </a:lnTo>
                    <a:lnTo>
                      <a:pt x="4412" y="13900"/>
                    </a:lnTo>
                    <a:lnTo>
                      <a:pt x="4420" y="13913"/>
                    </a:lnTo>
                    <a:lnTo>
                      <a:pt x="4417" y="13938"/>
                    </a:lnTo>
                    <a:lnTo>
                      <a:pt x="4412" y="13955"/>
                    </a:lnTo>
                    <a:lnTo>
                      <a:pt x="4406" y="13968"/>
                    </a:lnTo>
                    <a:lnTo>
                      <a:pt x="4401" y="13973"/>
                    </a:lnTo>
                    <a:lnTo>
                      <a:pt x="4387" y="13973"/>
                    </a:lnTo>
                    <a:lnTo>
                      <a:pt x="4375" y="13968"/>
                    </a:lnTo>
                    <a:close/>
                    <a:moveTo>
                      <a:pt x="2527" y="11580"/>
                    </a:moveTo>
                    <a:lnTo>
                      <a:pt x="2535" y="11550"/>
                    </a:lnTo>
                    <a:lnTo>
                      <a:pt x="2541" y="11541"/>
                    </a:lnTo>
                    <a:lnTo>
                      <a:pt x="2555" y="11537"/>
                    </a:lnTo>
                    <a:lnTo>
                      <a:pt x="2563" y="11524"/>
                    </a:lnTo>
                    <a:lnTo>
                      <a:pt x="2566" y="11516"/>
                    </a:lnTo>
                    <a:lnTo>
                      <a:pt x="2580" y="11499"/>
                    </a:lnTo>
                    <a:lnTo>
                      <a:pt x="2580" y="11494"/>
                    </a:lnTo>
                    <a:lnTo>
                      <a:pt x="2591" y="11499"/>
                    </a:lnTo>
                    <a:lnTo>
                      <a:pt x="2585" y="11524"/>
                    </a:lnTo>
                    <a:lnTo>
                      <a:pt x="2580" y="11524"/>
                    </a:lnTo>
                    <a:lnTo>
                      <a:pt x="2566" y="11541"/>
                    </a:lnTo>
                    <a:lnTo>
                      <a:pt x="2566" y="11550"/>
                    </a:lnTo>
                    <a:lnTo>
                      <a:pt x="2560" y="11580"/>
                    </a:lnTo>
                    <a:lnTo>
                      <a:pt x="2555" y="11593"/>
                    </a:lnTo>
                    <a:lnTo>
                      <a:pt x="2541" y="11601"/>
                    </a:lnTo>
                    <a:lnTo>
                      <a:pt x="2527" y="11580"/>
                    </a:lnTo>
                    <a:close/>
                    <a:moveTo>
                      <a:pt x="3894" y="11580"/>
                    </a:moveTo>
                    <a:lnTo>
                      <a:pt x="3896" y="11558"/>
                    </a:lnTo>
                    <a:lnTo>
                      <a:pt x="3899" y="11550"/>
                    </a:lnTo>
                    <a:lnTo>
                      <a:pt x="3910" y="11541"/>
                    </a:lnTo>
                    <a:lnTo>
                      <a:pt x="3924" y="11524"/>
                    </a:lnTo>
                    <a:lnTo>
                      <a:pt x="3936" y="11499"/>
                    </a:lnTo>
                    <a:lnTo>
                      <a:pt x="3938" y="11490"/>
                    </a:lnTo>
                    <a:lnTo>
                      <a:pt x="3952" y="11481"/>
                    </a:lnTo>
                    <a:lnTo>
                      <a:pt x="3955" y="11499"/>
                    </a:lnTo>
                    <a:lnTo>
                      <a:pt x="3952" y="11520"/>
                    </a:lnTo>
                    <a:lnTo>
                      <a:pt x="3947" y="11524"/>
                    </a:lnTo>
                    <a:lnTo>
                      <a:pt x="3938" y="11528"/>
                    </a:lnTo>
                    <a:lnTo>
                      <a:pt x="3924" y="11528"/>
                    </a:lnTo>
                    <a:lnTo>
                      <a:pt x="3922" y="11550"/>
                    </a:lnTo>
                    <a:lnTo>
                      <a:pt x="3913" y="11580"/>
                    </a:lnTo>
                    <a:lnTo>
                      <a:pt x="3910" y="11588"/>
                    </a:lnTo>
                    <a:lnTo>
                      <a:pt x="3896" y="11588"/>
                    </a:lnTo>
                    <a:lnTo>
                      <a:pt x="3894" y="11580"/>
                    </a:lnTo>
                    <a:close/>
                    <a:moveTo>
                      <a:pt x="3961" y="11580"/>
                    </a:moveTo>
                    <a:lnTo>
                      <a:pt x="3966" y="11558"/>
                    </a:lnTo>
                    <a:lnTo>
                      <a:pt x="3966" y="11550"/>
                    </a:lnTo>
                    <a:lnTo>
                      <a:pt x="3978" y="11541"/>
                    </a:lnTo>
                    <a:lnTo>
                      <a:pt x="3992" y="11550"/>
                    </a:lnTo>
                    <a:lnTo>
                      <a:pt x="3986" y="11580"/>
                    </a:lnTo>
                    <a:lnTo>
                      <a:pt x="3978" y="11593"/>
                    </a:lnTo>
                    <a:lnTo>
                      <a:pt x="3966" y="11593"/>
                    </a:lnTo>
                    <a:lnTo>
                      <a:pt x="3961" y="11580"/>
                    </a:lnTo>
                    <a:close/>
                    <a:moveTo>
                      <a:pt x="2499" y="11524"/>
                    </a:moveTo>
                    <a:lnTo>
                      <a:pt x="2501" y="11499"/>
                    </a:lnTo>
                    <a:lnTo>
                      <a:pt x="2513" y="11481"/>
                    </a:lnTo>
                    <a:lnTo>
                      <a:pt x="2527" y="11481"/>
                    </a:lnTo>
                    <a:lnTo>
                      <a:pt x="2527" y="11503"/>
                    </a:lnTo>
                    <a:lnTo>
                      <a:pt x="2515" y="11524"/>
                    </a:lnTo>
                    <a:lnTo>
                      <a:pt x="2513" y="11528"/>
                    </a:lnTo>
                    <a:lnTo>
                      <a:pt x="2499" y="11524"/>
                    </a:lnTo>
                    <a:close/>
                    <a:moveTo>
                      <a:pt x="3874" y="11499"/>
                    </a:moveTo>
                    <a:lnTo>
                      <a:pt x="3882" y="11486"/>
                    </a:lnTo>
                    <a:lnTo>
                      <a:pt x="3888" y="11499"/>
                    </a:lnTo>
                    <a:lnTo>
                      <a:pt x="3882" y="11511"/>
                    </a:lnTo>
                    <a:lnTo>
                      <a:pt x="3874" y="11499"/>
                    </a:lnTo>
                    <a:close/>
                    <a:moveTo>
                      <a:pt x="3563" y="10657"/>
                    </a:moveTo>
                    <a:lnTo>
                      <a:pt x="3563" y="10627"/>
                    </a:lnTo>
                    <a:lnTo>
                      <a:pt x="3569" y="10601"/>
                    </a:lnTo>
                    <a:lnTo>
                      <a:pt x="3571" y="10597"/>
                    </a:lnTo>
                    <a:lnTo>
                      <a:pt x="3583" y="10576"/>
                    </a:lnTo>
                    <a:lnTo>
                      <a:pt x="3602" y="10546"/>
                    </a:lnTo>
                    <a:lnTo>
                      <a:pt x="3599" y="10537"/>
                    </a:lnTo>
                    <a:lnTo>
                      <a:pt x="3597" y="10520"/>
                    </a:lnTo>
                    <a:lnTo>
                      <a:pt x="3594" y="10494"/>
                    </a:lnTo>
                    <a:lnTo>
                      <a:pt x="3599" y="10486"/>
                    </a:lnTo>
                    <a:lnTo>
                      <a:pt x="3613" y="10482"/>
                    </a:lnTo>
                    <a:lnTo>
                      <a:pt x="3625" y="10473"/>
                    </a:lnTo>
                    <a:lnTo>
                      <a:pt x="3630" y="10465"/>
                    </a:lnTo>
                    <a:lnTo>
                      <a:pt x="3639" y="10456"/>
                    </a:lnTo>
                    <a:lnTo>
                      <a:pt x="3653" y="10439"/>
                    </a:lnTo>
                    <a:lnTo>
                      <a:pt x="3655" y="10439"/>
                    </a:lnTo>
                    <a:lnTo>
                      <a:pt x="3667" y="10426"/>
                    </a:lnTo>
                    <a:lnTo>
                      <a:pt x="3675" y="10409"/>
                    </a:lnTo>
                    <a:lnTo>
                      <a:pt x="3681" y="10400"/>
                    </a:lnTo>
                    <a:lnTo>
                      <a:pt x="3709" y="10366"/>
                    </a:lnTo>
                    <a:lnTo>
                      <a:pt x="3720" y="10362"/>
                    </a:lnTo>
                    <a:lnTo>
                      <a:pt x="3734" y="10358"/>
                    </a:lnTo>
                    <a:lnTo>
                      <a:pt x="3748" y="10332"/>
                    </a:lnTo>
                    <a:lnTo>
                      <a:pt x="3762" y="10336"/>
                    </a:lnTo>
                    <a:lnTo>
                      <a:pt x="3776" y="10353"/>
                    </a:lnTo>
                    <a:lnTo>
                      <a:pt x="3776" y="10358"/>
                    </a:lnTo>
                    <a:lnTo>
                      <a:pt x="3765" y="10383"/>
                    </a:lnTo>
                    <a:lnTo>
                      <a:pt x="3762" y="10388"/>
                    </a:lnTo>
                    <a:lnTo>
                      <a:pt x="3748" y="10400"/>
                    </a:lnTo>
                    <a:lnTo>
                      <a:pt x="3742" y="10409"/>
                    </a:lnTo>
                    <a:lnTo>
                      <a:pt x="3734" y="10430"/>
                    </a:lnTo>
                    <a:lnTo>
                      <a:pt x="3728" y="10439"/>
                    </a:lnTo>
                    <a:lnTo>
                      <a:pt x="3720" y="10447"/>
                    </a:lnTo>
                    <a:lnTo>
                      <a:pt x="3709" y="10439"/>
                    </a:lnTo>
                    <a:cubicBezTo>
                      <a:pt x="3673" y="10444"/>
                      <a:pt x="3675" y="10476"/>
                      <a:pt x="3653" y="10512"/>
                    </a:cubicBezTo>
                    <a:lnTo>
                      <a:pt x="3644" y="10520"/>
                    </a:lnTo>
                    <a:lnTo>
                      <a:pt x="3653" y="10537"/>
                    </a:lnTo>
                    <a:lnTo>
                      <a:pt x="3667" y="10529"/>
                    </a:lnTo>
                    <a:lnTo>
                      <a:pt x="3681" y="10520"/>
                    </a:lnTo>
                    <a:lnTo>
                      <a:pt x="3695" y="10507"/>
                    </a:lnTo>
                    <a:lnTo>
                      <a:pt x="3703" y="10520"/>
                    </a:lnTo>
                    <a:lnTo>
                      <a:pt x="3695" y="10546"/>
                    </a:lnTo>
                    <a:lnTo>
                      <a:pt x="3695" y="10550"/>
                    </a:lnTo>
                    <a:lnTo>
                      <a:pt x="3681" y="10567"/>
                    </a:lnTo>
                    <a:lnTo>
                      <a:pt x="3667" y="10571"/>
                    </a:lnTo>
                    <a:lnTo>
                      <a:pt x="3661" y="10576"/>
                    </a:lnTo>
                    <a:lnTo>
                      <a:pt x="3653" y="10576"/>
                    </a:lnTo>
                    <a:lnTo>
                      <a:pt x="3639" y="10584"/>
                    </a:lnTo>
                    <a:lnTo>
                      <a:pt x="3625" y="10597"/>
                    </a:lnTo>
                    <a:lnTo>
                      <a:pt x="3625" y="10601"/>
                    </a:lnTo>
                    <a:cubicBezTo>
                      <a:pt x="3580" y="10644"/>
                      <a:pt x="3616" y="10602"/>
                      <a:pt x="3577" y="10657"/>
                    </a:cubicBezTo>
                    <a:lnTo>
                      <a:pt x="3571" y="10670"/>
                    </a:lnTo>
                    <a:lnTo>
                      <a:pt x="3563" y="10657"/>
                    </a:lnTo>
                    <a:close/>
                    <a:moveTo>
                      <a:pt x="3714" y="10657"/>
                    </a:moveTo>
                    <a:lnTo>
                      <a:pt x="3714" y="10627"/>
                    </a:lnTo>
                    <a:lnTo>
                      <a:pt x="3717" y="10601"/>
                    </a:lnTo>
                    <a:lnTo>
                      <a:pt x="3720" y="10597"/>
                    </a:lnTo>
                    <a:lnTo>
                      <a:pt x="3734" y="10593"/>
                    </a:lnTo>
                    <a:lnTo>
                      <a:pt x="3748" y="10601"/>
                    </a:lnTo>
                    <a:lnTo>
                      <a:pt x="3734" y="10627"/>
                    </a:lnTo>
                    <a:lnTo>
                      <a:pt x="3734" y="10631"/>
                    </a:lnTo>
                    <a:lnTo>
                      <a:pt x="3723" y="10657"/>
                    </a:lnTo>
                    <a:lnTo>
                      <a:pt x="3720" y="10665"/>
                    </a:lnTo>
                    <a:lnTo>
                      <a:pt x="3714" y="10657"/>
                    </a:lnTo>
                    <a:close/>
                    <a:moveTo>
                      <a:pt x="3515" y="10546"/>
                    </a:moveTo>
                    <a:lnTo>
                      <a:pt x="3504" y="10520"/>
                    </a:lnTo>
                    <a:lnTo>
                      <a:pt x="3518" y="10507"/>
                    </a:lnTo>
                    <a:lnTo>
                      <a:pt x="3532" y="10499"/>
                    </a:lnTo>
                    <a:lnTo>
                      <a:pt x="3538" y="10494"/>
                    </a:lnTo>
                    <a:lnTo>
                      <a:pt x="3543" y="10486"/>
                    </a:lnTo>
                    <a:lnTo>
                      <a:pt x="3549" y="10494"/>
                    </a:lnTo>
                    <a:lnTo>
                      <a:pt x="3557" y="10520"/>
                    </a:lnTo>
                    <a:lnTo>
                      <a:pt x="3555" y="10546"/>
                    </a:lnTo>
                    <a:lnTo>
                      <a:pt x="3543" y="10563"/>
                    </a:lnTo>
                    <a:lnTo>
                      <a:pt x="3532" y="10563"/>
                    </a:lnTo>
                    <a:lnTo>
                      <a:pt x="3518" y="10554"/>
                    </a:lnTo>
                    <a:lnTo>
                      <a:pt x="3515" y="10546"/>
                    </a:lnTo>
                    <a:close/>
                    <a:moveTo>
                      <a:pt x="3395" y="10520"/>
                    </a:moveTo>
                    <a:lnTo>
                      <a:pt x="3395" y="10516"/>
                    </a:lnTo>
                    <a:lnTo>
                      <a:pt x="3398" y="10494"/>
                    </a:lnTo>
                    <a:lnTo>
                      <a:pt x="3409" y="10482"/>
                    </a:lnTo>
                    <a:lnTo>
                      <a:pt x="3415" y="10465"/>
                    </a:lnTo>
                    <a:lnTo>
                      <a:pt x="3417" y="10439"/>
                    </a:lnTo>
                    <a:lnTo>
                      <a:pt x="3423" y="10409"/>
                    </a:lnTo>
                    <a:lnTo>
                      <a:pt x="3437" y="10392"/>
                    </a:lnTo>
                    <a:lnTo>
                      <a:pt x="3443" y="10409"/>
                    </a:lnTo>
                    <a:lnTo>
                      <a:pt x="3448" y="10439"/>
                    </a:lnTo>
                    <a:lnTo>
                      <a:pt x="3445" y="10465"/>
                    </a:lnTo>
                    <a:lnTo>
                      <a:pt x="3437" y="10469"/>
                    </a:lnTo>
                    <a:lnTo>
                      <a:pt x="3423" y="10477"/>
                    </a:lnTo>
                    <a:lnTo>
                      <a:pt x="3412" y="10494"/>
                    </a:lnTo>
                    <a:lnTo>
                      <a:pt x="3409" y="10507"/>
                    </a:lnTo>
                    <a:lnTo>
                      <a:pt x="3395" y="10520"/>
                    </a:lnTo>
                    <a:close/>
                    <a:moveTo>
                      <a:pt x="3748" y="10494"/>
                    </a:moveTo>
                    <a:lnTo>
                      <a:pt x="3748" y="10490"/>
                    </a:lnTo>
                    <a:lnTo>
                      <a:pt x="3756" y="10465"/>
                    </a:lnTo>
                    <a:lnTo>
                      <a:pt x="3776" y="10435"/>
                    </a:lnTo>
                    <a:lnTo>
                      <a:pt x="3779" y="10439"/>
                    </a:lnTo>
                    <a:lnTo>
                      <a:pt x="3776" y="10465"/>
                    </a:lnTo>
                    <a:lnTo>
                      <a:pt x="3776" y="10469"/>
                    </a:lnTo>
                    <a:lnTo>
                      <a:pt x="3762" y="10494"/>
                    </a:lnTo>
                    <a:lnTo>
                      <a:pt x="3748" y="10494"/>
                    </a:lnTo>
                    <a:close/>
                    <a:moveTo>
                      <a:pt x="3451" y="10465"/>
                    </a:moveTo>
                    <a:lnTo>
                      <a:pt x="3462" y="10443"/>
                    </a:lnTo>
                    <a:lnTo>
                      <a:pt x="3465" y="10439"/>
                    </a:lnTo>
                    <a:lnTo>
                      <a:pt x="3476" y="10418"/>
                    </a:lnTo>
                    <a:lnTo>
                      <a:pt x="3487" y="10383"/>
                    </a:lnTo>
                    <a:lnTo>
                      <a:pt x="3504" y="10358"/>
                    </a:lnTo>
                    <a:lnTo>
                      <a:pt x="3518" y="10345"/>
                    </a:lnTo>
                    <a:lnTo>
                      <a:pt x="3529" y="10328"/>
                    </a:lnTo>
                    <a:lnTo>
                      <a:pt x="3532" y="10328"/>
                    </a:lnTo>
                    <a:lnTo>
                      <a:pt x="3543" y="10306"/>
                    </a:lnTo>
                    <a:lnTo>
                      <a:pt x="3555" y="10328"/>
                    </a:lnTo>
                    <a:lnTo>
                      <a:pt x="3543" y="10353"/>
                    </a:lnTo>
                    <a:lnTo>
                      <a:pt x="3543" y="10358"/>
                    </a:lnTo>
                    <a:lnTo>
                      <a:pt x="3532" y="10371"/>
                    </a:lnTo>
                    <a:lnTo>
                      <a:pt x="3529" y="10383"/>
                    </a:lnTo>
                    <a:lnTo>
                      <a:pt x="3518" y="10409"/>
                    </a:lnTo>
                    <a:lnTo>
                      <a:pt x="3482" y="10465"/>
                    </a:lnTo>
                    <a:lnTo>
                      <a:pt x="3476" y="10477"/>
                    </a:lnTo>
                    <a:lnTo>
                      <a:pt x="3462" y="10486"/>
                    </a:lnTo>
                    <a:lnTo>
                      <a:pt x="3451" y="10465"/>
                    </a:lnTo>
                    <a:close/>
                    <a:moveTo>
                      <a:pt x="3560" y="10465"/>
                    </a:moveTo>
                    <a:lnTo>
                      <a:pt x="3557" y="10456"/>
                    </a:lnTo>
                    <a:cubicBezTo>
                      <a:pt x="3546" y="10409"/>
                      <a:pt x="3578" y="10386"/>
                      <a:pt x="3599" y="10366"/>
                    </a:cubicBezTo>
                    <a:lnTo>
                      <a:pt x="3613" y="10362"/>
                    </a:lnTo>
                    <a:lnTo>
                      <a:pt x="3613" y="10358"/>
                    </a:lnTo>
                    <a:lnTo>
                      <a:pt x="3622" y="10328"/>
                    </a:lnTo>
                    <a:lnTo>
                      <a:pt x="3625" y="10324"/>
                    </a:lnTo>
                    <a:lnTo>
                      <a:pt x="3639" y="10306"/>
                    </a:lnTo>
                    <a:lnTo>
                      <a:pt x="3653" y="10302"/>
                    </a:lnTo>
                    <a:lnTo>
                      <a:pt x="3655" y="10302"/>
                    </a:lnTo>
                    <a:lnTo>
                      <a:pt x="3667" y="10285"/>
                    </a:lnTo>
                    <a:lnTo>
                      <a:pt x="3681" y="10277"/>
                    </a:lnTo>
                    <a:lnTo>
                      <a:pt x="3683" y="10277"/>
                    </a:lnTo>
                    <a:lnTo>
                      <a:pt x="3695" y="10259"/>
                    </a:lnTo>
                    <a:lnTo>
                      <a:pt x="3706" y="10277"/>
                    </a:lnTo>
                    <a:lnTo>
                      <a:pt x="3697" y="10302"/>
                    </a:lnTo>
                    <a:lnTo>
                      <a:pt x="3695" y="10306"/>
                    </a:lnTo>
                    <a:lnTo>
                      <a:pt x="3683" y="10328"/>
                    </a:lnTo>
                    <a:lnTo>
                      <a:pt x="3664" y="10358"/>
                    </a:lnTo>
                    <a:lnTo>
                      <a:pt x="3653" y="10362"/>
                    </a:lnTo>
                    <a:lnTo>
                      <a:pt x="3639" y="10371"/>
                    </a:lnTo>
                    <a:lnTo>
                      <a:pt x="3627" y="10383"/>
                    </a:lnTo>
                    <a:lnTo>
                      <a:pt x="3625" y="10388"/>
                    </a:lnTo>
                    <a:lnTo>
                      <a:pt x="3613" y="10396"/>
                    </a:lnTo>
                    <a:lnTo>
                      <a:pt x="3599" y="10388"/>
                    </a:lnTo>
                    <a:lnTo>
                      <a:pt x="3594" y="10409"/>
                    </a:lnTo>
                    <a:lnTo>
                      <a:pt x="3588" y="10439"/>
                    </a:lnTo>
                    <a:lnTo>
                      <a:pt x="3585" y="10456"/>
                    </a:lnTo>
                    <a:lnTo>
                      <a:pt x="3580" y="10465"/>
                    </a:lnTo>
                    <a:lnTo>
                      <a:pt x="3571" y="10469"/>
                    </a:lnTo>
                    <a:lnTo>
                      <a:pt x="3560" y="10465"/>
                    </a:lnTo>
                    <a:close/>
                    <a:moveTo>
                      <a:pt x="3459" y="10328"/>
                    </a:moveTo>
                    <a:lnTo>
                      <a:pt x="3476" y="10302"/>
                    </a:lnTo>
                    <a:lnTo>
                      <a:pt x="3476" y="10328"/>
                    </a:lnTo>
                    <a:lnTo>
                      <a:pt x="3462" y="10341"/>
                    </a:lnTo>
                    <a:lnTo>
                      <a:pt x="3459" y="10328"/>
                    </a:lnTo>
                    <a:close/>
                    <a:moveTo>
                      <a:pt x="2529" y="10221"/>
                    </a:moveTo>
                    <a:lnTo>
                      <a:pt x="2535" y="10195"/>
                    </a:lnTo>
                    <a:lnTo>
                      <a:pt x="2541" y="10183"/>
                    </a:lnTo>
                    <a:lnTo>
                      <a:pt x="2555" y="10178"/>
                    </a:lnTo>
                    <a:lnTo>
                      <a:pt x="2563" y="10195"/>
                    </a:lnTo>
                    <a:lnTo>
                      <a:pt x="2555" y="10221"/>
                    </a:lnTo>
                    <a:lnTo>
                      <a:pt x="2541" y="10238"/>
                    </a:lnTo>
                    <a:lnTo>
                      <a:pt x="2529" y="10221"/>
                    </a:lnTo>
                    <a:close/>
                    <a:moveTo>
                      <a:pt x="3902" y="10221"/>
                    </a:moveTo>
                    <a:lnTo>
                      <a:pt x="3899" y="10195"/>
                    </a:lnTo>
                    <a:lnTo>
                      <a:pt x="3910" y="10187"/>
                    </a:lnTo>
                    <a:lnTo>
                      <a:pt x="3922" y="10165"/>
                    </a:lnTo>
                    <a:lnTo>
                      <a:pt x="3924" y="10161"/>
                    </a:lnTo>
                    <a:lnTo>
                      <a:pt x="3952" y="10144"/>
                    </a:lnTo>
                    <a:lnTo>
                      <a:pt x="3964" y="10140"/>
                    </a:lnTo>
                    <a:lnTo>
                      <a:pt x="3966" y="10140"/>
                    </a:lnTo>
                    <a:lnTo>
                      <a:pt x="3978" y="10148"/>
                    </a:lnTo>
                    <a:lnTo>
                      <a:pt x="3986" y="10140"/>
                    </a:lnTo>
                    <a:lnTo>
                      <a:pt x="3992" y="10118"/>
                    </a:lnTo>
                    <a:lnTo>
                      <a:pt x="3994" y="10114"/>
                    </a:lnTo>
                    <a:lnTo>
                      <a:pt x="4000" y="10084"/>
                    </a:lnTo>
                    <a:lnTo>
                      <a:pt x="4006" y="10071"/>
                    </a:lnTo>
                    <a:lnTo>
                      <a:pt x="4020" y="10071"/>
                    </a:lnTo>
                    <a:lnTo>
                      <a:pt x="4034" y="10076"/>
                    </a:lnTo>
                    <a:lnTo>
                      <a:pt x="4045" y="10084"/>
                    </a:lnTo>
                    <a:lnTo>
                      <a:pt x="4039" y="10114"/>
                    </a:lnTo>
                    <a:lnTo>
                      <a:pt x="4034" y="10118"/>
                    </a:lnTo>
                    <a:lnTo>
                      <a:pt x="4006" y="10136"/>
                    </a:lnTo>
                    <a:lnTo>
                      <a:pt x="4003" y="10140"/>
                    </a:lnTo>
                    <a:lnTo>
                      <a:pt x="3994" y="10165"/>
                    </a:lnTo>
                    <a:lnTo>
                      <a:pt x="3992" y="10170"/>
                    </a:lnTo>
                    <a:lnTo>
                      <a:pt x="3989" y="10195"/>
                    </a:lnTo>
                    <a:lnTo>
                      <a:pt x="3978" y="10221"/>
                    </a:lnTo>
                    <a:lnTo>
                      <a:pt x="3966" y="10238"/>
                    </a:lnTo>
                    <a:lnTo>
                      <a:pt x="3952" y="10230"/>
                    </a:lnTo>
                    <a:lnTo>
                      <a:pt x="3938" y="10225"/>
                    </a:lnTo>
                    <a:lnTo>
                      <a:pt x="3924" y="10234"/>
                    </a:lnTo>
                    <a:lnTo>
                      <a:pt x="3910" y="10234"/>
                    </a:lnTo>
                    <a:lnTo>
                      <a:pt x="3902" y="10221"/>
                    </a:lnTo>
                    <a:close/>
                    <a:moveTo>
                      <a:pt x="4426" y="10195"/>
                    </a:moveTo>
                    <a:lnTo>
                      <a:pt x="4426" y="10170"/>
                    </a:lnTo>
                    <a:lnTo>
                      <a:pt x="4429" y="10165"/>
                    </a:lnTo>
                    <a:lnTo>
                      <a:pt x="4440" y="10161"/>
                    </a:lnTo>
                    <a:lnTo>
                      <a:pt x="4451" y="10165"/>
                    </a:lnTo>
                    <a:lnTo>
                      <a:pt x="4443" y="10195"/>
                    </a:lnTo>
                    <a:lnTo>
                      <a:pt x="4440" y="10195"/>
                    </a:lnTo>
                    <a:lnTo>
                      <a:pt x="4426" y="10204"/>
                    </a:lnTo>
                    <a:lnTo>
                      <a:pt x="4426" y="10195"/>
                    </a:lnTo>
                    <a:close/>
                    <a:moveTo>
                      <a:pt x="4496" y="10195"/>
                    </a:moveTo>
                    <a:lnTo>
                      <a:pt x="4504" y="10165"/>
                    </a:lnTo>
                    <a:lnTo>
                      <a:pt x="4507" y="10161"/>
                    </a:lnTo>
                    <a:lnTo>
                      <a:pt x="4521" y="10161"/>
                    </a:lnTo>
                    <a:lnTo>
                      <a:pt x="4549" y="10144"/>
                    </a:lnTo>
                    <a:lnTo>
                      <a:pt x="4557" y="10165"/>
                    </a:lnTo>
                    <a:lnTo>
                      <a:pt x="4552" y="10195"/>
                    </a:lnTo>
                    <a:lnTo>
                      <a:pt x="4549" y="10208"/>
                    </a:lnTo>
                    <a:lnTo>
                      <a:pt x="4535" y="10217"/>
                    </a:lnTo>
                    <a:lnTo>
                      <a:pt x="4521" y="10208"/>
                    </a:lnTo>
                    <a:lnTo>
                      <a:pt x="4507" y="10204"/>
                    </a:lnTo>
                    <a:lnTo>
                      <a:pt x="4496" y="10195"/>
                    </a:lnTo>
                    <a:close/>
                    <a:moveTo>
                      <a:pt x="3966" y="10165"/>
                    </a:moveTo>
                    <a:lnTo>
                      <a:pt x="3966" y="10157"/>
                    </a:lnTo>
                    <a:lnTo>
                      <a:pt x="3966" y="10165"/>
                    </a:lnTo>
                    <a:close/>
                    <a:moveTo>
                      <a:pt x="2538" y="10140"/>
                    </a:moveTo>
                    <a:lnTo>
                      <a:pt x="2541" y="10140"/>
                    </a:lnTo>
                    <a:lnTo>
                      <a:pt x="2546" y="10114"/>
                    </a:lnTo>
                    <a:lnTo>
                      <a:pt x="2555" y="10110"/>
                    </a:lnTo>
                    <a:lnTo>
                      <a:pt x="2560" y="10114"/>
                    </a:lnTo>
                    <a:lnTo>
                      <a:pt x="2555" y="10118"/>
                    </a:lnTo>
                    <a:lnTo>
                      <a:pt x="2541" y="10140"/>
                    </a:lnTo>
                    <a:lnTo>
                      <a:pt x="2538" y="10140"/>
                    </a:lnTo>
                    <a:close/>
                    <a:moveTo>
                      <a:pt x="3846" y="10114"/>
                    </a:moveTo>
                    <a:lnTo>
                      <a:pt x="3852" y="10084"/>
                    </a:lnTo>
                    <a:lnTo>
                      <a:pt x="3857" y="10080"/>
                    </a:lnTo>
                    <a:lnTo>
                      <a:pt x="3871" y="10063"/>
                    </a:lnTo>
                    <a:lnTo>
                      <a:pt x="3882" y="10046"/>
                    </a:lnTo>
                    <a:lnTo>
                      <a:pt x="3896" y="10050"/>
                    </a:lnTo>
                    <a:lnTo>
                      <a:pt x="3899" y="10059"/>
                    </a:lnTo>
                    <a:lnTo>
                      <a:pt x="3896" y="10063"/>
                    </a:lnTo>
                    <a:lnTo>
                      <a:pt x="3891" y="10084"/>
                    </a:lnTo>
                    <a:lnTo>
                      <a:pt x="3888" y="10114"/>
                    </a:lnTo>
                    <a:lnTo>
                      <a:pt x="3882" y="10123"/>
                    </a:lnTo>
                    <a:lnTo>
                      <a:pt x="3871" y="10131"/>
                    </a:lnTo>
                    <a:lnTo>
                      <a:pt x="3857" y="10123"/>
                    </a:lnTo>
                    <a:lnTo>
                      <a:pt x="3846" y="10114"/>
                    </a:lnTo>
                    <a:close/>
                    <a:moveTo>
                      <a:pt x="4361" y="10114"/>
                    </a:moveTo>
                    <a:lnTo>
                      <a:pt x="4373" y="10089"/>
                    </a:lnTo>
                    <a:lnTo>
                      <a:pt x="4373" y="10084"/>
                    </a:lnTo>
                    <a:lnTo>
                      <a:pt x="4387" y="10071"/>
                    </a:lnTo>
                    <a:lnTo>
                      <a:pt x="4401" y="10063"/>
                    </a:lnTo>
                    <a:lnTo>
                      <a:pt x="4412" y="10059"/>
                    </a:lnTo>
                    <a:lnTo>
                      <a:pt x="4420" y="10084"/>
                    </a:lnTo>
                    <a:cubicBezTo>
                      <a:pt x="4420" y="10132"/>
                      <a:pt x="4400" y="10148"/>
                      <a:pt x="4373" y="10123"/>
                    </a:cubicBezTo>
                    <a:lnTo>
                      <a:pt x="4361" y="10114"/>
                    </a:lnTo>
                    <a:close/>
                    <a:moveTo>
                      <a:pt x="4571" y="10114"/>
                    </a:moveTo>
                    <a:lnTo>
                      <a:pt x="4577" y="10106"/>
                    </a:lnTo>
                    <a:lnTo>
                      <a:pt x="4580" y="10114"/>
                    </a:lnTo>
                    <a:lnTo>
                      <a:pt x="4577" y="10118"/>
                    </a:lnTo>
                    <a:lnTo>
                      <a:pt x="4571" y="10114"/>
                    </a:lnTo>
                    <a:close/>
                    <a:moveTo>
                      <a:pt x="2510" y="10084"/>
                    </a:moveTo>
                    <a:lnTo>
                      <a:pt x="2513" y="10080"/>
                    </a:lnTo>
                    <a:lnTo>
                      <a:pt x="2515" y="10084"/>
                    </a:lnTo>
                    <a:lnTo>
                      <a:pt x="2513" y="10089"/>
                    </a:lnTo>
                    <a:lnTo>
                      <a:pt x="2510" y="10084"/>
                    </a:lnTo>
                    <a:close/>
                    <a:moveTo>
                      <a:pt x="4476" y="9704"/>
                    </a:moveTo>
                    <a:lnTo>
                      <a:pt x="4482" y="9695"/>
                    </a:lnTo>
                    <a:lnTo>
                      <a:pt x="4490" y="9678"/>
                    </a:lnTo>
                    <a:lnTo>
                      <a:pt x="4496" y="9674"/>
                    </a:lnTo>
                    <a:lnTo>
                      <a:pt x="4507" y="9674"/>
                    </a:lnTo>
                    <a:lnTo>
                      <a:pt x="4521" y="9661"/>
                    </a:lnTo>
                    <a:lnTo>
                      <a:pt x="4524" y="9653"/>
                    </a:lnTo>
                    <a:lnTo>
                      <a:pt x="4535" y="9636"/>
                    </a:lnTo>
                    <a:lnTo>
                      <a:pt x="4541" y="9623"/>
                    </a:lnTo>
                    <a:lnTo>
                      <a:pt x="4549" y="9610"/>
                    </a:lnTo>
                    <a:lnTo>
                      <a:pt x="4563" y="9610"/>
                    </a:lnTo>
                    <a:lnTo>
                      <a:pt x="4571" y="9623"/>
                    </a:lnTo>
                    <a:lnTo>
                      <a:pt x="4563" y="9644"/>
                    </a:lnTo>
                    <a:lnTo>
                      <a:pt x="4549" y="9687"/>
                    </a:lnTo>
                    <a:lnTo>
                      <a:pt x="4535" y="9700"/>
                    </a:lnTo>
                    <a:lnTo>
                      <a:pt x="4521" y="9691"/>
                    </a:lnTo>
                    <a:lnTo>
                      <a:pt x="4507" y="9691"/>
                    </a:lnTo>
                    <a:lnTo>
                      <a:pt x="4496" y="9708"/>
                    </a:lnTo>
                    <a:lnTo>
                      <a:pt x="4482" y="9717"/>
                    </a:lnTo>
                    <a:lnTo>
                      <a:pt x="4476" y="9704"/>
                    </a:lnTo>
                    <a:close/>
                    <a:moveTo>
                      <a:pt x="64" y="9678"/>
                    </a:moveTo>
                    <a:lnTo>
                      <a:pt x="67" y="9653"/>
                    </a:lnTo>
                    <a:lnTo>
                      <a:pt x="70" y="9644"/>
                    </a:lnTo>
                    <a:lnTo>
                      <a:pt x="84" y="9631"/>
                    </a:lnTo>
                    <a:lnTo>
                      <a:pt x="109" y="9631"/>
                    </a:lnTo>
                    <a:lnTo>
                      <a:pt x="123" y="9627"/>
                    </a:lnTo>
                    <a:lnTo>
                      <a:pt x="132" y="9653"/>
                    </a:lnTo>
                    <a:lnTo>
                      <a:pt x="129" y="9678"/>
                    </a:lnTo>
                    <a:lnTo>
                      <a:pt x="123" y="9695"/>
                    </a:lnTo>
                    <a:lnTo>
                      <a:pt x="109" y="9700"/>
                    </a:lnTo>
                    <a:lnTo>
                      <a:pt x="98" y="9695"/>
                    </a:lnTo>
                    <a:lnTo>
                      <a:pt x="70" y="9704"/>
                    </a:lnTo>
                    <a:lnTo>
                      <a:pt x="64" y="9678"/>
                    </a:lnTo>
                    <a:close/>
                    <a:moveTo>
                      <a:pt x="3916" y="9678"/>
                    </a:moveTo>
                    <a:lnTo>
                      <a:pt x="3922" y="9653"/>
                    </a:lnTo>
                    <a:lnTo>
                      <a:pt x="3924" y="9644"/>
                    </a:lnTo>
                    <a:lnTo>
                      <a:pt x="3938" y="9627"/>
                    </a:lnTo>
                    <a:lnTo>
                      <a:pt x="3952" y="9623"/>
                    </a:lnTo>
                    <a:lnTo>
                      <a:pt x="3966" y="9627"/>
                    </a:lnTo>
                    <a:lnTo>
                      <a:pt x="3978" y="9648"/>
                    </a:lnTo>
                    <a:lnTo>
                      <a:pt x="3980" y="9653"/>
                    </a:lnTo>
                    <a:lnTo>
                      <a:pt x="3978" y="9653"/>
                    </a:lnTo>
                    <a:lnTo>
                      <a:pt x="3972" y="9678"/>
                    </a:lnTo>
                    <a:lnTo>
                      <a:pt x="3966" y="9687"/>
                    </a:lnTo>
                    <a:lnTo>
                      <a:pt x="3952" y="9700"/>
                    </a:lnTo>
                    <a:lnTo>
                      <a:pt x="3938" y="9700"/>
                    </a:lnTo>
                    <a:lnTo>
                      <a:pt x="3924" y="9695"/>
                    </a:lnTo>
                    <a:lnTo>
                      <a:pt x="3916" y="9678"/>
                    </a:lnTo>
                    <a:close/>
                    <a:moveTo>
                      <a:pt x="4420" y="9653"/>
                    </a:moveTo>
                    <a:lnTo>
                      <a:pt x="4412" y="9636"/>
                    </a:lnTo>
                    <a:lnTo>
                      <a:pt x="4409" y="9623"/>
                    </a:lnTo>
                    <a:lnTo>
                      <a:pt x="4412" y="9614"/>
                    </a:lnTo>
                    <a:lnTo>
                      <a:pt x="4426" y="9606"/>
                    </a:lnTo>
                    <a:lnTo>
                      <a:pt x="4440" y="9614"/>
                    </a:lnTo>
                    <a:lnTo>
                      <a:pt x="4454" y="9619"/>
                    </a:lnTo>
                    <a:lnTo>
                      <a:pt x="4457" y="9623"/>
                    </a:lnTo>
                    <a:lnTo>
                      <a:pt x="4457" y="9653"/>
                    </a:lnTo>
                    <a:lnTo>
                      <a:pt x="4454" y="9657"/>
                    </a:lnTo>
                    <a:lnTo>
                      <a:pt x="4440" y="9674"/>
                    </a:lnTo>
                    <a:lnTo>
                      <a:pt x="4426" y="9674"/>
                    </a:lnTo>
                    <a:lnTo>
                      <a:pt x="4420" y="9653"/>
                    </a:lnTo>
                    <a:close/>
                    <a:moveTo>
                      <a:pt x="4471" y="9572"/>
                    </a:moveTo>
                    <a:lnTo>
                      <a:pt x="4479" y="9542"/>
                    </a:lnTo>
                    <a:lnTo>
                      <a:pt x="4482" y="9537"/>
                    </a:lnTo>
                    <a:lnTo>
                      <a:pt x="4496" y="9533"/>
                    </a:lnTo>
                    <a:lnTo>
                      <a:pt x="4504" y="9542"/>
                    </a:lnTo>
                    <a:lnTo>
                      <a:pt x="4507" y="9572"/>
                    </a:lnTo>
                    <a:lnTo>
                      <a:pt x="4496" y="9580"/>
                    </a:lnTo>
                    <a:lnTo>
                      <a:pt x="4482" y="9589"/>
                    </a:lnTo>
                    <a:lnTo>
                      <a:pt x="4471" y="9572"/>
                    </a:lnTo>
                    <a:close/>
                    <a:moveTo>
                      <a:pt x="148" y="9542"/>
                    </a:moveTo>
                    <a:lnTo>
                      <a:pt x="148" y="9516"/>
                    </a:lnTo>
                    <a:lnTo>
                      <a:pt x="151" y="9512"/>
                    </a:lnTo>
                    <a:lnTo>
                      <a:pt x="154" y="9516"/>
                    </a:lnTo>
                    <a:lnTo>
                      <a:pt x="154" y="9542"/>
                    </a:lnTo>
                    <a:lnTo>
                      <a:pt x="151" y="9546"/>
                    </a:lnTo>
                    <a:lnTo>
                      <a:pt x="148" y="9542"/>
                    </a:lnTo>
                    <a:close/>
                    <a:moveTo>
                      <a:pt x="4384" y="9542"/>
                    </a:moveTo>
                    <a:lnTo>
                      <a:pt x="4387" y="9533"/>
                    </a:lnTo>
                    <a:lnTo>
                      <a:pt x="4387" y="9516"/>
                    </a:lnTo>
                    <a:lnTo>
                      <a:pt x="4401" y="9499"/>
                    </a:lnTo>
                    <a:lnTo>
                      <a:pt x="4412" y="9486"/>
                    </a:lnTo>
                    <a:lnTo>
                      <a:pt x="4415" y="9486"/>
                    </a:lnTo>
                    <a:lnTo>
                      <a:pt x="4415" y="9516"/>
                    </a:lnTo>
                    <a:lnTo>
                      <a:pt x="4412" y="9520"/>
                    </a:lnTo>
                    <a:lnTo>
                      <a:pt x="4403" y="9542"/>
                    </a:lnTo>
                    <a:lnTo>
                      <a:pt x="4401" y="9550"/>
                    </a:lnTo>
                    <a:lnTo>
                      <a:pt x="4387" y="9546"/>
                    </a:lnTo>
                    <a:lnTo>
                      <a:pt x="4384" y="9542"/>
                    </a:lnTo>
                    <a:close/>
                    <a:moveTo>
                      <a:pt x="13966" y="8619"/>
                    </a:moveTo>
                    <a:lnTo>
                      <a:pt x="13966" y="8567"/>
                    </a:lnTo>
                    <a:lnTo>
                      <a:pt x="13969" y="8546"/>
                    </a:lnTo>
                    <a:lnTo>
                      <a:pt x="13969" y="8537"/>
                    </a:lnTo>
                    <a:lnTo>
                      <a:pt x="13980" y="8512"/>
                    </a:lnTo>
                    <a:lnTo>
                      <a:pt x="13986" y="8512"/>
                    </a:lnTo>
                    <a:lnTo>
                      <a:pt x="13994" y="8508"/>
                    </a:lnTo>
                    <a:lnTo>
                      <a:pt x="14008" y="8499"/>
                    </a:lnTo>
                    <a:lnTo>
                      <a:pt x="14022" y="8508"/>
                    </a:lnTo>
                    <a:lnTo>
                      <a:pt x="14025" y="8512"/>
                    </a:lnTo>
                    <a:lnTo>
                      <a:pt x="14031" y="8537"/>
                    </a:lnTo>
                    <a:lnTo>
                      <a:pt x="14031" y="8567"/>
                    </a:lnTo>
                    <a:lnTo>
                      <a:pt x="14025" y="8593"/>
                    </a:lnTo>
                    <a:cubicBezTo>
                      <a:pt x="14011" y="8614"/>
                      <a:pt x="14023" y="8659"/>
                      <a:pt x="13980" y="8640"/>
                    </a:cubicBezTo>
                    <a:lnTo>
                      <a:pt x="13969" y="8631"/>
                    </a:lnTo>
                    <a:lnTo>
                      <a:pt x="13966" y="8619"/>
                    </a:lnTo>
                    <a:close/>
                    <a:moveTo>
                      <a:pt x="13910" y="8482"/>
                    </a:moveTo>
                    <a:lnTo>
                      <a:pt x="13902" y="8456"/>
                    </a:lnTo>
                    <a:lnTo>
                      <a:pt x="13902" y="8431"/>
                    </a:lnTo>
                    <a:lnTo>
                      <a:pt x="13905" y="8401"/>
                    </a:lnTo>
                    <a:lnTo>
                      <a:pt x="13908" y="8375"/>
                    </a:lnTo>
                    <a:lnTo>
                      <a:pt x="13913" y="8358"/>
                    </a:lnTo>
                    <a:lnTo>
                      <a:pt x="13922" y="8349"/>
                    </a:lnTo>
                    <a:lnTo>
                      <a:pt x="13927" y="8337"/>
                    </a:lnTo>
                    <a:lnTo>
                      <a:pt x="13941" y="8341"/>
                    </a:lnTo>
                    <a:lnTo>
                      <a:pt x="13955" y="8337"/>
                    </a:lnTo>
                    <a:lnTo>
                      <a:pt x="13964" y="8375"/>
                    </a:lnTo>
                    <a:lnTo>
                      <a:pt x="13964" y="8401"/>
                    </a:lnTo>
                    <a:lnTo>
                      <a:pt x="13961" y="8431"/>
                    </a:lnTo>
                    <a:lnTo>
                      <a:pt x="13958" y="8456"/>
                    </a:lnTo>
                    <a:lnTo>
                      <a:pt x="13955" y="8473"/>
                    </a:lnTo>
                    <a:lnTo>
                      <a:pt x="13941" y="8478"/>
                    </a:lnTo>
                    <a:lnTo>
                      <a:pt x="13927" y="8482"/>
                    </a:lnTo>
                    <a:lnTo>
                      <a:pt x="13924" y="8482"/>
                    </a:lnTo>
                    <a:lnTo>
                      <a:pt x="13913" y="8486"/>
                    </a:lnTo>
                    <a:lnTo>
                      <a:pt x="13910" y="8482"/>
                    </a:lnTo>
                    <a:close/>
                    <a:moveTo>
                      <a:pt x="13896" y="231"/>
                    </a:moveTo>
                    <a:lnTo>
                      <a:pt x="13899" y="231"/>
                    </a:lnTo>
                    <a:lnTo>
                      <a:pt x="13913" y="227"/>
                    </a:lnTo>
                    <a:lnTo>
                      <a:pt x="13924" y="205"/>
                    </a:lnTo>
                    <a:lnTo>
                      <a:pt x="13927" y="205"/>
                    </a:lnTo>
                    <a:lnTo>
                      <a:pt x="13941" y="197"/>
                    </a:lnTo>
                    <a:lnTo>
                      <a:pt x="13947" y="180"/>
                    </a:lnTo>
                    <a:lnTo>
                      <a:pt x="13955" y="171"/>
                    </a:lnTo>
                    <a:lnTo>
                      <a:pt x="13961" y="150"/>
                    </a:lnTo>
                    <a:lnTo>
                      <a:pt x="13969" y="141"/>
                    </a:lnTo>
                    <a:lnTo>
                      <a:pt x="13980" y="124"/>
                    </a:lnTo>
                    <a:lnTo>
                      <a:pt x="13983" y="124"/>
                    </a:lnTo>
                    <a:lnTo>
                      <a:pt x="13994" y="107"/>
                    </a:lnTo>
                    <a:lnTo>
                      <a:pt x="14008" y="98"/>
                    </a:lnTo>
                    <a:lnTo>
                      <a:pt x="14008" y="94"/>
                    </a:lnTo>
                    <a:lnTo>
                      <a:pt x="14022" y="86"/>
                    </a:lnTo>
                    <a:lnTo>
                      <a:pt x="14036" y="81"/>
                    </a:lnTo>
                    <a:lnTo>
                      <a:pt x="14048" y="69"/>
                    </a:lnTo>
                    <a:lnTo>
                      <a:pt x="14050" y="69"/>
                    </a:lnTo>
                    <a:lnTo>
                      <a:pt x="14064" y="64"/>
                    </a:lnTo>
                    <a:lnTo>
                      <a:pt x="14067" y="69"/>
                    </a:lnTo>
                    <a:lnTo>
                      <a:pt x="14064" y="81"/>
                    </a:lnTo>
                    <a:lnTo>
                      <a:pt x="14059" y="98"/>
                    </a:lnTo>
                    <a:lnTo>
                      <a:pt x="14050" y="120"/>
                    </a:lnTo>
                    <a:lnTo>
                      <a:pt x="14048" y="124"/>
                    </a:lnTo>
                    <a:lnTo>
                      <a:pt x="14036" y="146"/>
                    </a:lnTo>
                    <a:lnTo>
                      <a:pt x="14034" y="150"/>
                    </a:lnTo>
                    <a:lnTo>
                      <a:pt x="14022" y="171"/>
                    </a:lnTo>
                    <a:lnTo>
                      <a:pt x="14008" y="175"/>
                    </a:lnTo>
                    <a:lnTo>
                      <a:pt x="13994" y="197"/>
                    </a:lnTo>
                    <a:lnTo>
                      <a:pt x="13980" y="205"/>
                    </a:lnTo>
                    <a:lnTo>
                      <a:pt x="13975" y="205"/>
                    </a:lnTo>
                    <a:lnTo>
                      <a:pt x="13969" y="218"/>
                    </a:lnTo>
                    <a:lnTo>
                      <a:pt x="13955" y="227"/>
                    </a:lnTo>
                    <a:lnTo>
                      <a:pt x="13941" y="227"/>
                    </a:lnTo>
                    <a:lnTo>
                      <a:pt x="13927" y="231"/>
                    </a:lnTo>
                    <a:lnTo>
                      <a:pt x="13927" y="235"/>
                    </a:lnTo>
                    <a:lnTo>
                      <a:pt x="13913" y="244"/>
                    </a:lnTo>
                    <a:lnTo>
                      <a:pt x="13899" y="244"/>
                    </a:lnTo>
                    <a:lnTo>
                      <a:pt x="13896" y="231"/>
                    </a:lnTo>
                    <a:close/>
                    <a:moveTo>
                      <a:pt x="5619" y="180"/>
                    </a:moveTo>
                    <a:lnTo>
                      <a:pt x="5608" y="171"/>
                    </a:lnTo>
                    <a:lnTo>
                      <a:pt x="5594" y="154"/>
                    </a:lnTo>
                    <a:lnTo>
                      <a:pt x="5580" y="158"/>
                    </a:lnTo>
                    <a:lnTo>
                      <a:pt x="5552" y="158"/>
                    </a:lnTo>
                    <a:lnTo>
                      <a:pt x="5552" y="150"/>
                    </a:lnTo>
                    <a:lnTo>
                      <a:pt x="5566" y="146"/>
                    </a:lnTo>
                    <a:lnTo>
                      <a:pt x="5594" y="146"/>
                    </a:lnTo>
                    <a:lnTo>
                      <a:pt x="5608" y="141"/>
                    </a:lnTo>
                    <a:lnTo>
                      <a:pt x="5622" y="124"/>
                    </a:lnTo>
                    <a:lnTo>
                      <a:pt x="5636" y="120"/>
                    </a:lnTo>
                    <a:lnTo>
                      <a:pt x="5639" y="124"/>
                    </a:lnTo>
                    <a:lnTo>
                      <a:pt x="5639" y="150"/>
                    </a:lnTo>
                    <a:lnTo>
                      <a:pt x="5636" y="163"/>
                    </a:lnTo>
                    <a:lnTo>
                      <a:pt x="5622" y="180"/>
                    </a:lnTo>
                    <a:lnTo>
                      <a:pt x="5619" y="180"/>
                    </a:lnTo>
                    <a:close/>
                    <a:moveTo>
                      <a:pt x="13838" y="180"/>
                    </a:moveTo>
                    <a:lnTo>
                      <a:pt x="13846" y="167"/>
                    </a:lnTo>
                    <a:lnTo>
                      <a:pt x="13852" y="150"/>
                    </a:lnTo>
                    <a:cubicBezTo>
                      <a:pt x="13869" y="131"/>
                      <a:pt x="13888" y="105"/>
                      <a:pt x="13899" y="77"/>
                    </a:cubicBezTo>
                    <a:lnTo>
                      <a:pt x="13902" y="69"/>
                    </a:lnTo>
                    <a:lnTo>
                      <a:pt x="13913" y="47"/>
                    </a:lnTo>
                    <a:lnTo>
                      <a:pt x="13927" y="43"/>
                    </a:lnTo>
                    <a:lnTo>
                      <a:pt x="13930" y="43"/>
                    </a:lnTo>
                    <a:lnTo>
                      <a:pt x="13941" y="22"/>
                    </a:lnTo>
                    <a:lnTo>
                      <a:pt x="13955" y="17"/>
                    </a:lnTo>
                    <a:lnTo>
                      <a:pt x="13961" y="17"/>
                    </a:lnTo>
                    <a:lnTo>
                      <a:pt x="13969" y="4"/>
                    </a:lnTo>
                    <a:lnTo>
                      <a:pt x="13980" y="0"/>
                    </a:lnTo>
                    <a:lnTo>
                      <a:pt x="13994" y="0"/>
                    </a:lnTo>
                    <a:lnTo>
                      <a:pt x="14008" y="17"/>
                    </a:lnTo>
                    <a:lnTo>
                      <a:pt x="13994" y="22"/>
                    </a:lnTo>
                    <a:lnTo>
                      <a:pt x="13989" y="43"/>
                    </a:lnTo>
                    <a:lnTo>
                      <a:pt x="13980" y="51"/>
                    </a:lnTo>
                    <a:cubicBezTo>
                      <a:pt x="13971" y="73"/>
                      <a:pt x="13955" y="97"/>
                      <a:pt x="13941" y="111"/>
                    </a:cubicBezTo>
                    <a:lnTo>
                      <a:pt x="13913" y="137"/>
                    </a:lnTo>
                    <a:lnTo>
                      <a:pt x="13899" y="141"/>
                    </a:lnTo>
                    <a:lnTo>
                      <a:pt x="13891" y="150"/>
                    </a:lnTo>
                    <a:lnTo>
                      <a:pt x="13888" y="158"/>
                    </a:lnTo>
                    <a:lnTo>
                      <a:pt x="13874" y="163"/>
                    </a:lnTo>
                    <a:lnTo>
                      <a:pt x="13860" y="180"/>
                    </a:lnTo>
                    <a:lnTo>
                      <a:pt x="13846" y="184"/>
                    </a:lnTo>
                    <a:lnTo>
                      <a:pt x="13838" y="180"/>
                    </a:lnTo>
                    <a:close/>
                    <a:moveTo>
                      <a:pt x="5471" y="98"/>
                    </a:moveTo>
                    <a:lnTo>
                      <a:pt x="5468" y="69"/>
                    </a:lnTo>
                    <a:lnTo>
                      <a:pt x="5471" y="64"/>
                    </a:lnTo>
                    <a:lnTo>
                      <a:pt x="5485" y="56"/>
                    </a:lnTo>
                    <a:lnTo>
                      <a:pt x="5490" y="69"/>
                    </a:lnTo>
                    <a:lnTo>
                      <a:pt x="5485" y="90"/>
                    </a:lnTo>
                    <a:lnTo>
                      <a:pt x="5473" y="98"/>
                    </a:lnTo>
                    <a:lnTo>
                      <a:pt x="5471" y="98"/>
                    </a:lnTo>
                    <a:close/>
                    <a:moveTo>
                      <a:pt x="5527" y="69"/>
                    </a:moveTo>
                    <a:lnTo>
                      <a:pt x="5527" y="73"/>
                    </a:lnTo>
                    <a:lnTo>
                      <a:pt x="5527" y="69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5555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6" name="Positiv Level 4">
                <a:extLst>
                  <a:ext uri="{FF2B5EF4-FFF2-40B4-BE49-F238E27FC236}">
                    <a16:creationId xmlns:a16="http://schemas.microsoft.com/office/drawing/2014/main" id="{5937A414-9F1E-B981-0B3A-78A89F494E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3063" y="1536700"/>
                <a:ext cx="4568825" cy="4573588"/>
              </a:xfrm>
              <a:custGeom>
                <a:avLst/>
                <a:gdLst>
                  <a:gd name="T0" fmla="*/ 112 w 14030"/>
                  <a:gd name="T1" fmla="*/ 13959 h 14058"/>
                  <a:gd name="T2" fmla="*/ 159 w 14030"/>
                  <a:gd name="T3" fmla="*/ 13938 h 14058"/>
                  <a:gd name="T4" fmla="*/ 103 w 14030"/>
                  <a:gd name="T5" fmla="*/ 14041 h 14058"/>
                  <a:gd name="T6" fmla="*/ 4425 w 14030"/>
                  <a:gd name="T7" fmla="*/ 14011 h 14058"/>
                  <a:gd name="T8" fmla="*/ 4462 w 14030"/>
                  <a:gd name="T9" fmla="*/ 14023 h 14058"/>
                  <a:gd name="T10" fmla="*/ 4532 w 14030"/>
                  <a:gd name="T11" fmla="*/ 14011 h 14058"/>
                  <a:gd name="T12" fmla="*/ 0 w 14030"/>
                  <a:gd name="T13" fmla="*/ 13929 h 14058"/>
                  <a:gd name="T14" fmla="*/ 28 w 14030"/>
                  <a:gd name="T15" fmla="*/ 13959 h 14058"/>
                  <a:gd name="T16" fmla="*/ 4395 w 14030"/>
                  <a:gd name="T17" fmla="*/ 13904 h 14058"/>
                  <a:gd name="T18" fmla="*/ 2521 w 14030"/>
                  <a:gd name="T19" fmla="*/ 11537 h 14058"/>
                  <a:gd name="T20" fmla="*/ 2535 w 14030"/>
                  <a:gd name="T21" fmla="*/ 11575 h 14058"/>
                  <a:gd name="T22" fmla="*/ 3966 w 14030"/>
                  <a:gd name="T23" fmla="*/ 11541 h 14058"/>
                  <a:gd name="T24" fmla="*/ 3896 w 14030"/>
                  <a:gd name="T25" fmla="*/ 11541 h 14058"/>
                  <a:gd name="T26" fmla="*/ 2490 w 14030"/>
                  <a:gd name="T27" fmla="*/ 11490 h 14058"/>
                  <a:gd name="T28" fmla="*/ 3565 w 14030"/>
                  <a:gd name="T29" fmla="*/ 10567 h 14058"/>
                  <a:gd name="T30" fmla="*/ 3593 w 14030"/>
                  <a:gd name="T31" fmla="*/ 10477 h 14058"/>
                  <a:gd name="T32" fmla="*/ 3728 w 14030"/>
                  <a:gd name="T33" fmla="*/ 10332 h 14058"/>
                  <a:gd name="T34" fmla="*/ 3705 w 14030"/>
                  <a:gd name="T35" fmla="*/ 10430 h 14058"/>
                  <a:gd name="T36" fmla="*/ 3633 w 14030"/>
                  <a:gd name="T37" fmla="*/ 10537 h 14058"/>
                  <a:gd name="T38" fmla="*/ 3672 w 14030"/>
                  <a:gd name="T39" fmla="*/ 10537 h 14058"/>
                  <a:gd name="T40" fmla="*/ 3593 w 14030"/>
                  <a:gd name="T41" fmla="*/ 10597 h 14058"/>
                  <a:gd name="T42" fmla="*/ 3714 w 14030"/>
                  <a:gd name="T43" fmla="*/ 10588 h 14058"/>
                  <a:gd name="T44" fmla="*/ 3498 w 14030"/>
                  <a:gd name="T45" fmla="*/ 10503 h 14058"/>
                  <a:gd name="T46" fmla="*/ 3501 w 14030"/>
                  <a:gd name="T47" fmla="*/ 10537 h 14058"/>
                  <a:gd name="T48" fmla="*/ 3484 w 14030"/>
                  <a:gd name="T49" fmla="*/ 10349 h 14058"/>
                  <a:gd name="T50" fmla="*/ 3523 w 14030"/>
                  <a:gd name="T51" fmla="*/ 10327 h 14058"/>
                  <a:gd name="T52" fmla="*/ 3543 w 14030"/>
                  <a:gd name="T53" fmla="*/ 10400 h 14058"/>
                  <a:gd name="T54" fmla="*/ 3549 w 14030"/>
                  <a:gd name="T55" fmla="*/ 10456 h 14058"/>
                  <a:gd name="T56" fmla="*/ 3417 w 14030"/>
                  <a:gd name="T57" fmla="*/ 10438 h 14058"/>
                  <a:gd name="T58" fmla="*/ 3619 w 14030"/>
                  <a:gd name="T59" fmla="*/ 10306 h 14058"/>
                  <a:gd name="T60" fmla="*/ 3677 w 14030"/>
                  <a:gd name="T61" fmla="*/ 10268 h 14058"/>
                  <a:gd name="T62" fmla="*/ 3633 w 14030"/>
                  <a:gd name="T63" fmla="*/ 10353 h 14058"/>
                  <a:gd name="T64" fmla="*/ 2518 w 14030"/>
                  <a:gd name="T65" fmla="*/ 10186 h 14058"/>
                  <a:gd name="T66" fmla="*/ 3938 w 14030"/>
                  <a:gd name="T67" fmla="*/ 10212 h 14058"/>
                  <a:gd name="T68" fmla="*/ 3932 w 14030"/>
                  <a:gd name="T69" fmla="*/ 10139 h 14058"/>
                  <a:gd name="T70" fmla="*/ 3958 w 14030"/>
                  <a:gd name="T71" fmla="*/ 10203 h 14058"/>
                  <a:gd name="T72" fmla="*/ 4529 w 14030"/>
                  <a:gd name="T73" fmla="*/ 10148 h 14058"/>
                  <a:gd name="T74" fmla="*/ 3843 w 14030"/>
                  <a:gd name="T75" fmla="*/ 10075 h 14058"/>
                  <a:gd name="T76" fmla="*/ 3843 w 14030"/>
                  <a:gd name="T77" fmla="*/ 10105 h 14058"/>
                  <a:gd name="T78" fmla="*/ 4361 w 14030"/>
                  <a:gd name="T79" fmla="*/ 10105 h 14058"/>
                  <a:gd name="T80" fmla="*/ 4392 w 14030"/>
                  <a:gd name="T81" fmla="*/ 10105 h 14058"/>
                  <a:gd name="T82" fmla="*/ 64 w 14030"/>
                  <a:gd name="T83" fmla="*/ 9635 h 14058"/>
                  <a:gd name="T84" fmla="*/ 64 w 14030"/>
                  <a:gd name="T85" fmla="*/ 9678 h 14058"/>
                  <a:gd name="T86" fmla="*/ 3944 w 14030"/>
                  <a:gd name="T87" fmla="*/ 9644 h 14058"/>
                  <a:gd name="T88" fmla="*/ 4515 w 14030"/>
                  <a:gd name="T89" fmla="*/ 9639 h 14058"/>
                  <a:gd name="T90" fmla="*/ 4515 w 14030"/>
                  <a:gd name="T91" fmla="*/ 9678 h 14058"/>
                  <a:gd name="T92" fmla="*/ 4406 w 14030"/>
                  <a:gd name="T93" fmla="*/ 9644 h 14058"/>
                  <a:gd name="T94" fmla="*/ 4462 w 14030"/>
                  <a:gd name="T95" fmla="*/ 9571 h 14058"/>
                  <a:gd name="T96" fmla="*/ 13955 w 14030"/>
                  <a:gd name="T97" fmla="*/ 8528 h 14058"/>
                  <a:gd name="T98" fmla="*/ 14002 w 14030"/>
                  <a:gd name="T99" fmla="*/ 8558 h 14058"/>
                  <a:gd name="T100" fmla="*/ 13896 w 14030"/>
                  <a:gd name="T101" fmla="*/ 8366 h 14058"/>
                  <a:gd name="T102" fmla="*/ 13938 w 14030"/>
                  <a:gd name="T103" fmla="*/ 8447 h 14058"/>
                  <a:gd name="T104" fmla="*/ 13921 w 14030"/>
                  <a:gd name="T105" fmla="*/ 192 h 14058"/>
                  <a:gd name="T106" fmla="*/ 13974 w 14030"/>
                  <a:gd name="T107" fmla="*/ 102 h 14058"/>
                  <a:gd name="T108" fmla="*/ 13949 w 14030"/>
                  <a:gd name="T109" fmla="*/ 196 h 14058"/>
                  <a:gd name="T110" fmla="*/ 5607 w 14030"/>
                  <a:gd name="T111" fmla="*/ 141 h 14058"/>
                  <a:gd name="T112" fmla="*/ 13874 w 14030"/>
                  <a:gd name="T113" fmla="*/ 89 h 14058"/>
                  <a:gd name="T114" fmla="*/ 13974 w 14030"/>
                  <a:gd name="T115" fmla="*/ 0 h 14058"/>
                  <a:gd name="T116" fmla="*/ 13921 w 14030"/>
                  <a:gd name="T117" fmla="*/ 102 h 14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030" h="14058">
                    <a:moveTo>
                      <a:pt x="42" y="14041"/>
                    </a:moveTo>
                    <a:lnTo>
                      <a:pt x="42" y="14011"/>
                    </a:lnTo>
                    <a:lnTo>
                      <a:pt x="50" y="13985"/>
                    </a:lnTo>
                    <a:lnTo>
                      <a:pt x="64" y="13976"/>
                    </a:lnTo>
                    <a:lnTo>
                      <a:pt x="89" y="13976"/>
                    </a:lnTo>
                    <a:lnTo>
                      <a:pt x="103" y="13972"/>
                    </a:lnTo>
                    <a:lnTo>
                      <a:pt x="112" y="13959"/>
                    </a:lnTo>
                    <a:lnTo>
                      <a:pt x="117" y="13934"/>
                    </a:lnTo>
                    <a:lnTo>
                      <a:pt x="120" y="13929"/>
                    </a:lnTo>
                    <a:lnTo>
                      <a:pt x="131" y="13904"/>
                    </a:lnTo>
                    <a:lnTo>
                      <a:pt x="145" y="13904"/>
                    </a:lnTo>
                    <a:lnTo>
                      <a:pt x="159" y="13912"/>
                    </a:lnTo>
                    <a:lnTo>
                      <a:pt x="168" y="13929"/>
                    </a:lnTo>
                    <a:lnTo>
                      <a:pt x="159" y="13938"/>
                    </a:lnTo>
                    <a:lnTo>
                      <a:pt x="145" y="13955"/>
                    </a:lnTo>
                    <a:lnTo>
                      <a:pt x="145" y="13959"/>
                    </a:lnTo>
                    <a:lnTo>
                      <a:pt x="131" y="13968"/>
                    </a:lnTo>
                    <a:lnTo>
                      <a:pt x="117" y="13985"/>
                    </a:lnTo>
                    <a:lnTo>
                      <a:pt x="112" y="14011"/>
                    </a:lnTo>
                    <a:lnTo>
                      <a:pt x="106" y="14041"/>
                    </a:lnTo>
                    <a:lnTo>
                      <a:pt x="103" y="14041"/>
                    </a:lnTo>
                    <a:lnTo>
                      <a:pt x="89" y="14049"/>
                    </a:lnTo>
                    <a:lnTo>
                      <a:pt x="78" y="14049"/>
                    </a:lnTo>
                    <a:lnTo>
                      <a:pt x="50" y="14058"/>
                    </a:lnTo>
                    <a:lnTo>
                      <a:pt x="42" y="14041"/>
                    </a:lnTo>
                    <a:close/>
                    <a:moveTo>
                      <a:pt x="4406" y="14011"/>
                    </a:moveTo>
                    <a:lnTo>
                      <a:pt x="4420" y="14006"/>
                    </a:lnTo>
                    <a:lnTo>
                      <a:pt x="4425" y="14011"/>
                    </a:lnTo>
                    <a:lnTo>
                      <a:pt x="4420" y="14015"/>
                    </a:lnTo>
                    <a:lnTo>
                      <a:pt x="4406" y="14019"/>
                    </a:lnTo>
                    <a:lnTo>
                      <a:pt x="4406" y="14011"/>
                    </a:lnTo>
                    <a:close/>
                    <a:moveTo>
                      <a:pt x="4453" y="14011"/>
                    </a:moveTo>
                    <a:lnTo>
                      <a:pt x="4462" y="13993"/>
                    </a:lnTo>
                    <a:lnTo>
                      <a:pt x="4470" y="14011"/>
                    </a:lnTo>
                    <a:lnTo>
                      <a:pt x="4462" y="14023"/>
                    </a:lnTo>
                    <a:lnTo>
                      <a:pt x="4453" y="14011"/>
                    </a:lnTo>
                    <a:close/>
                    <a:moveTo>
                      <a:pt x="4498" y="14011"/>
                    </a:moveTo>
                    <a:lnTo>
                      <a:pt x="4501" y="14011"/>
                    </a:lnTo>
                    <a:lnTo>
                      <a:pt x="4515" y="13985"/>
                    </a:lnTo>
                    <a:lnTo>
                      <a:pt x="4529" y="13976"/>
                    </a:lnTo>
                    <a:lnTo>
                      <a:pt x="4535" y="13985"/>
                    </a:lnTo>
                    <a:lnTo>
                      <a:pt x="4532" y="14011"/>
                    </a:lnTo>
                    <a:lnTo>
                      <a:pt x="4529" y="14023"/>
                    </a:lnTo>
                    <a:lnTo>
                      <a:pt x="4515" y="14032"/>
                    </a:lnTo>
                    <a:lnTo>
                      <a:pt x="4501" y="14015"/>
                    </a:lnTo>
                    <a:lnTo>
                      <a:pt x="4498" y="14011"/>
                    </a:lnTo>
                    <a:close/>
                    <a:moveTo>
                      <a:pt x="11" y="13959"/>
                    </a:moveTo>
                    <a:lnTo>
                      <a:pt x="8" y="13955"/>
                    </a:lnTo>
                    <a:lnTo>
                      <a:pt x="0" y="13929"/>
                    </a:lnTo>
                    <a:lnTo>
                      <a:pt x="8" y="13917"/>
                    </a:lnTo>
                    <a:lnTo>
                      <a:pt x="22" y="13904"/>
                    </a:lnTo>
                    <a:lnTo>
                      <a:pt x="36" y="13895"/>
                    </a:lnTo>
                    <a:lnTo>
                      <a:pt x="39" y="13904"/>
                    </a:lnTo>
                    <a:lnTo>
                      <a:pt x="39" y="13929"/>
                    </a:lnTo>
                    <a:lnTo>
                      <a:pt x="36" y="13946"/>
                    </a:lnTo>
                    <a:lnTo>
                      <a:pt x="28" y="13959"/>
                    </a:lnTo>
                    <a:lnTo>
                      <a:pt x="11" y="13959"/>
                    </a:lnTo>
                    <a:close/>
                    <a:moveTo>
                      <a:pt x="4372" y="13959"/>
                    </a:moveTo>
                    <a:lnTo>
                      <a:pt x="4367" y="13938"/>
                    </a:lnTo>
                    <a:lnTo>
                      <a:pt x="4364" y="13929"/>
                    </a:lnTo>
                    <a:lnTo>
                      <a:pt x="4367" y="13929"/>
                    </a:lnTo>
                    <a:lnTo>
                      <a:pt x="4381" y="13904"/>
                    </a:lnTo>
                    <a:lnTo>
                      <a:pt x="4395" y="13904"/>
                    </a:lnTo>
                    <a:lnTo>
                      <a:pt x="4395" y="13929"/>
                    </a:lnTo>
                    <a:lnTo>
                      <a:pt x="4392" y="13938"/>
                    </a:lnTo>
                    <a:lnTo>
                      <a:pt x="4383" y="13959"/>
                    </a:lnTo>
                    <a:lnTo>
                      <a:pt x="4372" y="13959"/>
                    </a:lnTo>
                    <a:close/>
                    <a:moveTo>
                      <a:pt x="2509" y="11571"/>
                    </a:moveTo>
                    <a:lnTo>
                      <a:pt x="2515" y="11541"/>
                    </a:lnTo>
                    <a:lnTo>
                      <a:pt x="2521" y="11537"/>
                    </a:lnTo>
                    <a:lnTo>
                      <a:pt x="2535" y="11528"/>
                    </a:lnTo>
                    <a:lnTo>
                      <a:pt x="2546" y="11515"/>
                    </a:lnTo>
                    <a:lnTo>
                      <a:pt x="2549" y="11515"/>
                    </a:lnTo>
                    <a:lnTo>
                      <a:pt x="2546" y="11515"/>
                    </a:lnTo>
                    <a:lnTo>
                      <a:pt x="2543" y="11541"/>
                    </a:lnTo>
                    <a:lnTo>
                      <a:pt x="2537" y="11571"/>
                    </a:lnTo>
                    <a:lnTo>
                      <a:pt x="2535" y="11575"/>
                    </a:lnTo>
                    <a:lnTo>
                      <a:pt x="2521" y="11588"/>
                    </a:lnTo>
                    <a:lnTo>
                      <a:pt x="2509" y="11571"/>
                    </a:lnTo>
                    <a:close/>
                    <a:moveTo>
                      <a:pt x="3944" y="11571"/>
                    </a:moveTo>
                    <a:lnTo>
                      <a:pt x="3946" y="11562"/>
                    </a:lnTo>
                    <a:lnTo>
                      <a:pt x="3952" y="11541"/>
                    </a:lnTo>
                    <a:lnTo>
                      <a:pt x="3958" y="11537"/>
                    </a:lnTo>
                    <a:lnTo>
                      <a:pt x="3966" y="11541"/>
                    </a:lnTo>
                    <a:lnTo>
                      <a:pt x="3960" y="11571"/>
                    </a:lnTo>
                    <a:lnTo>
                      <a:pt x="3958" y="11571"/>
                    </a:lnTo>
                    <a:lnTo>
                      <a:pt x="3946" y="11575"/>
                    </a:lnTo>
                    <a:lnTo>
                      <a:pt x="3944" y="11571"/>
                    </a:lnTo>
                    <a:close/>
                    <a:moveTo>
                      <a:pt x="3885" y="11541"/>
                    </a:moveTo>
                    <a:lnTo>
                      <a:pt x="3890" y="11537"/>
                    </a:lnTo>
                    <a:lnTo>
                      <a:pt x="3896" y="11541"/>
                    </a:lnTo>
                    <a:lnTo>
                      <a:pt x="3890" y="11562"/>
                    </a:lnTo>
                    <a:lnTo>
                      <a:pt x="3885" y="11541"/>
                    </a:lnTo>
                    <a:close/>
                    <a:moveTo>
                      <a:pt x="2490" y="11490"/>
                    </a:moveTo>
                    <a:lnTo>
                      <a:pt x="2493" y="11481"/>
                    </a:lnTo>
                    <a:lnTo>
                      <a:pt x="2498" y="11490"/>
                    </a:lnTo>
                    <a:lnTo>
                      <a:pt x="2493" y="11502"/>
                    </a:lnTo>
                    <a:lnTo>
                      <a:pt x="2490" y="11490"/>
                    </a:lnTo>
                    <a:close/>
                    <a:moveTo>
                      <a:pt x="3927" y="11490"/>
                    </a:moveTo>
                    <a:lnTo>
                      <a:pt x="3932" y="11485"/>
                    </a:lnTo>
                    <a:lnTo>
                      <a:pt x="3932" y="11494"/>
                    </a:lnTo>
                    <a:lnTo>
                      <a:pt x="3927" y="11490"/>
                    </a:lnTo>
                    <a:close/>
                    <a:moveTo>
                      <a:pt x="3546" y="10618"/>
                    </a:moveTo>
                    <a:lnTo>
                      <a:pt x="3554" y="10592"/>
                    </a:lnTo>
                    <a:lnTo>
                      <a:pt x="3565" y="10567"/>
                    </a:lnTo>
                    <a:lnTo>
                      <a:pt x="3568" y="10567"/>
                    </a:lnTo>
                    <a:lnTo>
                      <a:pt x="3588" y="10537"/>
                    </a:lnTo>
                    <a:lnTo>
                      <a:pt x="3579" y="10511"/>
                    </a:lnTo>
                    <a:lnTo>
                      <a:pt x="3579" y="10507"/>
                    </a:lnTo>
                    <a:lnTo>
                      <a:pt x="3577" y="10485"/>
                    </a:lnTo>
                    <a:lnTo>
                      <a:pt x="3579" y="10477"/>
                    </a:lnTo>
                    <a:lnTo>
                      <a:pt x="3593" y="10477"/>
                    </a:lnTo>
                    <a:cubicBezTo>
                      <a:pt x="3623" y="10436"/>
                      <a:pt x="3636" y="10441"/>
                      <a:pt x="3661" y="10391"/>
                    </a:cubicBezTo>
                    <a:lnTo>
                      <a:pt x="3675" y="10379"/>
                    </a:lnTo>
                    <a:lnTo>
                      <a:pt x="3675" y="10374"/>
                    </a:lnTo>
                    <a:lnTo>
                      <a:pt x="3689" y="10362"/>
                    </a:lnTo>
                    <a:lnTo>
                      <a:pt x="3700" y="10357"/>
                    </a:lnTo>
                    <a:lnTo>
                      <a:pt x="3714" y="10353"/>
                    </a:lnTo>
                    <a:lnTo>
                      <a:pt x="3728" y="10332"/>
                    </a:lnTo>
                    <a:lnTo>
                      <a:pt x="3742" y="10332"/>
                    </a:lnTo>
                    <a:lnTo>
                      <a:pt x="3753" y="10349"/>
                    </a:lnTo>
                    <a:lnTo>
                      <a:pt x="3742" y="10374"/>
                    </a:lnTo>
                    <a:lnTo>
                      <a:pt x="3728" y="10387"/>
                    </a:lnTo>
                    <a:lnTo>
                      <a:pt x="3722" y="10400"/>
                    </a:lnTo>
                    <a:lnTo>
                      <a:pt x="3714" y="10421"/>
                    </a:lnTo>
                    <a:lnTo>
                      <a:pt x="3705" y="10430"/>
                    </a:lnTo>
                    <a:lnTo>
                      <a:pt x="3700" y="10434"/>
                    </a:lnTo>
                    <a:lnTo>
                      <a:pt x="3691" y="10430"/>
                    </a:lnTo>
                    <a:lnTo>
                      <a:pt x="3689" y="10426"/>
                    </a:lnTo>
                    <a:lnTo>
                      <a:pt x="3680" y="10430"/>
                    </a:lnTo>
                    <a:cubicBezTo>
                      <a:pt x="3643" y="10456"/>
                      <a:pt x="3661" y="10461"/>
                      <a:pt x="3633" y="10498"/>
                    </a:cubicBezTo>
                    <a:lnTo>
                      <a:pt x="3621" y="10511"/>
                    </a:lnTo>
                    <a:lnTo>
                      <a:pt x="3633" y="10537"/>
                    </a:lnTo>
                    <a:lnTo>
                      <a:pt x="3647" y="10524"/>
                    </a:lnTo>
                    <a:lnTo>
                      <a:pt x="3661" y="10515"/>
                    </a:lnTo>
                    <a:lnTo>
                      <a:pt x="3666" y="10511"/>
                    </a:lnTo>
                    <a:lnTo>
                      <a:pt x="3675" y="10503"/>
                    </a:lnTo>
                    <a:lnTo>
                      <a:pt x="3677" y="10511"/>
                    </a:lnTo>
                    <a:lnTo>
                      <a:pt x="3675" y="10537"/>
                    </a:lnTo>
                    <a:lnTo>
                      <a:pt x="3672" y="10537"/>
                    </a:lnTo>
                    <a:lnTo>
                      <a:pt x="3661" y="10554"/>
                    </a:lnTo>
                    <a:lnTo>
                      <a:pt x="3647" y="10558"/>
                    </a:lnTo>
                    <a:lnTo>
                      <a:pt x="3633" y="10541"/>
                    </a:lnTo>
                    <a:lnTo>
                      <a:pt x="3627" y="10567"/>
                    </a:lnTo>
                    <a:lnTo>
                      <a:pt x="3619" y="10571"/>
                    </a:lnTo>
                    <a:lnTo>
                      <a:pt x="3605" y="10579"/>
                    </a:lnTo>
                    <a:lnTo>
                      <a:pt x="3593" y="10597"/>
                    </a:lnTo>
                    <a:lnTo>
                      <a:pt x="3579" y="10605"/>
                    </a:lnTo>
                    <a:lnTo>
                      <a:pt x="3571" y="10618"/>
                    </a:lnTo>
                    <a:lnTo>
                      <a:pt x="3565" y="10631"/>
                    </a:lnTo>
                    <a:lnTo>
                      <a:pt x="3551" y="10644"/>
                    </a:lnTo>
                    <a:lnTo>
                      <a:pt x="3546" y="10618"/>
                    </a:lnTo>
                    <a:close/>
                    <a:moveTo>
                      <a:pt x="3711" y="10592"/>
                    </a:moveTo>
                    <a:lnTo>
                      <a:pt x="3714" y="10588"/>
                    </a:lnTo>
                    <a:lnTo>
                      <a:pt x="3717" y="10592"/>
                    </a:lnTo>
                    <a:lnTo>
                      <a:pt x="3714" y="10597"/>
                    </a:lnTo>
                    <a:lnTo>
                      <a:pt x="3711" y="10592"/>
                    </a:lnTo>
                    <a:close/>
                    <a:moveTo>
                      <a:pt x="3501" y="10537"/>
                    </a:moveTo>
                    <a:lnTo>
                      <a:pt x="3498" y="10532"/>
                    </a:lnTo>
                    <a:lnTo>
                      <a:pt x="3490" y="10511"/>
                    </a:lnTo>
                    <a:lnTo>
                      <a:pt x="3498" y="10503"/>
                    </a:lnTo>
                    <a:lnTo>
                      <a:pt x="3512" y="10494"/>
                    </a:lnTo>
                    <a:lnTo>
                      <a:pt x="3523" y="10485"/>
                    </a:lnTo>
                    <a:lnTo>
                      <a:pt x="3532" y="10511"/>
                    </a:lnTo>
                    <a:lnTo>
                      <a:pt x="3529" y="10537"/>
                    </a:lnTo>
                    <a:lnTo>
                      <a:pt x="3523" y="10545"/>
                    </a:lnTo>
                    <a:lnTo>
                      <a:pt x="3512" y="10545"/>
                    </a:lnTo>
                    <a:lnTo>
                      <a:pt x="3501" y="10537"/>
                    </a:lnTo>
                    <a:close/>
                    <a:moveTo>
                      <a:pt x="3437" y="10456"/>
                    </a:moveTo>
                    <a:lnTo>
                      <a:pt x="3442" y="10443"/>
                    </a:lnTo>
                    <a:lnTo>
                      <a:pt x="3445" y="10430"/>
                    </a:lnTo>
                    <a:lnTo>
                      <a:pt x="3456" y="10413"/>
                    </a:lnTo>
                    <a:lnTo>
                      <a:pt x="3459" y="10400"/>
                    </a:lnTo>
                    <a:lnTo>
                      <a:pt x="3470" y="10374"/>
                    </a:lnTo>
                    <a:lnTo>
                      <a:pt x="3484" y="10349"/>
                    </a:lnTo>
                    <a:lnTo>
                      <a:pt x="3490" y="10349"/>
                    </a:lnTo>
                    <a:lnTo>
                      <a:pt x="3498" y="10340"/>
                    </a:lnTo>
                    <a:lnTo>
                      <a:pt x="3512" y="10336"/>
                    </a:lnTo>
                    <a:lnTo>
                      <a:pt x="3521" y="10319"/>
                    </a:lnTo>
                    <a:lnTo>
                      <a:pt x="3523" y="10315"/>
                    </a:lnTo>
                    <a:lnTo>
                      <a:pt x="3526" y="10319"/>
                    </a:lnTo>
                    <a:lnTo>
                      <a:pt x="3523" y="10327"/>
                    </a:lnTo>
                    <a:cubicBezTo>
                      <a:pt x="3489" y="10424"/>
                      <a:pt x="3500" y="10386"/>
                      <a:pt x="3456" y="10464"/>
                    </a:cubicBezTo>
                    <a:lnTo>
                      <a:pt x="3442" y="10468"/>
                    </a:lnTo>
                    <a:lnTo>
                      <a:pt x="3437" y="10456"/>
                    </a:lnTo>
                    <a:close/>
                    <a:moveTo>
                      <a:pt x="3549" y="10456"/>
                    </a:moveTo>
                    <a:lnTo>
                      <a:pt x="3537" y="10430"/>
                    </a:lnTo>
                    <a:lnTo>
                      <a:pt x="3537" y="10426"/>
                    </a:lnTo>
                    <a:lnTo>
                      <a:pt x="3543" y="10400"/>
                    </a:lnTo>
                    <a:lnTo>
                      <a:pt x="3551" y="10383"/>
                    </a:lnTo>
                    <a:lnTo>
                      <a:pt x="3565" y="10374"/>
                    </a:lnTo>
                    <a:lnTo>
                      <a:pt x="3574" y="10400"/>
                    </a:lnTo>
                    <a:lnTo>
                      <a:pt x="3565" y="10430"/>
                    </a:lnTo>
                    <a:lnTo>
                      <a:pt x="3565" y="10438"/>
                    </a:lnTo>
                    <a:lnTo>
                      <a:pt x="3551" y="10460"/>
                    </a:lnTo>
                    <a:lnTo>
                      <a:pt x="3549" y="10456"/>
                    </a:lnTo>
                    <a:close/>
                    <a:moveTo>
                      <a:pt x="3742" y="10456"/>
                    </a:moveTo>
                    <a:lnTo>
                      <a:pt x="3742" y="10460"/>
                    </a:lnTo>
                    <a:lnTo>
                      <a:pt x="3742" y="10456"/>
                    </a:lnTo>
                    <a:close/>
                    <a:moveTo>
                      <a:pt x="3406" y="10430"/>
                    </a:moveTo>
                    <a:lnTo>
                      <a:pt x="3417" y="10413"/>
                    </a:lnTo>
                    <a:lnTo>
                      <a:pt x="3420" y="10430"/>
                    </a:lnTo>
                    <a:lnTo>
                      <a:pt x="3417" y="10438"/>
                    </a:lnTo>
                    <a:lnTo>
                      <a:pt x="3406" y="10430"/>
                    </a:lnTo>
                    <a:close/>
                    <a:moveTo>
                      <a:pt x="3582" y="10374"/>
                    </a:moveTo>
                    <a:lnTo>
                      <a:pt x="3593" y="10362"/>
                    </a:lnTo>
                    <a:lnTo>
                      <a:pt x="3599" y="10349"/>
                    </a:lnTo>
                    <a:lnTo>
                      <a:pt x="3605" y="10327"/>
                    </a:lnTo>
                    <a:lnTo>
                      <a:pt x="3607" y="10319"/>
                    </a:lnTo>
                    <a:lnTo>
                      <a:pt x="3619" y="10306"/>
                    </a:lnTo>
                    <a:lnTo>
                      <a:pt x="3633" y="10297"/>
                    </a:lnTo>
                    <a:lnTo>
                      <a:pt x="3638" y="10293"/>
                    </a:lnTo>
                    <a:lnTo>
                      <a:pt x="3647" y="10285"/>
                    </a:lnTo>
                    <a:lnTo>
                      <a:pt x="3661" y="10272"/>
                    </a:lnTo>
                    <a:lnTo>
                      <a:pt x="3672" y="10268"/>
                    </a:lnTo>
                    <a:lnTo>
                      <a:pt x="3675" y="10263"/>
                    </a:lnTo>
                    <a:lnTo>
                      <a:pt x="3677" y="10268"/>
                    </a:lnTo>
                    <a:lnTo>
                      <a:pt x="3675" y="10293"/>
                    </a:lnTo>
                    <a:lnTo>
                      <a:pt x="3675" y="10297"/>
                    </a:lnTo>
                    <a:lnTo>
                      <a:pt x="3661" y="10319"/>
                    </a:lnTo>
                    <a:lnTo>
                      <a:pt x="3661" y="10323"/>
                    </a:lnTo>
                    <a:lnTo>
                      <a:pt x="3647" y="10340"/>
                    </a:lnTo>
                    <a:lnTo>
                      <a:pt x="3641" y="10349"/>
                    </a:lnTo>
                    <a:lnTo>
                      <a:pt x="3633" y="10353"/>
                    </a:lnTo>
                    <a:lnTo>
                      <a:pt x="3619" y="10362"/>
                    </a:lnTo>
                    <a:lnTo>
                      <a:pt x="3607" y="10374"/>
                    </a:lnTo>
                    <a:lnTo>
                      <a:pt x="3605" y="10374"/>
                    </a:lnTo>
                    <a:lnTo>
                      <a:pt x="3593" y="10383"/>
                    </a:lnTo>
                    <a:lnTo>
                      <a:pt x="3582" y="10374"/>
                    </a:lnTo>
                    <a:close/>
                    <a:moveTo>
                      <a:pt x="2515" y="10212"/>
                    </a:moveTo>
                    <a:lnTo>
                      <a:pt x="2518" y="10186"/>
                    </a:lnTo>
                    <a:lnTo>
                      <a:pt x="2521" y="10178"/>
                    </a:lnTo>
                    <a:lnTo>
                      <a:pt x="2535" y="10174"/>
                    </a:lnTo>
                    <a:lnTo>
                      <a:pt x="2540" y="10186"/>
                    </a:lnTo>
                    <a:lnTo>
                      <a:pt x="2535" y="10199"/>
                    </a:lnTo>
                    <a:lnTo>
                      <a:pt x="2521" y="10221"/>
                    </a:lnTo>
                    <a:lnTo>
                      <a:pt x="2515" y="10212"/>
                    </a:lnTo>
                    <a:close/>
                    <a:moveTo>
                      <a:pt x="3938" y="10212"/>
                    </a:moveTo>
                    <a:lnTo>
                      <a:pt x="3932" y="10203"/>
                    </a:lnTo>
                    <a:lnTo>
                      <a:pt x="3918" y="10208"/>
                    </a:lnTo>
                    <a:lnTo>
                      <a:pt x="3904" y="10208"/>
                    </a:lnTo>
                    <a:lnTo>
                      <a:pt x="3890" y="10186"/>
                    </a:lnTo>
                    <a:lnTo>
                      <a:pt x="3904" y="10156"/>
                    </a:lnTo>
                    <a:lnTo>
                      <a:pt x="3918" y="10144"/>
                    </a:lnTo>
                    <a:lnTo>
                      <a:pt x="3932" y="10139"/>
                    </a:lnTo>
                    <a:lnTo>
                      <a:pt x="3944" y="10156"/>
                    </a:lnTo>
                    <a:lnTo>
                      <a:pt x="3946" y="10174"/>
                    </a:lnTo>
                    <a:lnTo>
                      <a:pt x="3952" y="10156"/>
                    </a:lnTo>
                    <a:lnTo>
                      <a:pt x="3958" y="10148"/>
                    </a:lnTo>
                    <a:lnTo>
                      <a:pt x="3969" y="10156"/>
                    </a:lnTo>
                    <a:lnTo>
                      <a:pt x="3966" y="10186"/>
                    </a:lnTo>
                    <a:lnTo>
                      <a:pt x="3958" y="10203"/>
                    </a:lnTo>
                    <a:lnTo>
                      <a:pt x="3949" y="10212"/>
                    </a:lnTo>
                    <a:lnTo>
                      <a:pt x="3946" y="10216"/>
                    </a:lnTo>
                    <a:lnTo>
                      <a:pt x="3938" y="10212"/>
                    </a:lnTo>
                    <a:close/>
                    <a:moveTo>
                      <a:pt x="4507" y="10186"/>
                    </a:moveTo>
                    <a:lnTo>
                      <a:pt x="4507" y="10156"/>
                    </a:lnTo>
                    <a:lnTo>
                      <a:pt x="4515" y="10152"/>
                    </a:lnTo>
                    <a:lnTo>
                      <a:pt x="4529" y="10148"/>
                    </a:lnTo>
                    <a:lnTo>
                      <a:pt x="4532" y="10156"/>
                    </a:lnTo>
                    <a:lnTo>
                      <a:pt x="4529" y="10182"/>
                    </a:lnTo>
                    <a:lnTo>
                      <a:pt x="4526" y="10186"/>
                    </a:lnTo>
                    <a:lnTo>
                      <a:pt x="4515" y="10195"/>
                    </a:lnTo>
                    <a:lnTo>
                      <a:pt x="4507" y="10186"/>
                    </a:lnTo>
                    <a:close/>
                    <a:moveTo>
                      <a:pt x="3843" y="10105"/>
                    </a:moveTo>
                    <a:lnTo>
                      <a:pt x="3843" y="10075"/>
                    </a:lnTo>
                    <a:lnTo>
                      <a:pt x="3851" y="10067"/>
                    </a:lnTo>
                    <a:lnTo>
                      <a:pt x="3862" y="10050"/>
                    </a:lnTo>
                    <a:lnTo>
                      <a:pt x="3868" y="10075"/>
                    </a:lnTo>
                    <a:lnTo>
                      <a:pt x="3862" y="10101"/>
                    </a:lnTo>
                    <a:lnTo>
                      <a:pt x="3862" y="10105"/>
                    </a:lnTo>
                    <a:lnTo>
                      <a:pt x="3851" y="10109"/>
                    </a:lnTo>
                    <a:lnTo>
                      <a:pt x="3843" y="10105"/>
                    </a:lnTo>
                    <a:close/>
                    <a:moveTo>
                      <a:pt x="3983" y="10105"/>
                    </a:moveTo>
                    <a:lnTo>
                      <a:pt x="3986" y="10075"/>
                    </a:lnTo>
                    <a:lnTo>
                      <a:pt x="3991" y="10075"/>
                    </a:lnTo>
                    <a:lnTo>
                      <a:pt x="3997" y="10105"/>
                    </a:lnTo>
                    <a:lnTo>
                      <a:pt x="3986" y="10109"/>
                    </a:lnTo>
                    <a:lnTo>
                      <a:pt x="3983" y="10105"/>
                    </a:lnTo>
                    <a:close/>
                    <a:moveTo>
                      <a:pt x="4361" y="10105"/>
                    </a:moveTo>
                    <a:lnTo>
                      <a:pt x="4367" y="10088"/>
                    </a:lnTo>
                    <a:lnTo>
                      <a:pt x="4369" y="10075"/>
                    </a:lnTo>
                    <a:lnTo>
                      <a:pt x="4381" y="10062"/>
                    </a:lnTo>
                    <a:lnTo>
                      <a:pt x="4392" y="10062"/>
                    </a:lnTo>
                    <a:lnTo>
                      <a:pt x="4397" y="10075"/>
                    </a:lnTo>
                    <a:lnTo>
                      <a:pt x="4395" y="10105"/>
                    </a:lnTo>
                    <a:lnTo>
                      <a:pt x="4392" y="10105"/>
                    </a:lnTo>
                    <a:lnTo>
                      <a:pt x="4381" y="10122"/>
                    </a:lnTo>
                    <a:lnTo>
                      <a:pt x="4367" y="10109"/>
                    </a:lnTo>
                    <a:lnTo>
                      <a:pt x="4361" y="10105"/>
                    </a:lnTo>
                    <a:close/>
                    <a:moveTo>
                      <a:pt x="47" y="9669"/>
                    </a:moveTo>
                    <a:lnTo>
                      <a:pt x="50" y="9652"/>
                    </a:lnTo>
                    <a:lnTo>
                      <a:pt x="56" y="9644"/>
                    </a:lnTo>
                    <a:lnTo>
                      <a:pt x="64" y="9635"/>
                    </a:lnTo>
                    <a:lnTo>
                      <a:pt x="89" y="9635"/>
                    </a:lnTo>
                    <a:lnTo>
                      <a:pt x="103" y="9631"/>
                    </a:lnTo>
                    <a:lnTo>
                      <a:pt x="109" y="9644"/>
                    </a:lnTo>
                    <a:lnTo>
                      <a:pt x="106" y="9669"/>
                    </a:lnTo>
                    <a:lnTo>
                      <a:pt x="103" y="9674"/>
                    </a:lnTo>
                    <a:lnTo>
                      <a:pt x="78" y="9674"/>
                    </a:lnTo>
                    <a:lnTo>
                      <a:pt x="64" y="9678"/>
                    </a:lnTo>
                    <a:lnTo>
                      <a:pt x="50" y="9678"/>
                    </a:lnTo>
                    <a:lnTo>
                      <a:pt x="47" y="9669"/>
                    </a:lnTo>
                    <a:close/>
                    <a:moveTo>
                      <a:pt x="3907" y="9669"/>
                    </a:moveTo>
                    <a:lnTo>
                      <a:pt x="3913" y="9644"/>
                    </a:lnTo>
                    <a:lnTo>
                      <a:pt x="3918" y="9635"/>
                    </a:lnTo>
                    <a:lnTo>
                      <a:pt x="3932" y="9627"/>
                    </a:lnTo>
                    <a:lnTo>
                      <a:pt x="3944" y="9644"/>
                    </a:lnTo>
                    <a:lnTo>
                      <a:pt x="3941" y="9669"/>
                    </a:lnTo>
                    <a:lnTo>
                      <a:pt x="3932" y="9678"/>
                    </a:lnTo>
                    <a:lnTo>
                      <a:pt x="3918" y="9678"/>
                    </a:lnTo>
                    <a:lnTo>
                      <a:pt x="3907" y="9669"/>
                    </a:lnTo>
                    <a:close/>
                    <a:moveTo>
                      <a:pt x="4509" y="9669"/>
                    </a:moveTo>
                    <a:lnTo>
                      <a:pt x="4515" y="9644"/>
                    </a:lnTo>
                    <a:lnTo>
                      <a:pt x="4515" y="9639"/>
                    </a:lnTo>
                    <a:lnTo>
                      <a:pt x="4526" y="9614"/>
                    </a:lnTo>
                    <a:lnTo>
                      <a:pt x="4543" y="9614"/>
                    </a:lnTo>
                    <a:lnTo>
                      <a:pt x="4543" y="9618"/>
                    </a:lnTo>
                    <a:lnTo>
                      <a:pt x="4537" y="9644"/>
                    </a:lnTo>
                    <a:lnTo>
                      <a:pt x="4529" y="9665"/>
                    </a:lnTo>
                    <a:lnTo>
                      <a:pt x="4523" y="9669"/>
                    </a:lnTo>
                    <a:lnTo>
                      <a:pt x="4515" y="9678"/>
                    </a:lnTo>
                    <a:lnTo>
                      <a:pt x="4509" y="9669"/>
                    </a:lnTo>
                    <a:close/>
                    <a:moveTo>
                      <a:pt x="4406" y="9644"/>
                    </a:moveTo>
                    <a:lnTo>
                      <a:pt x="4400" y="9614"/>
                    </a:lnTo>
                    <a:lnTo>
                      <a:pt x="4406" y="9610"/>
                    </a:lnTo>
                    <a:lnTo>
                      <a:pt x="4411" y="9614"/>
                    </a:lnTo>
                    <a:lnTo>
                      <a:pt x="4411" y="9644"/>
                    </a:lnTo>
                    <a:lnTo>
                      <a:pt x="4406" y="9644"/>
                    </a:lnTo>
                    <a:close/>
                    <a:moveTo>
                      <a:pt x="4453" y="9563"/>
                    </a:moveTo>
                    <a:lnTo>
                      <a:pt x="4462" y="9537"/>
                    </a:lnTo>
                    <a:lnTo>
                      <a:pt x="4467" y="9533"/>
                    </a:lnTo>
                    <a:lnTo>
                      <a:pt x="4476" y="9533"/>
                    </a:lnTo>
                    <a:lnTo>
                      <a:pt x="4479" y="9563"/>
                    </a:lnTo>
                    <a:lnTo>
                      <a:pt x="4476" y="9567"/>
                    </a:lnTo>
                    <a:lnTo>
                      <a:pt x="4462" y="9571"/>
                    </a:lnTo>
                    <a:lnTo>
                      <a:pt x="4453" y="9563"/>
                    </a:lnTo>
                    <a:close/>
                    <a:moveTo>
                      <a:pt x="4381" y="9507"/>
                    </a:moveTo>
                    <a:close/>
                    <a:moveTo>
                      <a:pt x="13966" y="8610"/>
                    </a:moveTo>
                    <a:lnTo>
                      <a:pt x="13960" y="8605"/>
                    </a:lnTo>
                    <a:lnTo>
                      <a:pt x="13949" y="8584"/>
                    </a:lnTo>
                    <a:lnTo>
                      <a:pt x="13949" y="8558"/>
                    </a:lnTo>
                    <a:lnTo>
                      <a:pt x="13955" y="8528"/>
                    </a:lnTo>
                    <a:lnTo>
                      <a:pt x="13960" y="8516"/>
                    </a:lnTo>
                    <a:lnTo>
                      <a:pt x="13974" y="8507"/>
                    </a:lnTo>
                    <a:lnTo>
                      <a:pt x="13986" y="8503"/>
                    </a:lnTo>
                    <a:lnTo>
                      <a:pt x="13988" y="8499"/>
                    </a:lnTo>
                    <a:lnTo>
                      <a:pt x="13994" y="8503"/>
                    </a:lnTo>
                    <a:lnTo>
                      <a:pt x="14002" y="8528"/>
                    </a:lnTo>
                    <a:lnTo>
                      <a:pt x="14002" y="8558"/>
                    </a:lnTo>
                    <a:lnTo>
                      <a:pt x="13997" y="8584"/>
                    </a:lnTo>
                    <a:lnTo>
                      <a:pt x="13988" y="8610"/>
                    </a:lnTo>
                    <a:lnTo>
                      <a:pt x="13974" y="8618"/>
                    </a:lnTo>
                    <a:lnTo>
                      <a:pt x="13966" y="8610"/>
                    </a:lnTo>
                    <a:close/>
                    <a:moveTo>
                      <a:pt x="13888" y="8447"/>
                    </a:moveTo>
                    <a:lnTo>
                      <a:pt x="13888" y="8392"/>
                    </a:lnTo>
                    <a:lnTo>
                      <a:pt x="13896" y="8366"/>
                    </a:lnTo>
                    <a:lnTo>
                      <a:pt x="13907" y="8349"/>
                    </a:lnTo>
                    <a:lnTo>
                      <a:pt x="13921" y="8353"/>
                    </a:lnTo>
                    <a:lnTo>
                      <a:pt x="13935" y="8349"/>
                    </a:lnTo>
                    <a:lnTo>
                      <a:pt x="13938" y="8366"/>
                    </a:lnTo>
                    <a:lnTo>
                      <a:pt x="13941" y="8392"/>
                    </a:lnTo>
                    <a:lnTo>
                      <a:pt x="13941" y="8422"/>
                    </a:lnTo>
                    <a:lnTo>
                      <a:pt x="13938" y="8447"/>
                    </a:lnTo>
                    <a:lnTo>
                      <a:pt x="13935" y="8456"/>
                    </a:lnTo>
                    <a:lnTo>
                      <a:pt x="13921" y="8460"/>
                    </a:lnTo>
                    <a:lnTo>
                      <a:pt x="13907" y="8469"/>
                    </a:lnTo>
                    <a:lnTo>
                      <a:pt x="13893" y="8464"/>
                    </a:lnTo>
                    <a:lnTo>
                      <a:pt x="13888" y="8447"/>
                    </a:lnTo>
                    <a:close/>
                    <a:moveTo>
                      <a:pt x="13907" y="196"/>
                    </a:moveTo>
                    <a:lnTo>
                      <a:pt x="13921" y="192"/>
                    </a:lnTo>
                    <a:lnTo>
                      <a:pt x="13927" y="171"/>
                    </a:lnTo>
                    <a:lnTo>
                      <a:pt x="13935" y="162"/>
                    </a:lnTo>
                    <a:lnTo>
                      <a:pt x="13941" y="141"/>
                    </a:lnTo>
                    <a:lnTo>
                      <a:pt x="13949" y="132"/>
                    </a:lnTo>
                    <a:lnTo>
                      <a:pt x="13960" y="119"/>
                    </a:lnTo>
                    <a:lnTo>
                      <a:pt x="13963" y="115"/>
                    </a:lnTo>
                    <a:lnTo>
                      <a:pt x="13974" y="102"/>
                    </a:lnTo>
                    <a:lnTo>
                      <a:pt x="13988" y="89"/>
                    </a:lnTo>
                    <a:lnTo>
                      <a:pt x="14002" y="81"/>
                    </a:lnTo>
                    <a:lnTo>
                      <a:pt x="14016" y="77"/>
                    </a:lnTo>
                    <a:lnTo>
                      <a:pt x="14030" y="81"/>
                    </a:lnTo>
                    <a:lnTo>
                      <a:pt x="14030" y="89"/>
                    </a:lnTo>
                    <a:cubicBezTo>
                      <a:pt x="14029" y="130"/>
                      <a:pt x="13982" y="177"/>
                      <a:pt x="13960" y="192"/>
                    </a:cubicBezTo>
                    <a:lnTo>
                      <a:pt x="13949" y="196"/>
                    </a:lnTo>
                    <a:lnTo>
                      <a:pt x="13949" y="201"/>
                    </a:lnTo>
                    <a:lnTo>
                      <a:pt x="13935" y="209"/>
                    </a:lnTo>
                    <a:lnTo>
                      <a:pt x="13921" y="209"/>
                    </a:lnTo>
                    <a:lnTo>
                      <a:pt x="13907" y="196"/>
                    </a:lnTo>
                    <a:close/>
                    <a:moveTo>
                      <a:pt x="5596" y="141"/>
                    </a:moveTo>
                    <a:lnTo>
                      <a:pt x="5602" y="137"/>
                    </a:lnTo>
                    <a:lnTo>
                      <a:pt x="5607" y="141"/>
                    </a:lnTo>
                    <a:lnTo>
                      <a:pt x="5602" y="149"/>
                    </a:lnTo>
                    <a:lnTo>
                      <a:pt x="5596" y="141"/>
                    </a:lnTo>
                    <a:close/>
                    <a:moveTo>
                      <a:pt x="13846" y="141"/>
                    </a:moveTo>
                    <a:lnTo>
                      <a:pt x="13854" y="132"/>
                    </a:lnTo>
                    <a:lnTo>
                      <a:pt x="13860" y="115"/>
                    </a:lnTo>
                    <a:lnTo>
                      <a:pt x="13868" y="102"/>
                    </a:lnTo>
                    <a:lnTo>
                      <a:pt x="13874" y="89"/>
                    </a:lnTo>
                    <a:lnTo>
                      <a:pt x="13879" y="72"/>
                    </a:lnTo>
                    <a:lnTo>
                      <a:pt x="13885" y="60"/>
                    </a:lnTo>
                    <a:lnTo>
                      <a:pt x="13893" y="42"/>
                    </a:lnTo>
                    <a:lnTo>
                      <a:pt x="13907" y="38"/>
                    </a:lnTo>
                    <a:cubicBezTo>
                      <a:pt x="13921" y="13"/>
                      <a:pt x="13930" y="5"/>
                      <a:pt x="13952" y="8"/>
                    </a:cubicBezTo>
                    <a:lnTo>
                      <a:pt x="13960" y="4"/>
                    </a:lnTo>
                    <a:lnTo>
                      <a:pt x="13974" y="0"/>
                    </a:lnTo>
                    <a:lnTo>
                      <a:pt x="13980" y="8"/>
                    </a:lnTo>
                    <a:lnTo>
                      <a:pt x="13974" y="8"/>
                    </a:lnTo>
                    <a:lnTo>
                      <a:pt x="13966" y="34"/>
                    </a:lnTo>
                    <a:lnTo>
                      <a:pt x="13960" y="38"/>
                    </a:lnTo>
                    <a:lnTo>
                      <a:pt x="13952" y="60"/>
                    </a:lnTo>
                    <a:lnTo>
                      <a:pt x="13932" y="89"/>
                    </a:lnTo>
                    <a:lnTo>
                      <a:pt x="13921" y="102"/>
                    </a:lnTo>
                    <a:lnTo>
                      <a:pt x="13907" y="115"/>
                    </a:lnTo>
                    <a:lnTo>
                      <a:pt x="13879" y="132"/>
                    </a:lnTo>
                    <a:lnTo>
                      <a:pt x="13868" y="141"/>
                    </a:lnTo>
                    <a:lnTo>
                      <a:pt x="13868" y="145"/>
                    </a:lnTo>
                    <a:lnTo>
                      <a:pt x="13854" y="145"/>
                    </a:lnTo>
                    <a:lnTo>
                      <a:pt x="13846" y="141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7" name="Positiv Level 5">
                <a:extLst>
                  <a:ext uri="{FF2B5EF4-FFF2-40B4-BE49-F238E27FC236}">
                    <a16:creationId xmlns:a16="http://schemas.microsoft.com/office/drawing/2014/main" id="{D9D79BD4-DE46-F3FE-C280-14CB8B4501E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7826" y="1539875"/>
                <a:ext cx="4562475" cy="4567238"/>
              </a:xfrm>
              <a:custGeom>
                <a:avLst/>
                <a:gdLst>
                  <a:gd name="T0" fmla="*/ 117 w 14008"/>
                  <a:gd name="T1" fmla="*/ 13904 h 14037"/>
                  <a:gd name="T2" fmla="*/ 123 w 14008"/>
                  <a:gd name="T3" fmla="*/ 13951 h 14037"/>
                  <a:gd name="T4" fmla="*/ 89 w 14008"/>
                  <a:gd name="T5" fmla="*/ 14024 h 14037"/>
                  <a:gd name="T6" fmla="*/ 50 w 14008"/>
                  <a:gd name="T7" fmla="*/ 14033 h 14037"/>
                  <a:gd name="T8" fmla="*/ 4504 w 14008"/>
                  <a:gd name="T9" fmla="*/ 14003 h 14037"/>
                  <a:gd name="T10" fmla="*/ 8 w 14008"/>
                  <a:gd name="T11" fmla="*/ 13909 h 14037"/>
                  <a:gd name="T12" fmla="*/ 0 w 14008"/>
                  <a:gd name="T13" fmla="*/ 13921 h 14037"/>
                  <a:gd name="T14" fmla="*/ 4367 w 14008"/>
                  <a:gd name="T15" fmla="*/ 13934 h 14037"/>
                  <a:gd name="T16" fmla="*/ 2507 w 14008"/>
                  <a:gd name="T17" fmla="*/ 11533 h 14037"/>
                  <a:gd name="T18" fmla="*/ 2515 w 14008"/>
                  <a:gd name="T19" fmla="*/ 11563 h 14037"/>
                  <a:gd name="T20" fmla="*/ 3543 w 14008"/>
                  <a:gd name="T21" fmla="*/ 10584 h 14037"/>
                  <a:gd name="T22" fmla="*/ 3579 w 14008"/>
                  <a:gd name="T23" fmla="*/ 10550 h 14037"/>
                  <a:gd name="T24" fmla="*/ 3579 w 14008"/>
                  <a:gd name="T25" fmla="*/ 10567 h 14037"/>
                  <a:gd name="T26" fmla="*/ 3627 w 14008"/>
                  <a:gd name="T27" fmla="*/ 10529 h 14037"/>
                  <a:gd name="T28" fmla="*/ 3647 w 14008"/>
                  <a:gd name="T29" fmla="*/ 10533 h 14037"/>
                  <a:gd name="T30" fmla="*/ 3498 w 14008"/>
                  <a:gd name="T31" fmla="*/ 10499 h 14037"/>
                  <a:gd name="T32" fmla="*/ 3498 w 14008"/>
                  <a:gd name="T33" fmla="*/ 10520 h 14037"/>
                  <a:gd name="T34" fmla="*/ 3579 w 14008"/>
                  <a:gd name="T35" fmla="*/ 10473 h 14037"/>
                  <a:gd name="T36" fmla="*/ 3619 w 14008"/>
                  <a:gd name="T37" fmla="*/ 10426 h 14037"/>
                  <a:gd name="T38" fmla="*/ 3647 w 14008"/>
                  <a:gd name="T39" fmla="*/ 10388 h 14037"/>
                  <a:gd name="T40" fmla="*/ 3728 w 14008"/>
                  <a:gd name="T41" fmla="*/ 10336 h 14037"/>
                  <a:gd name="T42" fmla="*/ 3705 w 14008"/>
                  <a:gd name="T43" fmla="*/ 10392 h 14037"/>
                  <a:gd name="T44" fmla="*/ 3661 w 14008"/>
                  <a:gd name="T45" fmla="*/ 10418 h 14037"/>
                  <a:gd name="T46" fmla="*/ 3633 w 14008"/>
                  <a:gd name="T47" fmla="*/ 10465 h 14037"/>
                  <a:gd name="T48" fmla="*/ 3579 w 14008"/>
                  <a:gd name="T49" fmla="*/ 10516 h 14037"/>
                  <a:gd name="T50" fmla="*/ 3470 w 14008"/>
                  <a:gd name="T51" fmla="*/ 10345 h 14037"/>
                  <a:gd name="T52" fmla="*/ 3442 w 14008"/>
                  <a:gd name="T53" fmla="*/ 10452 h 14037"/>
                  <a:gd name="T54" fmla="*/ 3537 w 14008"/>
                  <a:gd name="T55" fmla="*/ 10383 h 14037"/>
                  <a:gd name="T56" fmla="*/ 3551 w 14008"/>
                  <a:gd name="T57" fmla="*/ 10422 h 14037"/>
                  <a:gd name="T58" fmla="*/ 3602 w 14008"/>
                  <a:gd name="T59" fmla="*/ 10311 h 14037"/>
                  <a:gd name="T60" fmla="*/ 3655 w 14008"/>
                  <a:gd name="T61" fmla="*/ 10285 h 14037"/>
                  <a:gd name="T62" fmla="*/ 3619 w 14008"/>
                  <a:gd name="T63" fmla="*/ 10345 h 14037"/>
                  <a:gd name="T64" fmla="*/ 3890 w 14008"/>
                  <a:gd name="T65" fmla="*/ 10174 h 14037"/>
                  <a:gd name="T66" fmla="*/ 3924 w 14008"/>
                  <a:gd name="T67" fmla="*/ 10148 h 14037"/>
                  <a:gd name="T68" fmla="*/ 3890 w 14008"/>
                  <a:gd name="T69" fmla="*/ 10178 h 14037"/>
                  <a:gd name="T70" fmla="*/ 3944 w 14008"/>
                  <a:gd name="T71" fmla="*/ 10187 h 14037"/>
                  <a:gd name="T72" fmla="*/ 4372 w 14008"/>
                  <a:gd name="T73" fmla="*/ 10097 h 14037"/>
                  <a:gd name="T74" fmla="*/ 3848 w 14008"/>
                  <a:gd name="T75" fmla="*/ 10063 h 14037"/>
                  <a:gd name="T76" fmla="*/ 13958 w 14008"/>
                  <a:gd name="T77" fmla="*/ 8576 h 14037"/>
                  <a:gd name="T78" fmla="*/ 13974 w 14008"/>
                  <a:gd name="T79" fmla="*/ 8508 h 14037"/>
                  <a:gd name="T80" fmla="*/ 13960 w 14008"/>
                  <a:gd name="T81" fmla="*/ 8580 h 14037"/>
                  <a:gd name="T82" fmla="*/ 13885 w 14008"/>
                  <a:gd name="T83" fmla="*/ 8384 h 14037"/>
                  <a:gd name="T84" fmla="*/ 13921 w 14008"/>
                  <a:gd name="T85" fmla="*/ 8384 h 14037"/>
                  <a:gd name="T86" fmla="*/ 13902 w 14008"/>
                  <a:gd name="T87" fmla="*/ 8439 h 14037"/>
                  <a:gd name="T88" fmla="*/ 13913 w 14008"/>
                  <a:gd name="T89" fmla="*/ 163 h 14037"/>
                  <a:gd name="T90" fmla="*/ 13946 w 14008"/>
                  <a:gd name="T91" fmla="*/ 111 h 14037"/>
                  <a:gd name="T92" fmla="*/ 13977 w 14008"/>
                  <a:gd name="T93" fmla="*/ 81 h 14037"/>
                  <a:gd name="T94" fmla="*/ 14002 w 14008"/>
                  <a:gd name="T95" fmla="*/ 103 h 14037"/>
                  <a:gd name="T96" fmla="*/ 13963 w 14008"/>
                  <a:gd name="T97" fmla="*/ 163 h 14037"/>
                  <a:gd name="T98" fmla="*/ 13924 w 14008"/>
                  <a:gd name="T99" fmla="*/ 188 h 14037"/>
                  <a:gd name="T100" fmla="*/ 13865 w 14008"/>
                  <a:gd name="T101" fmla="*/ 81 h 14037"/>
                  <a:gd name="T102" fmla="*/ 13893 w 14008"/>
                  <a:gd name="T103" fmla="*/ 30 h 14037"/>
                  <a:gd name="T104" fmla="*/ 13935 w 14008"/>
                  <a:gd name="T105" fmla="*/ 0 h 14037"/>
                  <a:gd name="T106" fmla="*/ 13938 w 14008"/>
                  <a:gd name="T107" fmla="*/ 52 h 14037"/>
                  <a:gd name="T108" fmla="*/ 13879 w 14008"/>
                  <a:gd name="T109" fmla="*/ 116 h 14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008" h="14037">
                    <a:moveTo>
                      <a:pt x="33" y="14033"/>
                    </a:moveTo>
                    <a:lnTo>
                      <a:pt x="30" y="14003"/>
                    </a:lnTo>
                    <a:cubicBezTo>
                      <a:pt x="45" y="13934"/>
                      <a:pt x="88" y="14018"/>
                      <a:pt x="109" y="13921"/>
                    </a:cubicBezTo>
                    <a:lnTo>
                      <a:pt x="117" y="13904"/>
                    </a:lnTo>
                    <a:lnTo>
                      <a:pt x="131" y="13913"/>
                    </a:lnTo>
                    <a:lnTo>
                      <a:pt x="137" y="13921"/>
                    </a:lnTo>
                    <a:lnTo>
                      <a:pt x="131" y="13930"/>
                    </a:lnTo>
                    <a:lnTo>
                      <a:pt x="123" y="13951"/>
                    </a:lnTo>
                    <a:lnTo>
                      <a:pt x="117" y="13951"/>
                    </a:lnTo>
                    <a:lnTo>
                      <a:pt x="103" y="13964"/>
                    </a:lnTo>
                    <a:lnTo>
                      <a:pt x="95" y="14003"/>
                    </a:lnTo>
                    <a:lnTo>
                      <a:pt x="89" y="14024"/>
                    </a:lnTo>
                    <a:lnTo>
                      <a:pt x="75" y="14028"/>
                    </a:lnTo>
                    <a:lnTo>
                      <a:pt x="64" y="14028"/>
                    </a:lnTo>
                    <a:lnTo>
                      <a:pt x="56" y="14033"/>
                    </a:lnTo>
                    <a:lnTo>
                      <a:pt x="50" y="14033"/>
                    </a:lnTo>
                    <a:lnTo>
                      <a:pt x="36" y="14037"/>
                    </a:lnTo>
                    <a:lnTo>
                      <a:pt x="33" y="14033"/>
                    </a:lnTo>
                    <a:close/>
                    <a:moveTo>
                      <a:pt x="4501" y="14003"/>
                    </a:moveTo>
                    <a:lnTo>
                      <a:pt x="4504" y="14003"/>
                    </a:lnTo>
                    <a:lnTo>
                      <a:pt x="4501" y="14007"/>
                    </a:lnTo>
                    <a:lnTo>
                      <a:pt x="4501" y="14003"/>
                    </a:lnTo>
                    <a:close/>
                    <a:moveTo>
                      <a:pt x="0" y="13921"/>
                    </a:moveTo>
                    <a:lnTo>
                      <a:pt x="8" y="13909"/>
                    </a:lnTo>
                    <a:lnTo>
                      <a:pt x="22" y="13904"/>
                    </a:lnTo>
                    <a:lnTo>
                      <a:pt x="22" y="13930"/>
                    </a:lnTo>
                    <a:lnTo>
                      <a:pt x="8" y="13938"/>
                    </a:lnTo>
                    <a:lnTo>
                      <a:pt x="0" y="13921"/>
                    </a:lnTo>
                    <a:close/>
                    <a:moveTo>
                      <a:pt x="4361" y="13921"/>
                    </a:moveTo>
                    <a:lnTo>
                      <a:pt x="4367" y="13913"/>
                    </a:lnTo>
                    <a:lnTo>
                      <a:pt x="4372" y="13921"/>
                    </a:lnTo>
                    <a:lnTo>
                      <a:pt x="4367" y="13934"/>
                    </a:lnTo>
                    <a:lnTo>
                      <a:pt x="4361" y="13921"/>
                    </a:lnTo>
                    <a:close/>
                    <a:moveTo>
                      <a:pt x="2501" y="11563"/>
                    </a:moveTo>
                    <a:lnTo>
                      <a:pt x="2504" y="11533"/>
                    </a:lnTo>
                    <a:lnTo>
                      <a:pt x="2507" y="11533"/>
                    </a:lnTo>
                    <a:lnTo>
                      <a:pt x="2521" y="11529"/>
                    </a:lnTo>
                    <a:lnTo>
                      <a:pt x="2526" y="11533"/>
                    </a:lnTo>
                    <a:lnTo>
                      <a:pt x="2521" y="11554"/>
                    </a:lnTo>
                    <a:lnTo>
                      <a:pt x="2515" y="11563"/>
                    </a:lnTo>
                    <a:lnTo>
                      <a:pt x="2507" y="11571"/>
                    </a:lnTo>
                    <a:lnTo>
                      <a:pt x="2501" y="11563"/>
                    </a:lnTo>
                    <a:close/>
                    <a:moveTo>
                      <a:pt x="3549" y="10610"/>
                    </a:moveTo>
                    <a:lnTo>
                      <a:pt x="3543" y="10584"/>
                    </a:lnTo>
                    <a:lnTo>
                      <a:pt x="3551" y="10571"/>
                    </a:lnTo>
                    <a:lnTo>
                      <a:pt x="3563" y="10559"/>
                    </a:lnTo>
                    <a:lnTo>
                      <a:pt x="3565" y="10554"/>
                    </a:lnTo>
                    <a:lnTo>
                      <a:pt x="3579" y="10550"/>
                    </a:lnTo>
                    <a:lnTo>
                      <a:pt x="3591" y="10550"/>
                    </a:lnTo>
                    <a:lnTo>
                      <a:pt x="3596" y="10559"/>
                    </a:lnTo>
                    <a:lnTo>
                      <a:pt x="3591" y="10559"/>
                    </a:lnTo>
                    <a:lnTo>
                      <a:pt x="3579" y="10567"/>
                    </a:lnTo>
                    <a:lnTo>
                      <a:pt x="3551" y="10610"/>
                    </a:lnTo>
                    <a:lnTo>
                      <a:pt x="3551" y="10614"/>
                    </a:lnTo>
                    <a:lnTo>
                      <a:pt x="3549" y="10610"/>
                    </a:lnTo>
                    <a:close/>
                    <a:moveTo>
                      <a:pt x="3627" y="10529"/>
                    </a:moveTo>
                    <a:lnTo>
                      <a:pt x="3633" y="10524"/>
                    </a:lnTo>
                    <a:lnTo>
                      <a:pt x="3647" y="10524"/>
                    </a:lnTo>
                    <a:lnTo>
                      <a:pt x="3649" y="10529"/>
                    </a:lnTo>
                    <a:lnTo>
                      <a:pt x="3647" y="10533"/>
                    </a:lnTo>
                    <a:lnTo>
                      <a:pt x="3633" y="10537"/>
                    </a:lnTo>
                    <a:lnTo>
                      <a:pt x="3627" y="10529"/>
                    </a:lnTo>
                    <a:close/>
                    <a:moveTo>
                      <a:pt x="3490" y="10503"/>
                    </a:moveTo>
                    <a:lnTo>
                      <a:pt x="3498" y="10499"/>
                    </a:lnTo>
                    <a:lnTo>
                      <a:pt x="3509" y="10495"/>
                    </a:lnTo>
                    <a:lnTo>
                      <a:pt x="3512" y="10503"/>
                    </a:lnTo>
                    <a:lnTo>
                      <a:pt x="3509" y="10516"/>
                    </a:lnTo>
                    <a:lnTo>
                      <a:pt x="3498" y="10520"/>
                    </a:lnTo>
                    <a:lnTo>
                      <a:pt x="3490" y="10503"/>
                    </a:lnTo>
                    <a:close/>
                    <a:moveTo>
                      <a:pt x="3571" y="10503"/>
                    </a:moveTo>
                    <a:lnTo>
                      <a:pt x="3565" y="10477"/>
                    </a:lnTo>
                    <a:lnTo>
                      <a:pt x="3579" y="10473"/>
                    </a:lnTo>
                    <a:lnTo>
                      <a:pt x="3591" y="10465"/>
                    </a:lnTo>
                    <a:lnTo>
                      <a:pt x="3599" y="10448"/>
                    </a:lnTo>
                    <a:lnTo>
                      <a:pt x="3605" y="10443"/>
                    </a:lnTo>
                    <a:lnTo>
                      <a:pt x="3619" y="10426"/>
                    </a:lnTo>
                    <a:lnTo>
                      <a:pt x="3624" y="10422"/>
                    </a:lnTo>
                    <a:lnTo>
                      <a:pt x="3633" y="10413"/>
                    </a:lnTo>
                    <a:lnTo>
                      <a:pt x="3644" y="10392"/>
                    </a:lnTo>
                    <a:lnTo>
                      <a:pt x="3647" y="10388"/>
                    </a:lnTo>
                    <a:cubicBezTo>
                      <a:pt x="3678" y="10363"/>
                      <a:pt x="3656" y="10361"/>
                      <a:pt x="3700" y="10349"/>
                    </a:cubicBezTo>
                    <a:lnTo>
                      <a:pt x="3708" y="10341"/>
                    </a:lnTo>
                    <a:lnTo>
                      <a:pt x="3714" y="10332"/>
                    </a:lnTo>
                    <a:lnTo>
                      <a:pt x="3728" y="10336"/>
                    </a:lnTo>
                    <a:lnTo>
                      <a:pt x="3731" y="10341"/>
                    </a:lnTo>
                    <a:lnTo>
                      <a:pt x="3722" y="10366"/>
                    </a:lnTo>
                    <a:lnTo>
                      <a:pt x="3714" y="10375"/>
                    </a:lnTo>
                    <a:lnTo>
                      <a:pt x="3705" y="10392"/>
                    </a:lnTo>
                    <a:lnTo>
                      <a:pt x="3700" y="10409"/>
                    </a:lnTo>
                    <a:lnTo>
                      <a:pt x="3686" y="10422"/>
                    </a:lnTo>
                    <a:lnTo>
                      <a:pt x="3675" y="10413"/>
                    </a:lnTo>
                    <a:lnTo>
                      <a:pt x="3661" y="10418"/>
                    </a:lnTo>
                    <a:lnTo>
                      <a:pt x="3658" y="10422"/>
                    </a:lnTo>
                    <a:lnTo>
                      <a:pt x="3647" y="10435"/>
                    </a:lnTo>
                    <a:lnTo>
                      <a:pt x="3641" y="10448"/>
                    </a:lnTo>
                    <a:lnTo>
                      <a:pt x="3633" y="10465"/>
                    </a:lnTo>
                    <a:lnTo>
                      <a:pt x="3619" y="10486"/>
                    </a:lnTo>
                    <a:lnTo>
                      <a:pt x="3605" y="10499"/>
                    </a:lnTo>
                    <a:lnTo>
                      <a:pt x="3591" y="10503"/>
                    </a:lnTo>
                    <a:lnTo>
                      <a:pt x="3579" y="10516"/>
                    </a:lnTo>
                    <a:lnTo>
                      <a:pt x="3571" y="10503"/>
                    </a:lnTo>
                    <a:close/>
                    <a:moveTo>
                      <a:pt x="3437" y="10448"/>
                    </a:moveTo>
                    <a:lnTo>
                      <a:pt x="3437" y="10422"/>
                    </a:lnTo>
                    <a:cubicBezTo>
                      <a:pt x="3447" y="10396"/>
                      <a:pt x="3457" y="10368"/>
                      <a:pt x="3470" y="10345"/>
                    </a:cubicBezTo>
                    <a:lnTo>
                      <a:pt x="3484" y="10345"/>
                    </a:lnTo>
                    <a:lnTo>
                      <a:pt x="3487" y="10366"/>
                    </a:lnTo>
                    <a:cubicBezTo>
                      <a:pt x="3476" y="10417"/>
                      <a:pt x="3459" y="10410"/>
                      <a:pt x="3445" y="10448"/>
                    </a:cubicBezTo>
                    <a:lnTo>
                      <a:pt x="3442" y="10452"/>
                    </a:lnTo>
                    <a:lnTo>
                      <a:pt x="3437" y="10448"/>
                    </a:lnTo>
                    <a:close/>
                    <a:moveTo>
                      <a:pt x="3526" y="10422"/>
                    </a:moveTo>
                    <a:lnTo>
                      <a:pt x="3532" y="10392"/>
                    </a:lnTo>
                    <a:lnTo>
                      <a:pt x="3537" y="10383"/>
                    </a:lnTo>
                    <a:lnTo>
                      <a:pt x="3551" y="10379"/>
                    </a:lnTo>
                    <a:lnTo>
                      <a:pt x="3557" y="10392"/>
                    </a:lnTo>
                    <a:lnTo>
                      <a:pt x="3551" y="10418"/>
                    </a:lnTo>
                    <a:lnTo>
                      <a:pt x="3551" y="10422"/>
                    </a:lnTo>
                    <a:lnTo>
                      <a:pt x="3537" y="10443"/>
                    </a:lnTo>
                    <a:lnTo>
                      <a:pt x="3526" y="10422"/>
                    </a:lnTo>
                    <a:close/>
                    <a:moveTo>
                      <a:pt x="3593" y="10341"/>
                    </a:moveTo>
                    <a:lnTo>
                      <a:pt x="3602" y="10311"/>
                    </a:lnTo>
                    <a:lnTo>
                      <a:pt x="3605" y="10307"/>
                    </a:lnTo>
                    <a:lnTo>
                      <a:pt x="3619" y="10298"/>
                    </a:lnTo>
                    <a:lnTo>
                      <a:pt x="3647" y="10272"/>
                    </a:lnTo>
                    <a:lnTo>
                      <a:pt x="3655" y="10285"/>
                    </a:lnTo>
                    <a:lnTo>
                      <a:pt x="3647" y="10302"/>
                    </a:lnTo>
                    <a:lnTo>
                      <a:pt x="3644" y="10311"/>
                    </a:lnTo>
                    <a:lnTo>
                      <a:pt x="3624" y="10341"/>
                    </a:lnTo>
                    <a:lnTo>
                      <a:pt x="3619" y="10345"/>
                    </a:lnTo>
                    <a:lnTo>
                      <a:pt x="3605" y="10349"/>
                    </a:lnTo>
                    <a:lnTo>
                      <a:pt x="3593" y="10341"/>
                    </a:lnTo>
                    <a:close/>
                    <a:moveTo>
                      <a:pt x="3890" y="10178"/>
                    </a:moveTo>
                    <a:lnTo>
                      <a:pt x="3890" y="10174"/>
                    </a:lnTo>
                    <a:lnTo>
                      <a:pt x="3896" y="10148"/>
                    </a:lnTo>
                    <a:lnTo>
                      <a:pt x="3904" y="10144"/>
                    </a:lnTo>
                    <a:lnTo>
                      <a:pt x="3918" y="10140"/>
                    </a:lnTo>
                    <a:lnTo>
                      <a:pt x="3924" y="10148"/>
                    </a:lnTo>
                    <a:lnTo>
                      <a:pt x="3918" y="10174"/>
                    </a:lnTo>
                    <a:lnTo>
                      <a:pt x="3916" y="10178"/>
                    </a:lnTo>
                    <a:lnTo>
                      <a:pt x="3904" y="10183"/>
                    </a:lnTo>
                    <a:lnTo>
                      <a:pt x="3890" y="10178"/>
                    </a:lnTo>
                    <a:close/>
                    <a:moveTo>
                      <a:pt x="3935" y="10178"/>
                    </a:moveTo>
                    <a:lnTo>
                      <a:pt x="3944" y="10153"/>
                    </a:lnTo>
                    <a:lnTo>
                      <a:pt x="3946" y="10178"/>
                    </a:lnTo>
                    <a:lnTo>
                      <a:pt x="3944" y="10187"/>
                    </a:lnTo>
                    <a:lnTo>
                      <a:pt x="3935" y="10178"/>
                    </a:lnTo>
                    <a:close/>
                    <a:moveTo>
                      <a:pt x="4361" y="10097"/>
                    </a:moveTo>
                    <a:lnTo>
                      <a:pt x="4367" y="10076"/>
                    </a:lnTo>
                    <a:lnTo>
                      <a:pt x="4372" y="10097"/>
                    </a:lnTo>
                    <a:lnTo>
                      <a:pt x="4367" y="10101"/>
                    </a:lnTo>
                    <a:lnTo>
                      <a:pt x="4361" y="10097"/>
                    </a:lnTo>
                    <a:close/>
                    <a:moveTo>
                      <a:pt x="3846" y="10067"/>
                    </a:moveTo>
                    <a:lnTo>
                      <a:pt x="3848" y="10063"/>
                    </a:lnTo>
                    <a:lnTo>
                      <a:pt x="3851" y="10067"/>
                    </a:lnTo>
                    <a:lnTo>
                      <a:pt x="3848" y="10072"/>
                    </a:lnTo>
                    <a:lnTo>
                      <a:pt x="3846" y="10067"/>
                    </a:lnTo>
                    <a:close/>
                    <a:moveTo>
                      <a:pt x="13958" y="8576"/>
                    </a:moveTo>
                    <a:lnTo>
                      <a:pt x="13949" y="8550"/>
                    </a:lnTo>
                    <a:lnTo>
                      <a:pt x="13958" y="8520"/>
                    </a:lnTo>
                    <a:lnTo>
                      <a:pt x="13960" y="8520"/>
                    </a:lnTo>
                    <a:lnTo>
                      <a:pt x="13974" y="8508"/>
                    </a:lnTo>
                    <a:lnTo>
                      <a:pt x="13980" y="8520"/>
                    </a:lnTo>
                    <a:lnTo>
                      <a:pt x="13980" y="8550"/>
                    </a:lnTo>
                    <a:lnTo>
                      <a:pt x="13974" y="8576"/>
                    </a:lnTo>
                    <a:lnTo>
                      <a:pt x="13960" y="8580"/>
                    </a:lnTo>
                    <a:lnTo>
                      <a:pt x="13958" y="8576"/>
                    </a:lnTo>
                    <a:close/>
                    <a:moveTo>
                      <a:pt x="13885" y="8439"/>
                    </a:moveTo>
                    <a:lnTo>
                      <a:pt x="13882" y="8414"/>
                    </a:lnTo>
                    <a:lnTo>
                      <a:pt x="13885" y="8384"/>
                    </a:lnTo>
                    <a:lnTo>
                      <a:pt x="13893" y="8367"/>
                    </a:lnTo>
                    <a:lnTo>
                      <a:pt x="13907" y="8379"/>
                    </a:lnTo>
                    <a:lnTo>
                      <a:pt x="13921" y="8371"/>
                    </a:lnTo>
                    <a:lnTo>
                      <a:pt x="13921" y="8384"/>
                    </a:lnTo>
                    <a:lnTo>
                      <a:pt x="13924" y="8414"/>
                    </a:lnTo>
                    <a:lnTo>
                      <a:pt x="13921" y="8431"/>
                    </a:lnTo>
                    <a:lnTo>
                      <a:pt x="13907" y="8431"/>
                    </a:lnTo>
                    <a:lnTo>
                      <a:pt x="13902" y="8439"/>
                    </a:lnTo>
                    <a:lnTo>
                      <a:pt x="13893" y="8444"/>
                    </a:lnTo>
                    <a:lnTo>
                      <a:pt x="13885" y="8439"/>
                    </a:lnTo>
                    <a:close/>
                    <a:moveTo>
                      <a:pt x="13913" y="188"/>
                    </a:moveTo>
                    <a:lnTo>
                      <a:pt x="13913" y="163"/>
                    </a:lnTo>
                    <a:lnTo>
                      <a:pt x="13921" y="154"/>
                    </a:lnTo>
                    <a:lnTo>
                      <a:pt x="13927" y="133"/>
                    </a:lnTo>
                    <a:lnTo>
                      <a:pt x="13935" y="124"/>
                    </a:lnTo>
                    <a:lnTo>
                      <a:pt x="13946" y="111"/>
                    </a:lnTo>
                    <a:lnTo>
                      <a:pt x="13949" y="107"/>
                    </a:lnTo>
                    <a:lnTo>
                      <a:pt x="13960" y="94"/>
                    </a:lnTo>
                    <a:lnTo>
                      <a:pt x="13974" y="81"/>
                    </a:lnTo>
                    <a:lnTo>
                      <a:pt x="13977" y="81"/>
                    </a:lnTo>
                    <a:lnTo>
                      <a:pt x="13988" y="73"/>
                    </a:lnTo>
                    <a:lnTo>
                      <a:pt x="14002" y="73"/>
                    </a:lnTo>
                    <a:lnTo>
                      <a:pt x="14008" y="81"/>
                    </a:lnTo>
                    <a:lnTo>
                      <a:pt x="14002" y="103"/>
                    </a:lnTo>
                    <a:lnTo>
                      <a:pt x="14002" y="107"/>
                    </a:lnTo>
                    <a:lnTo>
                      <a:pt x="13988" y="133"/>
                    </a:lnTo>
                    <a:lnTo>
                      <a:pt x="13974" y="154"/>
                    </a:lnTo>
                    <a:lnTo>
                      <a:pt x="13963" y="163"/>
                    </a:lnTo>
                    <a:lnTo>
                      <a:pt x="13960" y="163"/>
                    </a:lnTo>
                    <a:lnTo>
                      <a:pt x="13946" y="180"/>
                    </a:lnTo>
                    <a:lnTo>
                      <a:pt x="13935" y="188"/>
                    </a:lnTo>
                    <a:lnTo>
                      <a:pt x="13924" y="188"/>
                    </a:lnTo>
                    <a:lnTo>
                      <a:pt x="13921" y="193"/>
                    </a:lnTo>
                    <a:lnTo>
                      <a:pt x="13913" y="188"/>
                    </a:lnTo>
                    <a:close/>
                    <a:moveTo>
                      <a:pt x="13854" y="107"/>
                    </a:moveTo>
                    <a:lnTo>
                      <a:pt x="13865" y="81"/>
                    </a:lnTo>
                    <a:lnTo>
                      <a:pt x="13865" y="77"/>
                    </a:lnTo>
                    <a:lnTo>
                      <a:pt x="13876" y="52"/>
                    </a:lnTo>
                    <a:lnTo>
                      <a:pt x="13879" y="43"/>
                    </a:lnTo>
                    <a:lnTo>
                      <a:pt x="13893" y="30"/>
                    </a:lnTo>
                    <a:lnTo>
                      <a:pt x="13902" y="26"/>
                    </a:lnTo>
                    <a:lnTo>
                      <a:pt x="13907" y="13"/>
                    </a:lnTo>
                    <a:lnTo>
                      <a:pt x="13921" y="5"/>
                    </a:lnTo>
                    <a:lnTo>
                      <a:pt x="13935" y="0"/>
                    </a:lnTo>
                    <a:lnTo>
                      <a:pt x="13946" y="5"/>
                    </a:lnTo>
                    <a:lnTo>
                      <a:pt x="13952" y="26"/>
                    </a:lnTo>
                    <a:lnTo>
                      <a:pt x="13946" y="30"/>
                    </a:lnTo>
                    <a:lnTo>
                      <a:pt x="13938" y="52"/>
                    </a:lnTo>
                    <a:lnTo>
                      <a:pt x="13918" y="81"/>
                    </a:lnTo>
                    <a:lnTo>
                      <a:pt x="13907" y="90"/>
                    </a:lnTo>
                    <a:lnTo>
                      <a:pt x="13893" y="107"/>
                    </a:lnTo>
                    <a:lnTo>
                      <a:pt x="13879" y="116"/>
                    </a:lnTo>
                    <a:lnTo>
                      <a:pt x="13865" y="120"/>
                    </a:lnTo>
                    <a:lnTo>
                      <a:pt x="13854" y="107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3333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8" name="Positiv Level 6">
                <a:extLst>
                  <a:ext uri="{FF2B5EF4-FFF2-40B4-BE49-F238E27FC236}">
                    <a16:creationId xmlns:a16="http://schemas.microsoft.com/office/drawing/2014/main" id="{09234F74-FBDE-5DFE-55BA-69E647B651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38938" y="1541463"/>
                <a:ext cx="4548188" cy="4559300"/>
              </a:xfrm>
              <a:custGeom>
                <a:avLst/>
                <a:gdLst>
                  <a:gd name="T0" fmla="*/ 3 w 13964"/>
                  <a:gd name="T1" fmla="*/ 13989 h 14011"/>
                  <a:gd name="T2" fmla="*/ 31 w 13964"/>
                  <a:gd name="T3" fmla="*/ 13981 h 14011"/>
                  <a:gd name="T4" fmla="*/ 56 w 13964"/>
                  <a:gd name="T5" fmla="*/ 13964 h 14011"/>
                  <a:gd name="T6" fmla="*/ 59 w 13964"/>
                  <a:gd name="T7" fmla="*/ 13994 h 14011"/>
                  <a:gd name="T8" fmla="*/ 42 w 13964"/>
                  <a:gd name="T9" fmla="*/ 14006 h 14011"/>
                  <a:gd name="T10" fmla="*/ 17 w 13964"/>
                  <a:gd name="T11" fmla="*/ 14011 h 14011"/>
                  <a:gd name="T12" fmla="*/ 0 w 13964"/>
                  <a:gd name="T13" fmla="*/ 13994 h 14011"/>
                  <a:gd name="T14" fmla="*/ 87 w 13964"/>
                  <a:gd name="T15" fmla="*/ 13912 h 14011"/>
                  <a:gd name="T16" fmla="*/ 84 w 13964"/>
                  <a:gd name="T17" fmla="*/ 13912 h 14011"/>
                  <a:gd name="T18" fmla="*/ 3558 w 13964"/>
                  <a:gd name="T19" fmla="*/ 10464 h 14011"/>
                  <a:gd name="T20" fmla="*/ 3586 w 13964"/>
                  <a:gd name="T21" fmla="*/ 10426 h 14011"/>
                  <a:gd name="T22" fmla="*/ 3600 w 13964"/>
                  <a:gd name="T23" fmla="*/ 10409 h 14011"/>
                  <a:gd name="T24" fmla="*/ 3614 w 13964"/>
                  <a:gd name="T25" fmla="*/ 10383 h 14011"/>
                  <a:gd name="T26" fmla="*/ 3678 w 13964"/>
                  <a:gd name="T27" fmla="*/ 10357 h 14011"/>
                  <a:gd name="T28" fmla="*/ 3653 w 13964"/>
                  <a:gd name="T29" fmla="*/ 10400 h 14011"/>
                  <a:gd name="T30" fmla="*/ 3628 w 13964"/>
                  <a:gd name="T31" fmla="*/ 10400 h 14011"/>
                  <a:gd name="T32" fmla="*/ 3614 w 13964"/>
                  <a:gd name="T33" fmla="*/ 10421 h 14011"/>
                  <a:gd name="T34" fmla="*/ 3600 w 13964"/>
                  <a:gd name="T35" fmla="*/ 10451 h 14011"/>
                  <a:gd name="T36" fmla="*/ 3586 w 13964"/>
                  <a:gd name="T37" fmla="*/ 10468 h 14011"/>
                  <a:gd name="T38" fmla="*/ 3558 w 13964"/>
                  <a:gd name="T39" fmla="*/ 10468 h 14011"/>
                  <a:gd name="T40" fmla="*/ 3499 w 13964"/>
                  <a:gd name="T41" fmla="*/ 10413 h 14011"/>
                  <a:gd name="T42" fmla="*/ 3516 w 13964"/>
                  <a:gd name="T43" fmla="*/ 10383 h 14011"/>
                  <a:gd name="T44" fmla="*/ 3504 w 13964"/>
                  <a:gd name="T45" fmla="*/ 10421 h 14011"/>
                  <a:gd name="T46" fmla="*/ 3420 w 13964"/>
                  <a:gd name="T47" fmla="*/ 10383 h 14011"/>
                  <a:gd name="T48" fmla="*/ 3429 w 13964"/>
                  <a:gd name="T49" fmla="*/ 10357 h 14011"/>
                  <a:gd name="T50" fmla="*/ 3448 w 13964"/>
                  <a:gd name="T51" fmla="*/ 10357 h 14011"/>
                  <a:gd name="T52" fmla="*/ 3423 w 13964"/>
                  <a:gd name="T53" fmla="*/ 10396 h 14011"/>
                  <a:gd name="T54" fmla="*/ 3569 w 13964"/>
                  <a:gd name="T55" fmla="*/ 10332 h 14011"/>
                  <a:gd name="T56" fmla="*/ 3580 w 13964"/>
                  <a:gd name="T57" fmla="*/ 10332 h 14011"/>
                  <a:gd name="T58" fmla="*/ 3586 w 13964"/>
                  <a:gd name="T59" fmla="*/ 10302 h 14011"/>
                  <a:gd name="T60" fmla="*/ 3605 w 13964"/>
                  <a:gd name="T61" fmla="*/ 10302 h 14011"/>
                  <a:gd name="T62" fmla="*/ 3586 w 13964"/>
                  <a:gd name="T63" fmla="*/ 10302 h 14011"/>
                  <a:gd name="T64" fmla="*/ 13888 w 13964"/>
                  <a:gd name="T65" fmla="*/ 149 h 14011"/>
                  <a:gd name="T66" fmla="*/ 13902 w 13964"/>
                  <a:gd name="T67" fmla="*/ 115 h 14011"/>
                  <a:gd name="T68" fmla="*/ 13919 w 13964"/>
                  <a:gd name="T69" fmla="*/ 98 h 14011"/>
                  <a:gd name="T70" fmla="*/ 13941 w 13964"/>
                  <a:gd name="T71" fmla="*/ 72 h 14011"/>
                  <a:gd name="T72" fmla="*/ 13955 w 13964"/>
                  <a:gd name="T73" fmla="*/ 68 h 14011"/>
                  <a:gd name="T74" fmla="*/ 13964 w 13964"/>
                  <a:gd name="T75" fmla="*/ 98 h 14011"/>
                  <a:gd name="T76" fmla="*/ 13953 w 13964"/>
                  <a:gd name="T77" fmla="*/ 124 h 14011"/>
                  <a:gd name="T78" fmla="*/ 13927 w 13964"/>
                  <a:gd name="T79" fmla="*/ 149 h 14011"/>
                  <a:gd name="T80" fmla="*/ 13913 w 13964"/>
                  <a:gd name="T81" fmla="*/ 167 h 14011"/>
                  <a:gd name="T82" fmla="*/ 13888 w 13964"/>
                  <a:gd name="T83" fmla="*/ 171 h 14011"/>
                  <a:gd name="T84" fmla="*/ 13832 w 13964"/>
                  <a:gd name="T85" fmla="*/ 98 h 14011"/>
                  <a:gd name="T86" fmla="*/ 13835 w 13964"/>
                  <a:gd name="T87" fmla="*/ 72 h 14011"/>
                  <a:gd name="T88" fmla="*/ 13860 w 13964"/>
                  <a:gd name="T89" fmla="*/ 25 h 14011"/>
                  <a:gd name="T90" fmla="*/ 13888 w 13964"/>
                  <a:gd name="T91" fmla="*/ 0 h 14011"/>
                  <a:gd name="T92" fmla="*/ 13913 w 13964"/>
                  <a:gd name="T93" fmla="*/ 17 h 14011"/>
                  <a:gd name="T94" fmla="*/ 13913 w 13964"/>
                  <a:gd name="T95" fmla="*/ 17 h 14011"/>
                  <a:gd name="T96" fmla="*/ 13902 w 13964"/>
                  <a:gd name="T97" fmla="*/ 47 h 14011"/>
                  <a:gd name="T98" fmla="*/ 13883 w 13964"/>
                  <a:gd name="T99" fmla="*/ 72 h 14011"/>
                  <a:gd name="T100" fmla="*/ 13860 w 13964"/>
                  <a:gd name="T101" fmla="*/ 94 h 14011"/>
                  <a:gd name="T102" fmla="*/ 13846 w 13964"/>
                  <a:gd name="T103" fmla="*/ 107 h 14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964" h="14011">
                    <a:moveTo>
                      <a:pt x="0" y="13994"/>
                    </a:moveTo>
                    <a:lnTo>
                      <a:pt x="3" y="13989"/>
                    </a:lnTo>
                    <a:lnTo>
                      <a:pt x="17" y="13972"/>
                    </a:lnTo>
                    <a:lnTo>
                      <a:pt x="31" y="13981"/>
                    </a:lnTo>
                    <a:lnTo>
                      <a:pt x="48" y="13968"/>
                    </a:lnTo>
                    <a:lnTo>
                      <a:pt x="56" y="13964"/>
                    </a:lnTo>
                    <a:lnTo>
                      <a:pt x="62" y="13968"/>
                    </a:lnTo>
                    <a:lnTo>
                      <a:pt x="59" y="13994"/>
                    </a:lnTo>
                    <a:lnTo>
                      <a:pt x="56" y="14002"/>
                    </a:lnTo>
                    <a:lnTo>
                      <a:pt x="42" y="14006"/>
                    </a:lnTo>
                    <a:lnTo>
                      <a:pt x="31" y="14002"/>
                    </a:lnTo>
                    <a:lnTo>
                      <a:pt x="17" y="14011"/>
                    </a:lnTo>
                    <a:lnTo>
                      <a:pt x="3" y="14006"/>
                    </a:lnTo>
                    <a:lnTo>
                      <a:pt x="0" y="13994"/>
                    </a:lnTo>
                    <a:close/>
                    <a:moveTo>
                      <a:pt x="84" y="13912"/>
                    </a:moveTo>
                    <a:lnTo>
                      <a:pt x="87" y="13912"/>
                    </a:lnTo>
                    <a:lnTo>
                      <a:pt x="84" y="13917"/>
                    </a:lnTo>
                    <a:lnTo>
                      <a:pt x="84" y="13912"/>
                    </a:lnTo>
                    <a:close/>
                    <a:moveTo>
                      <a:pt x="3555" y="10468"/>
                    </a:moveTo>
                    <a:lnTo>
                      <a:pt x="3558" y="10464"/>
                    </a:lnTo>
                    <a:lnTo>
                      <a:pt x="3572" y="10439"/>
                    </a:lnTo>
                    <a:lnTo>
                      <a:pt x="3586" y="10426"/>
                    </a:lnTo>
                    <a:lnTo>
                      <a:pt x="3594" y="10413"/>
                    </a:lnTo>
                    <a:lnTo>
                      <a:pt x="3600" y="10409"/>
                    </a:lnTo>
                    <a:lnTo>
                      <a:pt x="3611" y="10383"/>
                    </a:lnTo>
                    <a:lnTo>
                      <a:pt x="3614" y="10383"/>
                    </a:lnTo>
                    <a:cubicBezTo>
                      <a:pt x="3651" y="10350"/>
                      <a:pt x="3624" y="10363"/>
                      <a:pt x="3667" y="10349"/>
                    </a:cubicBezTo>
                    <a:lnTo>
                      <a:pt x="3678" y="10357"/>
                    </a:lnTo>
                    <a:lnTo>
                      <a:pt x="3667" y="10392"/>
                    </a:lnTo>
                    <a:lnTo>
                      <a:pt x="3653" y="10400"/>
                    </a:lnTo>
                    <a:lnTo>
                      <a:pt x="3642" y="10392"/>
                    </a:lnTo>
                    <a:lnTo>
                      <a:pt x="3628" y="10400"/>
                    </a:lnTo>
                    <a:lnTo>
                      <a:pt x="3622" y="10413"/>
                    </a:lnTo>
                    <a:lnTo>
                      <a:pt x="3614" y="10421"/>
                    </a:lnTo>
                    <a:lnTo>
                      <a:pt x="3605" y="10439"/>
                    </a:lnTo>
                    <a:lnTo>
                      <a:pt x="3600" y="10451"/>
                    </a:lnTo>
                    <a:lnTo>
                      <a:pt x="3586" y="10464"/>
                    </a:lnTo>
                    <a:lnTo>
                      <a:pt x="3586" y="10468"/>
                    </a:lnTo>
                    <a:lnTo>
                      <a:pt x="3572" y="10477"/>
                    </a:lnTo>
                    <a:lnTo>
                      <a:pt x="3558" y="10468"/>
                    </a:lnTo>
                    <a:lnTo>
                      <a:pt x="3555" y="10468"/>
                    </a:lnTo>
                    <a:close/>
                    <a:moveTo>
                      <a:pt x="3499" y="10413"/>
                    </a:moveTo>
                    <a:lnTo>
                      <a:pt x="3504" y="10383"/>
                    </a:lnTo>
                    <a:lnTo>
                      <a:pt x="3516" y="10383"/>
                    </a:lnTo>
                    <a:lnTo>
                      <a:pt x="3510" y="10413"/>
                    </a:lnTo>
                    <a:lnTo>
                      <a:pt x="3504" y="10421"/>
                    </a:lnTo>
                    <a:lnTo>
                      <a:pt x="3499" y="10413"/>
                    </a:lnTo>
                    <a:close/>
                    <a:moveTo>
                      <a:pt x="3420" y="10383"/>
                    </a:moveTo>
                    <a:lnTo>
                      <a:pt x="3423" y="10379"/>
                    </a:lnTo>
                    <a:lnTo>
                      <a:pt x="3429" y="10357"/>
                    </a:lnTo>
                    <a:lnTo>
                      <a:pt x="3437" y="10345"/>
                    </a:lnTo>
                    <a:lnTo>
                      <a:pt x="3448" y="10357"/>
                    </a:lnTo>
                    <a:lnTo>
                      <a:pt x="3437" y="10392"/>
                    </a:lnTo>
                    <a:lnTo>
                      <a:pt x="3423" y="10396"/>
                    </a:lnTo>
                    <a:lnTo>
                      <a:pt x="3420" y="10383"/>
                    </a:lnTo>
                    <a:close/>
                    <a:moveTo>
                      <a:pt x="3569" y="10332"/>
                    </a:moveTo>
                    <a:lnTo>
                      <a:pt x="3572" y="10323"/>
                    </a:lnTo>
                    <a:lnTo>
                      <a:pt x="3580" y="10332"/>
                    </a:lnTo>
                    <a:lnTo>
                      <a:pt x="3569" y="10332"/>
                    </a:lnTo>
                    <a:close/>
                    <a:moveTo>
                      <a:pt x="3586" y="10302"/>
                    </a:moveTo>
                    <a:lnTo>
                      <a:pt x="3600" y="10293"/>
                    </a:lnTo>
                    <a:lnTo>
                      <a:pt x="3605" y="10302"/>
                    </a:lnTo>
                    <a:lnTo>
                      <a:pt x="3600" y="10310"/>
                    </a:lnTo>
                    <a:lnTo>
                      <a:pt x="3586" y="10302"/>
                    </a:lnTo>
                    <a:close/>
                    <a:moveTo>
                      <a:pt x="13883" y="154"/>
                    </a:moveTo>
                    <a:lnTo>
                      <a:pt x="13888" y="149"/>
                    </a:lnTo>
                    <a:lnTo>
                      <a:pt x="13897" y="124"/>
                    </a:lnTo>
                    <a:lnTo>
                      <a:pt x="13902" y="115"/>
                    </a:lnTo>
                    <a:lnTo>
                      <a:pt x="13913" y="102"/>
                    </a:lnTo>
                    <a:lnTo>
                      <a:pt x="13919" y="98"/>
                    </a:lnTo>
                    <a:lnTo>
                      <a:pt x="13927" y="85"/>
                    </a:lnTo>
                    <a:lnTo>
                      <a:pt x="13941" y="72"/>
                    </a:lnTo>
                    <a:lnTo>
                      <a:pt x="13950" y="72"/>
                    </a:lnTo>
                    <a:lnTo>
                      <a:pt x="13955" y="68"/>
                    </a:lnTo>
                    <a:lnTo>
                      <a:pt x="13964" y="72"/>
                    </a:lnTo>
                    <a:lnTo>
                      <a:pt x="13964" y="98"/>
                    </a:lnTo>
                    <a:lnTo>
                      <a:pt x="13955" y="115"/>
                    </a:lnTo>
                    <a:lnTo>
                      <a:pt x="13953" y="124"/>
                    </a:lnTo>
                    <a:lnTo>
                      <a:pt x="13941" y="141"/>
                    </a:lnTo>
                    <a:lnTo>
                      <a:pt x="13927" y="149"/>
                    </a:lnTo>
                    <a:lnTo>
                      <a:pt x="13925" y="154"/>
                    </a:lnTo>
                    <a:lnTo>
                      <a:pt x="13913" y="167"/>
                    </a:lnTo>
                    <a:lnTo>
                      <a:pt x="13902" y="175"/>
                    </a:lnTo>
                    <a:lnTo>
                      <a:pt x="13888" y="171"/>
                    </a:lnTo>
                    <a:lnTo>
                      <a:pt x="13883" y="154"/>
                    </a:lnTo>
                    <a:close/>
                    <a:moveTo>
                      <a:pt x="13832" y="98"/>
                    </a:moveTo>
                    <a:lnTo>
                      <a:pt x="13832" y="94"/>
                    </a:lnTo>
                    <a:lnTo>
                      <a:pt x="13835" y="72"/>
                    </a:lnTo>
                    <a:lnTo>
                      <a:pt x="13846" y="47"/>
                    </a:lnTo>
                    <a:lnTo>
                      <a:pt x="13860" y="25"/>
                    </a:lnTo>
                    <a:lnTo>
                      <a:pt x="13874" y="17"/>
                    </a:lnTo>
                    <a:lnTo>
                      <a:pt x="13888" y="0"/>
                    </a:lnTo>
                    <a:lnTo>
                      <a:pt x="13902" y="0"/>
                    </a:lnTo>
                    <a:lnTo>
                      <a:pt x="13913" y="17"/>
                    </a:lnTo>
                    <a:lnTo>
                      <a:pt x="13916" y="17"/>
                    </a:lnTo>
                    <a:lnTo>
                      <a:pt x="13913" y="17"/>
                    </a:lnTo>
                    <a:lnTo>
                      <a:pt x="13902" y="43"/>
                    </a:lnTo>
                    <a:lnTo>
                      <a:pt x="13902" y="47"/>
                    </a:lnTo>
                    <a:lnTo>
                      <a:pt x="13888" y="64"/>
                    </a:lnTo>
                    <a:lnTo>
                      <a:pt x="13883" y="72"/>
                    </a:lnTo>
                    <a:lnTo>
                      <a:pt x="13874" y="81"/>
                    </a:lnTo>
                    <a:lnTo>
                      <a:pt x="13860" y="94"/>
                    </a:lnTo>
                    <a:lnTo>
                      <a:pt x="13857" y="98"/>
                    </a:lnTo>
                    <a:lnTo>
                      <a:pt x="13846" y="107"/>
                    </a:lnTo>
                    <a:lnTo>
                      <a:pt x="13832" y="9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9" name="Positiv Level 7">
                <a:extLst>
                  <a:ext uri="{FF2B5EF4-FFF2-40B4-BE49-F238E27FC236}">
                    <a16:creationId xmlns:a16="http://schemas.microsoft.com/office/drawing/2014/main" id="{46B34C53-6B3E-4D87-2F86-DDCFC69AAA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04163" y="1544638"/>
                <a:ext cx="3379788" cy="3397250"/>
              </a:xfrm>
              <a:custGeom>
                <a:avLst/>
                <a:gdLst>
                  <a:gd name="T0" fmla="*/ 0 w 10378"/>
                  <a:gd name="T1" fmla="*/ 10431 h 10439"/>
                  <a:gd name="T2" fmla="*/ 6 w 10378"/>
                  <a:gd name="T3" fmla="*/ 10426 h 10439"/>
                  <a:gd name="T4" fmla="*/ 20 w 10378"/>
                  <a:gd name="T5" fmla="*/ 10431 h 10439"/>
                  <a:gd name="T6" fmla="*/ 6 w 10378"/>
                  <a:gd name="T7" fmla="*/ 10439 h 10439"/>
                  <a:gd name="T8" fmla="*/ 0 w 10378"/>
                  <a:gd name="T9" fmla="*/ 10431 h 10439"/>
                  <a:gd name="T10" fmla="*/ 31 w 10378"/>
                  <a:gd name="T11" fmla="*/ 10405 h 10439"/>
                  <a:gd name="T12" fmla="*/ 34 w 10378"/>
                  <a:gd name="T13" fmla="*/ 10405 h 10439"/>
                  <a:gd name="T14" fmla="*/ 31 w 10378"/>
                  <a:gd name="T15" fmla="*/ 10405 h 10439"/>
                  <a:gd name="T16" fmla="*/ 10308 w 10378"/>
                  <a:gd name="T17" fmla="*/ 146 h 10439"/>
                  <a:gd name="T18" fmla="*/ 10317 w 10378"/>
                  <a:gd name="T19" fmla="*/ 116 h 10439"/>
                  <a:gd name="T20" fmla="*/ 10322 w 10378"/>
                  <a:gd name="T21" fmla="*/ 112 h 10439"/>
                  <a:gd name="T22" fmla="*/ 10333 w 10378"/>
                  <a:gd name="T23" fmla="*/ 99 h 10439"/>
                  <a:gd name="T24" fmla="*/ 10339 w 10378"/>
                  <a:gd name="T25" fmla="*/ 90 h 10439"/>
                  <a:gd name="T26" fmla="*/ 10347 w 10378"/>
                  <a:gd name="T27" fmla="*/ 82 h 10439"/>
                  <a:gd name="T28" fmla="*/ 10361 w 10378"/>
                  <a:gd name="T29" fmla="*/ 69 h 10439"/>
                  <a:gd name="T30" fmla="*/ 10375 w 10378"/>
                  <a:gd name="T31" fmla="*/ 82 h 10439"/>
                  <a:gd name="T32" fmla="*/ 10378 w 10378"/>
                  <a:gd name="T33" fmla="*/ 90 h 10439"/>
                  <a:gd name="T34" fmla="*/ 10375 w 10378"/>
                  <a:gd name="T35" fmla="*/ 94 h 10439"/>
                  <a:gd name="T36" fmla="*/ 10333 w 10378"/>
                  <a:gd name="T37" fmla="*/ 150 h 10439"/>
                  <a:gd name="T38" fmla="*/ 10322 w 10378"/>
                  <a:gd name="T39" fmla="*/ 163 h 10439"/>
                  <a:gd name="T40" fmla="*/ 10308 w 10378"/>
                  <a:gd name="T41" fmla="*/ 146 h 10439"/>
                  <a:gd name="T42" fmla="*/ 10261 w 10378"/>
                  <a:gd name="T43" fmla="*/ 90 h 10439"/>
                  <a:gd name="T44" fmla="*/ 10258 w 10378"/>
                  <a:gd name="T45" fmla="*/ 64 h 10439"/>
                  <a:gd name="T46" fmla="*/ 10266 w 10378"/>
                  <a:gd name="T47" fmla="*/ 47 h 10439"/>
                  <a:gd name="T48" fmla="*/ 10280 w 10378"/>
                  <a:gd name="T49" fmla="*/ 26 h 10439"/>
                  <a:gd name="T50" fmla="*/ 10294 w 10378"/>
                  <a:gd name="T51" fmla="*/ 17 h 10439"/>
                  <a:gd name="T52" fmla="*/ 10300 w 10378"/>
                  <a:gd name="T53" fmla="*/ 9 h 10439"/>
                  <a:gd name="T54" fmla="*/ 10308 w 10378"/>
                  <a:gd name="T55" fmla="*/ 0 h 10439"/>
                  <a:gd name="T56" fmla="*/ 10322 w 10378"/>
                  <a:gd name="T57" fmla="*/ 0 h 10439"/>
                  <a:gd name="T58" fmla="*/ 10328 w 10378"/>
                  <a:gd name="T59" fmla="*/ 9 h 10439"/>
                  <a:gd name="T60" fmla="*/ 10322 w 10378"/>
                  <a:gd name="T61" fmla="*/ 30 h 10439"/>
                  <a:gd name="T62" fmla="*/ 10272 w 10378"/>
                  <a:gd name="T63" fmla="*/ 90 h 10439"/>
                  <a:gd name="T64" fmla="*/ 10266 w 10378"/>
                  <a:gd name="T65" fmla="*/ 94 h 10439"/>
                  <a:gd name="T66" fmla="*/ 10261 w 10378"/>
                  <a:gd name="T67" fmla="*/ 90 h 10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378" h="10439">
                    <a:moveTo>
                      <a:pt x="0" y="10431"/>
                    </a:moveTo>
                    <a:lnTo>
                      <a:pt x="6" y="10426"/>
                    </a:lnTo>
                    <a:lnTo>
                      <a:pt x="20" y="10431"/>
                    </a:lnTo>
                    <a:lnTo>
                      <a:pt x="6" y="10439"/>
                    </a:lnTo>
                    <a:lnTo>
                      <a:pt x="0" y="10431"/>
                    </a:lnTo>
                    <a:close/>
                    <a:moveTo>
                      <a:pt x="31" y="10405"/>
                    </a:moveTo>
                    <a:lnTo>
                      <a:pt x="34" y="10405"/>
                    </a:lnTo>
                    <a:lnTo>
                      <a:pt x="31" y="10405"/>
                    </a:lnTo>
                    <a:close/>
                    <a:moveTo>
                      <a:pt x="10308" y="146"/>
                    </a:moveTo>
                    <a:lnTo>
                      <a:pt x="10317" y="116"/>
                    </a:lnTo>
                    <a:lnTo>
                      <a:pt x="10322" y="112"/>
                    </a:lnTo>
                    <a:lnTo>
                      <a:pt x="10333" y="99"/>
                    </a:lnTo>
                    <a:lnTo>
                      <a:pt x="10339" y="90"/>
                    </a:lnTo>
                    <a:lnTo>
                      <a:pt x="10347" y="82"/>
                    </a:lnTo>
                    <a:lnTo>
                      <a:pt x="10361" y="69"/>
                    </a:lnTo>
                    <a:lnTo>
                      <a:pt x="10375" y="82"/>
                    </a:lnTo>
                    <a:lnTo>
                      <a:pt x="10378" y="90"/>
                    </a:lnTo>
                    <a:lnTo>
                      <a:pt x="10375" y="94"/>
                    </a:lnTo>
                    <a:cubicBezTo>
                      <a:pt x="10358" y="145"/>
                      <a:pt x="10361" y="122"/>
                      <a:pt x="10333" y="150"/>
                    </a:cubicBezTo>
                    <a:lnTo>
                      <a:pt x="10322" y="163"/>
                    </a:lnTo>
                    <a:lnTo>
                      <a:pt x="10308" y="146"/>
                    </a:lnTo>
                    <a:close/>
                    <a:moveTo>
                      <a:pt x="10261" y="90"/>
                    </a:moveTo>
                    <a:lnTo>
                      <a:pt x="10258" y="64"/>
                    </a:lnTo>
                    <a:lnTo>
                      <a:pt x="10266" y="47"/>
                    </a:lnTo>
                    <a:lnTo>
                      <a:pt x="10280" y="26"/>
                    </a:lnTo>
                    <a:lnTo>
                      <a:pt x="10294" y="17"/>
                    </a:lnTo>
                    <a:lnTo>
                      <a:pt x="10300" y="9"/>
                    </a:lnTo>
                    <a:lnTo>
                      <a:pt x="10308" y="0"/>
                    </a:lnTo>
                    <a:lnTo>
                      <a:pt x="10322" y="0"/>
                    </a:lnTo>
                    <a:lnTo>
                      <a:pt x="10328" y="9"/>
                    </a:lnTo>
                    <a:lnTo>
                      <a:pt x="10322" y="30"/>
                    </a:lnTo>
                    <a:cubicBezTo>
                      <a:pt x="10310" y="56"/>
                      <a:pt x="10291" y="77"/>
                      <a:pt x="10272" y="90"/>
                    </a:cubicBezTo>
                    <a:lnTo>
                      <a:pt x="10266" y="94"/>
                    </a:lnTo>
                    <a:lnTo>
                      <a:pt x="10261" y="90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1111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0" name="Positiv Level 8">
                <a:extLst>
                  <a:ext uri="{FF2B5EF4-FFF2-40B4-BE49-F238E27FC236}">
                    <a16:creationId xmlns:a16="http://schemas.microsoft.com/office/drawing/2014/main" id="{3C730ACD-47C8-6318-E985-75AC91ED0C2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47438" y="1549400"/>
                <a:ext cx="34925" cy="44450"/>
              </a:xfrm>
              <a:custGeom>
                <a:avLst/>
                <a:gdLst>
                  <a:gd name="T0" fmla="*/ 51 w 104"/>
                  <a:gd name="T1" fmla="*/ 133 h 137"/>
                  <a:gd name="T2" fmla="*/ 53 w 104"/>
                  <a:gd name="T3" fmla="*/ 103 h 137"/>
                  <a:gd name="T4" fmla="*/ 56 w 104"/>
                  <a:gd name="T5" fmla="*/ 103 h 137"/>
                  <a:gd name="T6" fmla="*/ 67 w 104"/>
                  <a:gd name="T7" fmla="*/ 94 h 137"/>
                  <a:gd name="T8" fmla="*/ 81 w 104"/>
                  <a:gd name="T9" fmla="*/ 73 h 137"/>
                  <a:gd name="T10" fmla="*/ 95 w 104"/>
                  <a:gd name="T11" fmla="*/ 64 h 137"/>
                  <a:gd name="T12" fmla="*/ 104 w 104"/>
                  <a:gd name="T13" fmla="*/ 77 h 137"/>
                  <a:gd name="T14" fmla="*/ 95 w 104"/>
                  <a:gd name="T15" fmla="*/ 99 h 137"/>
                  <a:gd name="T16" fmla="*/ 93 w 104"/>
                  <a:gd name="T17" fmla="*/ 103 h 137"/>
                  <a:gd name="T18" fmla="*/ 81 w 104"/>
                  <a:gd name="T19" fmla="*/ 111 h 137"/>
                  <a:gd name="T20" fmla="*/ 67 w 104"/>
                  <a:gd name="T21" fmla="*/ 124 h 137"/>
                  <a:gd name="T22" fmla="*/ 62 w 104"/>
                  <a:gd name="T23" fmla="*/ 133 h 137"/>
                  <a:gd name="T24" fmla="*/ 56 w 104"/>
                  <a:gd name="T25" fmla="*/ 137 h 137"/>
                  <a:gd name="T26" fmla="*/ 51 w 104"/>
                  <a:gd name="T27" fmla="*/ 133 h 137"/>
                  <a:gd name="T28" fmla="*/ 0 w 104"/>
                  <a:gd name="T29" fmla="*/ 51 h 137"/>
                  <a:gd name="T30" fmla="*/ 0 w 104"/>
                  <a:gd name="T31" fmla="*/ 47 h 137"/>
                  <a:gd name="T32" fmla="*/ 14 w 104"/>
                  <a:gd name="T33" fmla="*/ 26 h 137"/>
                  <a:gd name="T34" fmla="*/ 20 w 104"/>
                  <a:gd name="T35" fmla="*/ 22 h 137"/>
                  <a:gd name="T36" fmla="*/ 28 w 104"/>
                  <a:gd name="T37" fmla="*/ 13 h 137"/>
                  <a:gd name="T38" fmla="*/ 42 w 104"/>
                  <a:gd name="T39" fmla="*/ 0 h 137"/>
                  <a:gd name="T40" fmla="*/ 51 w 104"/>
                  <a:gd name="T41" fmla="*/ 22 h 137"/>
                  <a:gd name="T42" fmla="*/ 42 w 104"/>
                  <a:gd name="T43" fmla="*/ 34 h 137"/>
                  <a:gd name="T44" fmla="*/ 28 w 104"/>
                  <a:gd name="T45" fmla="*/ 51 h 137"/>
                  <a:gd name="T46" fmla="*/ 14 w 104"/>
                  <a:gd name="T47" fmla="*/ 64 h 137"/>
                  <a:gd name="T48" fmla="*/ 0 w 104"/>
                  <a:gd name="T49" fmla="*/ 56 h 137"/>
                  <a:gd name="T50" fmla="*/ 0 w 104"/>
                  <a:gd name="T51" fmla="*/ 51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4" h="137">
                    <a:moveTo>
                      <a:pt x="51" y="133"/>
                    </a:moveTo>
                    <a:lnTo>
                      <a:pt x="53" y="103"/>
                    </a:lnTo>
                    <a:lnTo>
                      <a:pt x="56" y="103"/>
                    </a:lnTo>
                    <a:lnTo>
                      <a:pt x="67" y="94"/>
                    </a:lnTo>
                    <a:lnTo>
                      <a:pt x="81" y="73"/>
                    </a:lnTo>
                    <a:lnTo>
                      <a:pt x="95" y="64"/>
                    </a:lnTo>
                    <a:lnTo>
                      <a:pt x="104" y="77"/>
                    </a:lnTo>
                    <a:lnTo>
                      <a:pt x="95" y="99"/>
                    </a:lnTo>
                    <a:lnTo>
                      <a:pt x="93" y="103"/>
                    </a:lnTo>
                    <a:lnTo>
                      <a:pt x="81" y="111"/>
                    </a:lnTo>
                    <a:lnTo>
                      <a:pt x="67" y="124"/>
                    </a:lnTo>
                    <a:lnTo>
                      <a:pt x="62" y="133"/>
                    </a:lnTo>
                    <a:lnTo>
                      <a:pt x="56" y="137"/>
                    </a:lnTo>
                    <a:lnTo>
                      <a:pt x="51" y="133"/>
                    </a:lnTo>
                    <a:close/>
                    <a:moveTo>
                      <a:pt x="0" y="51"/>
                    </a:moveTo>
                    <a:lnTo>
                      <a:pt x="0" y="47"/>
                    </a:lnTo>
                    <a:lnTo>
                      <a:pt x="14" y="26"/>
                    </a:lnTo>
                    <a:lnTo>
                      <a:pt x="20" y="22"/>
                    </a:lnTo>
                    <a:lnTo>
                      <a:pt x="28" y="13"/>
                    </a:lnTo>
                    <a:lnTo>
                      <a:pt x="42" y="0"/>
                    </a:lnTo>
                    <a:lnTo>
                      <a:pt x="51" y="22"/>
                    </a:lnTo>
                    <a:lnTo>
                      <a:pt x="42" y="34"/>
                    </a:lnTo>
                    <a:lnTo>
                      <a:pt x="28" y="51"/>
                    </a:lnTo>
                    <a:lnTo>
                      <a:pt x="14" y="64"/>
                    </a:lnTo>
                    <a:lnTo>
                      <a:pt x="0" y="56"/>
                    </a:lnTo>
                    <a:lnTo>
                      <a:pt x="0" y="51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1C22F64A-B214-8440-6586-FD9D754D9A8B}"/>
              </a:ext>
            </a:extLst>
          </p:cNvPr>
          <p:cNvSpPr txBox="1"/>
          <p:nvPr/>
        </p:nvSpPr>
        <p:spPr>
          <a:xfrm>
            <a:off x="8120955" y="3105834"/>
            <a:ext cx="24507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recorded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 </a:t>
            </a:r>
            <a:r>
              <a:rPr lang="de-DE" dirty="0"/>
              <a:t>MHz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2C681D6E-7A0A-8AD3-C434-CD60499D2D49}"/>
              </a:ext>
            </a:extLst>
          </p:cNvPr>
          <p:cNvSpPr txBox="1"/>
          <p:nvPr/>
        </p:nvSpPr>
        <p:spPr>
          <a:xfrm>
            <a:off x="136947" y="333676"/>
            <a:ext cx="6236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One of the exchangeable protons of the sugar has been substituted with an alkyl group. Which alkyl group is in which position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de-DE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B20286-0370-1E66-E4CD-1005E2E69D3A}"/>
              </a:ext>
            </a:extLst>
          </p:cNvPr>
          <p:cNvSpPr txBox="1"/>
          <p:nvPr/>
        </p:nvSpPr>
        <p:spPr>
          <a:xfrm>
            <a:off x="136947" y="1789455"/>
            <a:ext cx="6236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stereochemistry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positions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de-DE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7988EB8-02E4-650B-25E4-C2F655F26D92}"/>
              </a:ext>
            </a:extLst>
          </p:cNvPr>
          <p:cNvSpPr txBox="1"/>
          <p:nvPr/>
        </p:nvSpPr>
        <p:spPr>
          <a:xfrm>
            <a:off x="1361050" y="2542219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Assign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all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DE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E819D72-BC5F-E39A-7D9D-B498BD3F3C5C}"/>
              </a:ext>
            </a:extLst>
          </p:cNvPr>
          <p:cNvSpPr txBox="1"/>
          <p:nvPr/>
        </p:nvSpPr>
        <p:spPr>
          <a:xfrm>
            <a:off x="2000199" y="3215133"/>
            <a:ext cx="250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  <a:r>
              <a:rPr lang="de-DE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de-DE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de-DE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211BB4B-F873-2BA1-1913-7B76068F42C6}"/>
              </a:ext>
            </a:extLst>
          </p:cNvPr>
          <p:cNvSpPr txBox="1"/>
          <p:nvPr/>
        </p:nvSpPr>
        <p:spPr>
          <a:xfrm>
            <a:off x="826865" y="3977906"/>
            <a:ext cx="4856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multiplet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1.2 ppm.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433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hmen Tieffeld">
            <a:extLst>
              <a:ext uri="{FF2B5EF4-FFF2-40B4-BE49-F238E27FC236}">
                <a16:creationId xmlns:a16="http://schemas.microsoft.com/office/drawing/2014/main" id="{52F75273-640C-FCFE-E736-FAB443236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f1-Projektion Tieffeld">
            <a:extLst>
              <a:ext uri="{FF2B5EF4-FFF2-40B4-BE49-F238E27FC236}">
                <a16:creationId xmlns:a16="http://schemas.microsoft.com/office/drawing/2014/main" id="{BD348ACE-691C-FBDD-701B-E4F823EE85AF}"/>
              </a:ext>
            </a:extLst>
          </p:cNvPr>
          <p:cNvSpPr>
            <a:spLocks/>
          </p:cNvSpPr>
          <p:nvPr/>
        </p:nvSpPr>
        <p:spPr bwMode="auto">
          <a:xfrm>
            <a:off x="1157288" y="947738"/>
            <a:ext cx="4233863" cy="952500"/>
          </a:xfrm>
          <a:custGeom>
            <a:avLst/>
            <a:gdLst>
              <a:gd name="T0" fmla="*/ 625 w 13000"/>
              <a:gd name="T1" fmla="*/ 2808 h 2926"/>
              <a:gd name="T2" fmla="*/ 659 w 13000"/>
              <a:gd name="T3" fmla="*/ 1778 h 2926"/>
              <a:gd name="T4" fmla="*/ 679 w 13000"/>
              <a:gd name="T5" fmla="*/ 488 h 2926"/>
              <a:gd name="T6" fmla="*/ 701 w 13000"/>
              <a:gd name="T7" fmla="*/ 2155 h 2926"/>
              <a:gd name="T8" fmla="*/ 786 w 13000"/>
              <a:gd name="T9" fmla="*/ 2835 h 2926"/>
              <a:gd name="T10" fmla="*/ 835 w 13000"/>
              <a:gd name="T11" fmla="*/ 1935 h 2926"/>
              <a:gd name="T12" fmla="*/ 854 w 13000"/>
              <a:gd name="T13" fmla="*/ 562 h 2926"/>
              <a:gd name="T14" fmla="*/ 877 w 13000"/>
              <a:gd name="T15" fmla="*/ 1933 h 2926"/>
              <a:gd name="T16" fmla="*/ 918 w 13000"/>
              <a:gd name="T17" fmla="*/ 2850 h 2926"/>
              <a:gd name="T18" fmla="*/ 1614 w 13000"/>
              <a:gd name="T19" fmla="*/ 2924 h 2926"/>
              <a:gd name="T20" fmla="*/ 5519 w 13000"/>
              <a:gd name="T21" fmla="*/ 2925 h 2926"/>
              <a:gd name="T22" fmla="*/ 6780 w 13000"/>
              <a:gd name="T23" fmla="*/ 2902 h 2926"/>
              <a:gd name="T24" fmla="*/ 6883 w 13000"/>
              <a:gd name="T25" fmla="*/ 2409 h 2926"/>
              <a:gd name="T26" fmla="*/ 6903 w 13000"/>
              <a:gd name="T27" fmla="*/ 1218 h 2926"/>
              <a:gd name="T28" fmla="*/ 6930 w 13000"/>
              <a:gd name="T29" fmla="*/ 1110 h 2926"/>
              <a:gd name="T30" fmla="*/ 6959 w 13000"/>
              <a:gd name="T31" fmla="*/ 1424 h 2926"/>
              <a:gd name="T32" fmla="*/ 6985 w 13000"/>
              <a:gd name="T33" fmla="*/ 755 h 2926"/>
              <a:gd name="T34" fmla="*/ 7004 w 13000"/>
              <a:gd name="T35" fmla="*/ 2163 h 2926"/>
              <a:gd name="T36" fmla="*/ 7064 w 13000"/>
              <a:gd name="T37" fmla="*/ 2871 h 2926"/>
              <a:gd name="T38" fmla="*/ 8216 w 13000"/>
              <a:gd name="T39" fmla="*/ 2920 h 2926"/>
              <a:gd name="T40" fmla="*/ 9061 w 13000"/>
              <a:gd name="T41" fmla="*/ 2908 h 2926"/>
              <a:gd name="T42" fmla="*/ 9173 w 13000"/>
              <a:gd name="T43" fmla="*/ 2677 h 2926"/>
              <a:gd name="T44" fmla="*/ 9276 w 13000"/>
              <a:gd name="T45" fmla="*/ 2629 h 2926"/>
              <a:gd name="T46" fmla="*/ 9336 w 13000"/>
              <a:gd name="T47" fmla="*/ 1925 h 2926"/>
              <a:gd name="T48" fmla="*/ 9377 w 13000"/>
              <a:gd name="T49" fmla="*/ 2370 h 2926"/>
              <a:gd name="T50" fmla="*/ 9412 w 13000"/>
              <a:gd name="T51" fmla="*/ 2317 h 2926"/>
              <a:gd name="T52" fmla="*/ 9477 w 13000"/>
              <a:gd name="T53" fmla="*/ 2723 h 2926"/>
              <a:gd name="T54" fmla="*/ 9549 w 13000"/>
              <a:gd name="T55" fmla="*/ 2097 h 2926"/>
              <a:gd name="T56" fmla="*/ 9574 w 13000"/>
              <a:gd name="T57" fmla="*/ 895 h 2926"/>
              <a:gd name="T58" fmla="*/ 9598 w 13000"/>
              <a:gd name="T59" fmla="*/ 2352 h 2926"/>
              <a:gd name="T60" fmla="*/ 9652 w 13000"/>
              <a:gd name="T61" fmla="*/ 2133 h 2926"/>
              <a:gd name="T62" fmla="*/ 9692 w 13000"/>
              <a:gd name="T63" fmla="*/ 1600 h 2926"/>
              <a:gd name="T64" fmla="*/ 9733 w 13000"/>
              <a:gd name="T65" fmla="*/ 1235 h 2926"/>
              <a:gd name="T66" fmla="*/ 9780 w 13000"/>
              <a:gd name="T67" fmla="*/ 1308 h 2926"/>
              <a:gd name="T68" fmla="*/ 9799 w 13000"/>
              <a:gd name="T69" fmla="*/ 176 h 2926"/>
              <a:gd name="T70" fmla="*/ 9821 w 13000"/>
              <a:gd name="T71" fmla="*/ 1439 h 2926"/>
              <a:gd name="T72" fmla="*/ 9865 w 13000"/>
              <a:gd name="T73" fmla="*/ 1630 h 2926"/>
              <a:gd name="T74" fmla="*/ 9899 w 13000"/>
              <a:gd name="T75" fmla="*/ 2718 h 2926"/>
              <a:gd name="T76" fmla="*/ 9957 w 13000"/>
              <a:gd name="T77" fmla="*/ 2064 h 2926"/>
              <a:gd name="T78" fmla="*/ 9991 w 13000"/>
              <a:gd name="T79" fmla="*/ 2597 h 2926"/>
              <a:gd name="T80" fmla="*/ 10048 w 13000"/>
              <a:gd name="T81" fmla="*/ 2485 h 2926"/>
              <a:gd name="T82" fmla="*/ 10283 w 13000"/>
              <a:gd name="T83" fmla="*/ 2880 h 2926"/>
              <a:gd name="T84" fmla="*/ 10342 w 13000"/>
              <a:gd name="T85" fmla="*/ 2046 h 2926"/>
              <a:gd name="T86" fmla="*/ 10374 w 13000"/>
              <a:gd name="T87" fmla="*/ 2430 h 2926"/>
              <a:gd name="T88" fmla="*/ 10418 w 13000"/>
              <a:gd name="T89" fmla="*/ 1730 h 2926"/>
              <a:gd name="T90" fmla="*/ 10451 w 13000"/>
              <a:gd name="T91" fmla="*/ 2745 h 2926"/>
              <a:gd name="T92" fmla="*/ 10508 w 13000"/>
              <a:gd name="T93" fmla="*/ 2010 h 2926"/>
              <a:gd name="T94" fmla="*/ 10538 w 13000"/>
              <a:gd name="T95" fmla="*/ 1889 h 2926"/>
              <a:gd name="T96" fmla="*/ 10577 w 13000"/>
              <a:gd name="T97" fmla="*/ 1736 h 2926"/>
              <a:gd name="T98" fmla="*/ 10605 w 13000"/>
              <a:gd name="T99" fmla="*/ 2330 h 2926"/>
              <a:gd name="T100" fmla="*/ 10716 w 13000"/>
              <a:gd name="T101" fmla="*/ 2904 h 2926"/>
              <a:gd name="T102" fmla="*/ 11587 w 13000"/>
              <a:gd name="T103" fmla="*/ 2904 h 2926"/>
              <a:gd name="T104" fmla="*/ 11655 w 13000"/>
              <a:gd name="T105" fmla="*/ 2193 h 2926"/>
              <a:gd name="T106" fmla="*/ 11687 w 13000"/>
              <a:gd name="T107" fmla="*/ 1975 h 2926"/>
              <a:gd name="T108" fmla="*/ 11743 w 13000"/>
              <a:gd name="T109" fmla="*/ 2843 h 2926"/>
              <a:gd name="T110" fmla="*/ 11822 w 13000"/>
              <a:gd name="T111" fmla="*/ 2188 h 2926"/>
              <a:gd name="T112" fmla="*/ 11841 w 13000"/>
              <a:gd name="T113" fmla="*/ 831 h 2926"/>
              <a:gd name="T114" fmla="*/ 11865 w 13000"/>
              <a:gd name="T115" fmla="*/ 1640 h 2926"/>
              <a:gd name="T116" fmla="*/ 11899 w 13000"/>
              <a:gd name="T117" fmla="*/ 2797 h 2926"/>
              <a:gd name="T118" fmla="*/ 12001 w 13000"/>
              <a:gd name="T119" fmla="*/ 2456 h 2926"/>
              <a:gd name="T120" fmla="*/ 12036 w 13000"/>
              <a:gd name="T121" fmla="*/ 2243 h 2926"/>
              <a:gd name="T122" fmla="*/ 12129 w 13000"/>
              <a:gd name="T123" fmla="*/ 2914 h 2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000" h="2926">
                <a:moveTo>
                  <a:pt x="0" y="2924"/>
                </a:moveTo>
                <a:lnTo>
                  <a:pt x="125" y="2923"/>
                </a:lnTo>
                <a:lnTo>
                  <a:pt x="286" y="2922"/>
                </a:lnTo>
                <a:lnTo>
                  <a:pt x="303" y="2919"/>
                </a:lnTo>
                <a:lnTo>
                  <a:pt x="415" y="2919"/>
                </a:lnTo>
                <a:lnTo>
                  <a:pt x="456" y="2917"/>
                </a:lnTo>
                <a:lnTo>
                  <a:pt x="475" y="2915"/>
                </a:lnTo>
                <a:lnTo>
                  <a:pt x="491" y="2911"/>
                </a:lnTo>
                <a:lnTo>
                  <a:pt x="503" y="2907"/>
                </a:lnTo>
                <a:lnTo>
                  <a:pt x="552" y="2905"/>
                </a:lnTo>
                <a:lnTo>
                  <a:pt x="569" y="2901"/>
                </a:lnTo>
                <a:lnTo>
                  <a:pt x="586" y="2892"/>
                </a:lnTo>
                <a:lnTo>
                  <a:pt x="595" y="2885"/>
                </a:lnTo>
                <a:lnTo>
                  <a:pt x="604" y="2876"/>
                </a:lnTo>
                <a:lnTo>
                  <a:pt x="612" y="2859"/>
                </a:lnTo>
                <a:lnTo>
                  <a:pt x="616" y="2847"/>
                </a:lnTo>
                <a:lnTo>
                  <a:pt x="621" y="2831"/>
                </a:lnTo>
                <a:lnTo>
                  <a:pt x="625" y="2808"/>
                </a:lnTo>
                <a:lnTo>
                  <a:pt x="629" y="2779"/>
                </a:lnTo>
                <a:lnTo>
                  <a:pt x="634" y="2741"/>
                </a:lnTo>
                <a:lnTo>
                  <a:pt x="636" y="2717"/>
                </a:lnTo>
                <a:lnTo>
                  <a:pt x="638" y="2689"/>
                </a:lnTo>
                <a:lnTo>
                  <a:pt x="640" y="2657"/>
                </a:lnTo>
                <a:lnTo>
                  <a:pt x="642" y="2618"/>
                </a:lnTo>
                <a:lnTo>
                  <a:pt x="644" y="2571"/>
                </a:lnTo>
                <a:lnTo>
                  <a:pt x="646" y="2512"/>
                </a:lnTo>
                <a:lnTo>
                  <a:pt x="649" y="2438"/>
                </a:lnTo>
                <a:lnTo>
                  <a:pt x="651" y="2346"/>
                </a:lnTo>
                <a:lnTo>
                  <a:pt x="652" y="2293"/>
                </a:lnTo>
                <a:lnTo>
                  <a:pt x="653" y="2234"/>
                </a:lnTo>
                <a:lnTo>
                  <a:pt x="654" y="2170"/>
                </a:lnTo>
                <a:lnTo>
                  <a:pt x="655" y="2101"/>
                </a:lnTo>
                <a:lnTo>
                  <a:pt x="656" y="2027"/>
                </a:lnTo>
                <a:lnTo>
                  <a:pt x="657" y="1948"/>
                </a:lnTo>
                <a:lnTo>
                  <a:pt x="658" y="1865"/>
                </a:lnTo>
                <a:lnTo>
                  <a:pt x="659" y="1778"/>
                </a:lnTo>
                <a:lnTo>
                  <a:pt x="660" y="1689"/>
                </a:lnTo>
                <a:lnTo>
                  <a:pt x="662" y="1599"/>
                </a:lnTo>
                <a:lnTo>
                  <a:pt x="662" y="1510"/>
                </a:lnTo>
                <a:lnTo>
                  <a:pt x="664" y="1422"/>
                </a:lnTo>
                <a:lnTo>
                  <a:pt x="665" y="1338"/>
                </a:lnTo>
                <a:lnTo>
                  <a:pt x="666" y="1258"/>
                </a:lnTo>
                <a:lnTo>
                  <a:pt x="667" y="1183"/>
                </a:lnTo>
                <a:lnTo>
                  <a:pt x="668" y="1111"/>
                </a:lnTo>
                <a:lnTo>
                  <a:pt x="669" y="1044"/>
                </a:lnTo>
                <a:lnTo>
                  <a:pt x="670" y="981"/>
                </a:lnTo>
                <a:lnTo>
                  <a:pt x="671" y="919"/>
                </a:lnTo>
                <a:lnTo>
                  <a:pt x="672" y="860"/>
                </a:lnTo>
                <a:lnTo>
                  <a:pt x="673" y="800"/>
                </a:lnTo>
                <a:lnTo>
                  <a:pt x="674" y="740"/>
                </a:lnTo>
                <a:lnTo>
                  <a:pt x="675" y="679"/>
                </a:lnTo>
                <a:lnTo>
                  <a:pt x="676" y="616"/>
                </a:lnTo>
                <a:lnTo>
                  <a:pt x="678" y="551"/>
                </a:lnTo>
                <a:lnTo>
                  <a:pt x="679" y="488"/>
                </a:lnTo>
                <a:lnTo>
                  <a:pt x="680" y="427"/>
                </a:lnTo>
                <a:lnTo>
                  <a:pt x="682" y="329"/>
                </a:lnTo>
                <a:lnTo>
                  <a:pt x="685" y="319"/>
                </a:lnTo>
                <a:lnTo>
                  <a:pt x="686" y="368"/>
                </a:lnTo>
                <a:lnTo>
                  <a:pt x="687" y="446"/>
                </a:lnTo>
                <a:lnTo>
                  <a:pt x="688" y="552"/>
                </a:lnTo>
                <a:lnTo>
                  <a:pt x="689" y="683"/>
                </a:lnTo>
                <a:lnTo>
                  <a:pt x="690" y="834"/>
                </a:lnTo>
                <a:lnTo>
                  <a:pt x="692" y="999"/>
                </a:lnTo>
                <a:lnTo>
                  <a:pt x="693" y="1170"/>
                </a:lnTo>
                <a:lnTo>
                  <a:pt x="694" y="1338"/>
                </a:lnTo>
                <a:lnTo>
                  <a:pt x="695" y="1499"/>
                </a:lnTo>
                <a:lnTo>
                  <a:pt x="696" y="1646"/>
                </a:lnTo>
                <a:lnTo>
                  <a:pt x="697" y="1778"/>
                </a:lnTo>
                <a:lnTo>
                  <a:pt x="698" y="1894"/>
                </a:lnTo>
                <a:lnTo>
                  <a:pt x="699" y="1994"/>
                </a:lnTo>
                <a:lnTo>
                  <a:pt x="700" y="2081"/>
                </a:lnTo>
                <a:lnTo>
                  <a:pt x="701" y="2155"/>
                </a:lnTo>
                <a:lnTo>
                  <a:pt x="702" y="2219"/>
                </a:lnTo>
                <a:lnTo>
                  <a:pt x="703" y="2276"/>
                </a:lnTo>
                <a:lnTo>
                  <a:pt x="706" y="2371"/>
                </a:lnTo>
                <a:lnTo>
                  <a:pt x="708" y="2448"/>
                </a:lnTo>
                <a:lnTo>
                  <a:pt x="710" y="2513"/>
                </a:lnTo>
                <a:lnTo>
                  <a:pt x="712" y="2569"/>
                </a:lnTo>
                <a:lnTo>
                  <a:pt x="714" y="2617"/>
                </a:lnTo>
                <a:lnTo>
                  <a:pt x="716" y="2658"/>
                </a:lnTo>
                <a:lnTo>
                  <a:pt x="718" y="2692"/>
                </a:lnTo>
                <a:lnTo>
                  <a:pt x="720" y="2721"/>
                </a:lnTo>
                <a:lnTo>
                  <a:pt x="723" y="2746"/>
                </a:lnTo>
                <a:lnTo>
                  <a:pt x="727" y="2782"/>
                </a:lnTo>
                <a:lnTo>
                  <a:pt x="731" y="2806"/>
                </a:lnTo>
                <a:lnTo>
                  <a:pt x="736" y="2822"/>
                </a:lnTo>
                <a:lnTo>
                  <a:pt x="744" y="2840"/>
                </a:lnTo>
                <a:lnTo>
                  <a:pt x="753" y="2848"/>
                </a:lnTo>
                <a:lnTo>
                  <a:pt x="777" y="2844"/>
                </a:lnTo>
                <a:lnTo>
                  <a:pt x="786" y="2835"/>
                </a:lnTo>
                <a:lnTo>
                  <a:pt x="794" y="2815"/>
                </a:lnTo>
                <a:lnTo>
                  <a:pt x="799" y="2800"/>
                </a:lnTo>
                <a:lnTo>
                  <a:pt x="803" y="2780"/>
                </a:lnTo>
                <a:lnTo>
                  <a:pt x="807" y="2752"/>
                </a:lnTo>
                <a:lnTo>
                  <a:pt x="812" y="2715"/>
                </a:lnTo>
                <a:lnTo>
                  <a:pt x="816" y="2665"/>
                </a:lnTo>
                <a:lnTo>
                  <a:pt x="818" y="2634"/>
                </a:lnTo>
                <a:lnTo>
                  <a:pt x="820" y="2596"/>
                </a:lnTo>
                <a:lnTo>
                  <a:pt x="822" y="2550"/>
                </a:lnTo>
                <a:lnTo>
                  <a:pt x="824" y="2493"/>
                </a:lnTo>
                <a:lnTo>
                  <a:pt x="827" y="2421"/>
                </a:lnTo>
                <a:lnTo>
                  <a:pt x="829" y="2331"/>
                </a:lnTo>
                <a:lnTo>
                  <a:pt x="830" y="2278"/>
                </a:lnTo>
                <a:lnTo>
                  <a:pt x="831" y="2220"/>
                </a:lnTo>
                <a:lnTo>
                  <a:pt x="832" y="2157"/>
                </a:lnTo>
                <a:lnTo>
                  <a:pt x="833" y="2088"/>
                </a:lnTo>
                <a:lnTo>
                  <a:pt x="834" y="2014"/>
                </a:lnTo>
                <a:lnTo>
                  <a:pt x="835" y="1935"/>
                </a:lnTo>
                <a:lnTo>
                  <a:pt x="836" y="1852"/>
                </a:lnTo>
                <a:lnTo>
                  <a:pt x="837" y="1765"/>
                </a:lnTo>
                <a:lnTo>
                  <a:pt x="838" y="1674"/>
                </a:lnTo>
                <a:lnTo>
                  <a:pt x="840" y="1582"/>
                </a:lnTo>
                <a:lnTo>
                  <a:pt x="840" y="1490"/>
                </a:lnTo>
                <a:lnTo>
                  <a:pt x="842" y="1399"/>
                </a:lnTo>
                <a:lnTo>
                  <a:pt x="843" y="1311"/>
                </a:lnTo>
                <a:lnTo>
                  <a:pt x="844" y="1227"/>
                </a:lnTo>
                <a:lnTo>
                  <a:pt x="845" y="1148"/>
                </a:lnTo>
                <a:lnTo>
                  <a:pt x="846" y="1073"/>
                </a:lnTo>
                <a:lnTo>
                  <a:pt x="847" y="1002"/>
                </a:lnTo>
                <a:lnTo>
                  <a:pt x="848" y="936"/>
                </a:lnTo>
                <a:lnTo>
                  <a:pt x="849" y="872"/>
                </a:lnTo>
                <a:lnTo>
                  <a:pt x="850" y="810"/>
                </a:lnTo>
                <a:lnTo>
                  <a:pt x="851" y="749"/>
                </a:lnTo>
                <a:lnTo>
                  <a:pt x="852" y="688"/>
                </a:lnTo>
                <a:lnTo>
                  <a:pt x="853" y="626"/>
                </a:lnTo>
                <a:lnTo>
                  <a:pt x="854" y="562"/>
                </a:lnTo>
                <a:lnTo>
                  <a:pt x="856" y="496"/>
                </a:lnTo>
                <a:lnTo>
                  <a:pt x="857" y="431"/>
                </a:lnTo>
                <a:lnTo>
                  <a:pt x="858" y="367"/>
                </a:lnTo>
                <a:lnTo>
                  <a:pt x="859" y="308"/>
                </a:lnTo>
                <a:lnTo>
                  <a:pt x="860" y="258"/>
                </a:lnTo>
                <a:lnTo>
                  <a:pt x="864" y="261"/>
                </a:lnTo>
                <a:lnTo>
                  <a:pt x="865" y="331"/>
                </a:lnTo>
                <a:lnTo>
                  <a:pt x="866" y="430"/>
                </a:lnTo>
                <a:lnTo>
                  <a:pt x="867" y="557"/>
                </a:lnTo>
                <a:lnTo>
                  <a:pt x="868" y="707"/>
                </a:lnTo>
                <a:lnTo>
                  <a:pt x="870" y="873"/>
                </a:lnTo>
                <a:lnTo>
                  <a:pt x="870" y="1048"/>
                </a:lnTo>
                <a:lnTo>
                  <a:pt x="872" y="1224"/>
                </a:lnTo>
                <a:lnTo>
                  <a:pt x="873" y="1394"/>
                </a:lnTo>
                <a:lnTo>
                  <a:pt x="874" y="1552"/>
                </a:lnTo>
                <a:lnTo>
                  <a:pt x="875" y="1696"/>
                </a:lnTo>
                <a:lnTo>
                  <a:pt x="876" y="1822"/>
                </a:lnTo>
                <a:lnTo>
                  <a:pt x="877" y="1933"/>
                </a:lnTo>
                <a:lnTo>
                  <a:pt x="878" y="2028"/>
                </a:lnTo>
                <a:lnTo>
                  <a:pt x="879" y="2110"/>
                </a:lnTo>
                <a:lnTo>
                  <a:pt x="880" y="2181"/>
                </a:lnTo>
                <a:lnTo>
                  <a:pt x="881" y="2243"/>
                </a:lnTo>
                <a:lnTo>
                  <a:pt x="882" y="2297"/>
                </a:lnTo>
                <a:lnTo>
                  <a:pt x="883" y="2346"/>
                </a:lnTo>
                <a:lnTo>
                  <a:pt x="886" y="2430"/>
                </a:lnTo>
                <a:lnTo>
                  <a:pt x="888" y="2500"/>
                </a:lnTo>
                <a:lnTo>
                  <a:pt x="890" y="2560"/>
                </a:lnTo>
                <a:lnTo>
                  <a:pt x="892" y="2612"/>
                </a:lnTo>
                <a:lnTo>
                  <a:pt x="894" y="2656"/>
                </a:lnTo>
                <a:lnTo>
                  <a:pt x="896" y="2693"/>
                </a:lnTo>
                <a:lnTo>
                  <a:pt x="898" y="2725"/>
                </a:lnTo>
                <a:lnTo>
                  <a:pt x="901" y="2751"/>
                </a:lnTo>
                <a:lnTo>
                  <a:pt x="905" y="2792"/>
                </a:lnTo>
                <a:lnTo>
                  <a:pt x="909" y="2819"/>
                </a:lnTo>
                <a:lnTo>
                  <a:pt x="914" y="2837"/>
                </a:lnTo>
                <a:lnTo>
                  <a:pt x="918" y="2850"/>
                </a:lnTo>
                <a:lnTo>
                  <a:pt x="926" y="2866"/>
                </a:lnTo>
                <a:lnTo>
                  <a:pt x="935" y="2877"/>
                </a:lnTo>
                <a:lnTo>
                  <a:pt x="944" y="2884"/>
                </a:lnTo>
                <a:lnTo>
                  <a:pt x="956" y="2893"/>
                </a:lnTo>
                <a:lnTo>
                  <a:pt x="974" y="2901"/>
                </a:lnTo>
                <a:lnTo>
                  <a:pt x="991" y="2907"/>
                </a:lnTo>
                <a:lnTo>
                  <a:pt x="1006" y="2911"/>
                </a:lnTo>
                <a:lnTo>
                  <a:pt x="1018" y="2914"/>
                </a:lnTo>
                <a:lnTo>
                  <a:pt x="1061" y="2913"/>
                </a:lnTo>
                <a:lnTo>
                  <a:pt x="1091" y="2919"/>
                </a:lnTo>
                <a:lnTo>
                  <a:pt x="1122" y="2922"/>
                </a:lnTo>
                <a:lnTo>
                  <a:pt x="1161" y="2924"/>
                </a:lnTo>
                <a:lnTo>
                  <a:pt x="1196" y="2926"/>
                </a:lnTo>
                <a:lnTo>
                  <a:pt x="1218" y="2921"/>
                </a:lnTo>
                <a:lnTo>
                  <a:pt x="1283" y="2924"/>
                </a:lnTo>
                <a:lnTo>
                  <a:pt x="1425" y="2924"/>
                </a:lnTo>
                <a:lnTo>
                  <a:pt x="1453" y="2925"/>
                </a:lnTo>
                <a:lnTo>
                  <a:pt x="1614" y="2924"/>
                </a:lnTo>
                <a:lnTo>
                  <a:pt x="1653" y="2926"/>
                </a:lnTo>
                <a:lnTo>
                  <a:pt x="2036" y="2926"/>
                </a:lnTo>
                <a:lnTo>
                  <a:pt x="2075" y="2923"/>
                </a:lnTo>
                <a:lnTo>
                  <a:pt x="2088" y="2919"/>
                </a:lnTo>
                <a:lnTo>
                  <a:pt x="2122" y="2919"/>
                </a:lnTo>
                <a:lnTo>
                  <a:pt x="2146" y="2925"/>
                </a:lnTo>
                <a:lnTo>
                  <a:pt x="2242" y="2924"/>
                </a:lnTo>
                <a:lnTo>
                  <a:pt x="2267" y="2919"/>
                </a:lnTo>
                <a:lnTo>
                  <a:pt x="2299" y="2918"/>
                </a:lnTo>
                <a:lnTo>
                  <a:pt x="2311" y="2922"/>
                </a:lnTo>
                <a:lnTo>
                  <a:pt x="2346" y="2925"/>
                </a:lnTo>
                <a:lnTo>
                  <a:pt x="2527" y="2926"/>
                </a:lnTo>
                <a:lnTo>
                  <a:pt x="3724" y="2926"/>
                </a:lnTo>
                <a:lnTo>
                  <a:pt x="4146" y="2926"/>
                </a:lnTo>
                <a:lnTo>
                  <a:pt x="4623" y="2926"/>
                </a:lnTo>
                <a:lnTo>
                  <a:pt x="4638" y="2925"/>
                </a:lnTo>
                <a:lnTo>
                  <a:pt x="5309" y="2925"/>
                </a:lnTo>
                <a:lnTo>
                  <a:pt x="5519" y="2925"/>
                </a:lnTo>
                <a:lnTo>
                  <a:pt x="5585" y="2923"/>
                </a:lnTo>
                <a:lnTo>
                  <a:pt x="5608" y="2917"/>
                </a:lnTo>
                <a:lnTo>
                  <a:pt x="5699" y="2917"/>
                </a:lnTo>
                <a:lnTo>
                  <a:pt x="5719" y="2922"/>
                </a:lnTo>
                <a:lnTo>
                  <a:pt x="5769" y="2924"/>
                </a:lnTo>
                <a:lnTo>
                  <a:pt x="6101" y="2924"/>
                </a:lnTo>
                <a:lnTo>
                  <a:pt x="6187" y="2923"/>
                </a:lnTo>
                <a:lnTo>
                  <a:pt x="6335" y="2923"/>
                </a:lnTo>
                <a:lnTo>
                  <a:pt x="6375" y="2923"/>
                </a:lnTo>
                <a:lnTo>
                  <a:pt x="6496" y="2922"/>
                </a:lnTo>
                <a:lnTo>
                  <a:pt x="6538" y="2918"/>
                </a:lnTo>
                <a:lnTo>
                  <a:pt x="6559" y="2915"/>
                </a:lnTo>
                <a:lnTo>
                  <a:pt x="6595" y="2916"/>
                </a:lnTo>
                <a:lnTo>
                  <a:pt x="6618" y="2912"/>
                </a:lnTo>
                <a:lnTo>
                  <a:pt x="6706" y="2912"/>
                </a:lnTo>
                <a:lnTo>
                  <a:pt x="6729" y="2910"/>
                </a:lnTo>
                <a:lnTo>
                  <a:pt x="6760" y="2906"/>
                </a:lnTo>
                <a:lnTo>
                  <a:pt x="6780" y="2902"/>
                </a:lnTo>
                <a:lnTo>
                  <a:pt x="6792" y="2899"/>
                </a:lnTo>
                <a:lnTo>
                  <a:pt x="6808" y="2894"/>
                </a:lnTo>
                <a:lnTo>
                  <a:pt x="6817" y="2889"/>
                </a:lnTo>
                <a:lnTo>
                  <a:pt x="6827" y="2882"/>
                </a:lnTo>
                <a:lnTo>
                  <a:pt x="6836" y="2872"/>
                </a:lnTo>
                <a:lnTo>
                  <a:pt x="6844" y="2856"/>
                </a:lnTo>
                <a:lnTo>
                  <a:pt x="6848" y="2844"/>
                </a:lnTo>
                <a:lnTo>
                  <a:pt x="6853" y="2829"/>
                </a:lnTo>
                <a:lnTo>
                  <a:pt x="6857" y="2809"/>
                </a:lnTo>
                <a:lnTo>
                  <a:pt x="6861" y="2784"/>
                </a:lnTo>
                <a:lnTo>
                  <a:pt x="6866" y="2750"/>
                </a:lnTo>
                <a:lnTo>
                  <a:pt x="6870" y="2705"/>
                </a:lnTo>
                <a:lnTo>
                  <a:pt x="6872" y="2676"/>
                </a:lnTo>
                <a:lnTo>
                  <a:pt x="6874" y="2641"/>
                </a:lnTo>
                <a:lnTo>
                  <a:pt x="6876" y="2599"/>
                </a:lnTo>
                <a:lnTo>
                  <a:pt x="6878" y="2547"/>
                </a:lnTo>
                <a:lnTo>
                  <a:pt x="6881" y="2484"/>
                </a:lnTo>
                <a:lnTo>
                  <a:pt x="6883" y="2409"/>
                </a:lnTo>
                <a:lnTo>
                  <a:pt x="6885" y="2321"/>
                </a:lnTo>
                <a:lnTo>
                  <a:pt x="6886" y="2273"/>
                </a:lnTo>
                <a:lnTo>
                  <a:pt x="6887" y="2220"/>
                </a:lnTo>
                <a:lnTo>
                  <a:pt x="6888" y="2165"/>
                </a:lnTo>
                <a:lnTo>
                  <a:pt x="6889" y="2108"/>
                </a:lnTo>
                <a:lnTo>
                  <a:pt x="6890" y="2047"/>
                </a:lnTo>
                <a:lnTo>
                  <a:pt x="6891" y="1985"/>
                </a:lnTo>
                <a:lnTo>
                  <a:pt x="6892" y="1922"/>
                </a:lnTo>
                <a:lnTo>
                  <a:pt x="6894" y="1857"/>
                </a:lnTo>
                <a:lnTo>
                  <a:pt x="6894" y="1790"/>
                </a:lnTo>
                <a:lnTo>
                  <a:pt x="6896" y="1722"/>
                </a:lnTo>
                <a:lnTo>
                  <a:pt x="6897" y="1653"/>
                </a:lnTo>
                <a:lnTo>
                  <a:pt x="6898" y="1582"/>
                </a:lnTo>
                <a:lnTo>
                  <a:pt x="6899" y="1510"/>
                </a:lnTo>
                <a:lnTo>
                  <a:pt x="6900" y="1438"/>
                </a:lnTo>
                <a:lnTo>
                  <a:pt x="6901" y="1366"/>
                </a:lnTo>
                <a:lnTo>
                  <a:pt x="6902" y="1292"/>
                </a:lnTo>
                <a:lnTo>
                  <a:pt x="6903" y="1218"/>
                </a:lnTo>
                <a:lnTo>
                  <a:pt x="6904" y="1144"/>
                </a:lnTo>
                <a:lnTo>
                  <a:pt x="6905" y="1069"/>
                </a:lnTo>
                <a:lnTo>
                  <a:pt x="6907" y="994"/>
                </a:lnTo>
                <a:lnTo>
                  <a:pt x="6907" y="921"/>
                </a:lnTo>
                <a:lnTo>
                  <a:pt x="6908" y="851"/>
                </a:lnTo>
                <a:lnTo>
                  <a:pt x="6910" y="788"/>
                </a:lnTo>
                <a:lnTo>
                  <a:pt x="6911" y="732"/>
                </a:lnTo>
                <a:lnTo>
                  <a:pt x="6913" y="649"/>
                </a:lnTo>
                <a:lnTo>
                  <a:pt x="6915" y="605"/>
                </a:lnTo>
                <a:lnTo>
                  <a:pt x="6918" y="611"/>
                </a:lnTo>
                <a:lnTo>
                  <a:pt x="6920" y="661"/>
                </a:lnTo>
                <a:lnTo>
                  <a:pt x="6922" y="738"/>
                </a:lnTo>
                <a:lnTo>
                  <a:pt x="6924" y="830"/>
                </a:lnTo>
                <a:lnTo>
                  <a:pt x="6926" y="880"/>
                </a:lnTo>
                <a:lnTo>
                  <a:pt x="6927" y="932"/>
                </a:lnTo>
                <a:lnTo>
                  <a:pt x="6928" y="988"/>
                </a:lnTo>
                <a:lnTo>
                  <a:pt x="6929" y="1047"/>
                </a:lnTo>
                <a:lnTo>
                  <a:pt x="6930" y="1110"/>
                </a:lnTo>
                <a:lnTo>
                  <a:pt x="6931" y="1176"/>
                </a:lnTo>
                <a:lnTo>
                  <a:pt x="6932" y="1244"/>
                </a:lnTo>
                <a:lnTo>
                  <a:pt x="6933" y="1313"/>
                </a:lnTo>
                <a:lnTo>
                  <a:pt x="6934" y="1382"/>
                </a:lnTo>
                <a:lnTo>
                  <a:pt x="6935" y="1451"/>
                </a:lnTo>
                <a:lnTo>
                  <a:pt x="6937" y="1519"/>
                </a:lnTo>
                <a:lnTo>
                  <a:pt x="6937" y="1584"/>
                </a:lnTo>
                <a:lnTo>
                  <a:pt x="6938" y="1645"/>
                </a:lnTo>
                <a:lnTo>
                  <a:pt x="6940" y="1700"/>
                </a:lnTo>
                <a:lnTo>
                  <a:pt x="6942" y="1787"/>
                </a:lnTo>
                <a:lnTo>
                  <a:pt x="6944" y="1838"/>
                </a:lnTo>
                <a:lnTo>
                  <a:pt x="6948" y="1832"/>
                </a:lnTo>
                <a:lnTo>
                  <a:pt x="6950" y="1784"/>
                </a:lnTo>
                <a:lnTo>
                  <a:pt x="6952" y="1715"/>
                </a:lnTo>
                <a:lnTo>
                  <a:pt x="6954" y="1630"/>
                </a:lnTo>
                <a:lnTo>
                  <a:pt x="6957" y="1532"/>
                </a:lnTo>
                <a:lnTo>
                  <a:pt x="6958" y="1479"/>
                </a:lnTo>
                <a:lnTo>
                  <a:pt x="6959" y="1424"/>
                </a:lnTo>
                <a:lnTo>
                  <a:pt x="6960" y="1366"/>
                </a:lnTo>
                <a:lnTo>
                  <a:pt x="6961" y="1306"/>
                </a:lnTo>
                <a:lnTo>
                  <a:pt x="6962" y="1245"/>
                </a:lnTo>
                <a:lnTo>
                  <a:pt x="6963" y="1183"/>
                </a:lnTo>
                <a:lnTo>
                  <a:pt x="6964" y="1120"/>
                </a:lnTo>
                <a:lnTo>
                  <a:pt x="6965" y="1056"/>
                </a:lnTo>
                <a:lnTo>
                  <a:pt x="6966" y="991"/>
                </a:lnTo>
                <a:lnTo>
                  <a:pt x="6967" y="925"/>
                </a:lnTo>
                <a:lnTo>
                  <a:pt x="6968" y="859"/>
                </a:lnTo>
                <a:lnTo>
                  <a:pt x="6970" y="795"/>
                </a:lnTo>
                <a:lnTo>
                  <a:pt x="6971" y="734"/>
                </a:lnTo>
                <a:lnTo>
                  <a:pt x="6972" y="680"/>
                </a:lnTo>
                <a:lnTo>
                  <a:pt x="6974" y="596"/>
                </a:lnTo>
                <a:lnTo>
                  <a:pt x="6976" y="551"/>
                </a:lnTo>
                <a:lnTo>
                  <a:pt x="6979" y="558"/>
                </a:lnTo>
                <a:lnTo>
                  <a:pt x="6981" y="613"/>
                </a:lnTo>
                <a:lnTo>
                  <a:pt x="6984" y="701"/>
                </a:lnTo>
                <a:lnTo>
                  <a:pt x="6985" y="755"/>
                </a:lnTo>
                <a:lnTo>
                  <a:pt x="6986" y="813"/>
                </a:lnTo>
                <a:lnTo>
                  <a:pt x="6987" y="873"/>
                </a:lnTo>
                <a:lnTo>
                  <a:pt x="6988" y="936"/>
                </a:lnTo>
                <a:lnTo>
                  <a:pt x="6989" y="1003"/>
                </a:lnTo>
                <a:lnTo>
                  <a:pt x="6990" y="1072"/>
                </a:lnTo>
                <a:lnTo>
                  <a:pt x="6991" y="1146"/>
                </a:lnTo>
                <a:lnTo>
                  <a:pt x="6992" y="1224"/>
                </a:lnTo>
                <a:lnTo>
                  <a:pt x="6993" y="1306"/>
                </a:lnTo>
                <a:lnTo>
                  <a:pt x="6994" y="1392"/>
                </a:lnTo>
                <a:lnTo>
                  <a:pt x="6995" y="1479"/>
                </a:lnTo>
                <a:lnTo>
                  <a:pt x="6996" y="1568"/>
                </a:lnTo>
                <a:lnTo>
                  <a:pt x="6998" y="1659"/>
                </a:lnTo>
                <a:lnTo>
                  <a:pt x="6998" y="1749"/>
                </a:lnTo>
                <a:lnTo>
                  <a:pt x="7000" y="1839"/>
                </a:lnTo>
                <a:lnTo>
                  <a:pt x="7001" y="1927"/>
                </a:lnTo>
                <a:lnTo>
                  <a:pt x="7002" y="2011"/>
                </a:lnTo>
                <a:lnTo>
                  <a:pt x="7003" y="2090"/>
                </a:lnTo>
                <a:lnTo>
                  <a:pt x="7004" y="2163"/>
                </a:lnTo>
                <a:lnTo>
                  <a:pt x="7005" y="2230"/>
                </a:lnTo>
                <a:lnTo>
                  <a:pt x="7006" y="2289"/>
                </a:lnTo>
                <a:lnTo>
                  <a:pt x="7007" y="2342"/>
                </a:lnTo>
                <a:lnTo>
                  <a:pt x="7008" y="2389"/>
                </a:lnTo>
                <a:lnTo>
                  <a:pt x="7010" y="2469"/>
                </a:lnTo>
                <a:lnTo>
                  <a:pt x="7012" y="2532"/>
                </a:lnTo>
                <a:lnTo>
                  <a:pt x="7015" y="2583"/>
                </a:lnTo>
                <a:lnTo>
                  <a:pt x="7017" y="2626"/>
                </a:lnTo>
                <a:lnTo>
                  <a:pt x="7019" y="2662"/>
                </a:lnTo>
                <a:lnTo>
                  <a:pt x="7021" y="2691"/>
                </a:lnTo>
                <a:lnTo>
                  <a:pt x="7025" y="2737"/>
                </a:lnTo>
                <a:lnTo>
                  <a:pt x="7030" y="2770"/>
                </a:lnTo>
                <a:lnTo>
                  <a:pt x="7034" y="2794"/>
                </a:lnTo>
                <a:lnTo>
                  <a:pt x="7038" y="2812"/>
                </a:lnTo>
                <a:lnTo>
                  <a:pt x="7042" y="2827"/>
                </a:lnTo>
                <a:lnTo>
                  <a:pt x="7047" y="2839"/>
                </a:lnTo>
                <a:lnTo>
                  <a:pt x="7055" y="2858"/>
                </a:lnTo>
                <a:lnTo>
                  <a:pt x="7064" y="2871"/>
                </a:lnTo>
                <a:lnTo>
                  <a:pt x="7072" y="2880"/>
                </a:lnTo>
                <a:lnTo>
                  <a:pt x="7081" y="2886"/>
                </a:lnTo>
                <a:lnTo>
                  <a:pt x="7092" y="2892"/>
                </a:lnTo>
                <a:lnTo>
                  <a:pt x="7110" y="2900"/>
                </a:lnTo>
                <a:lnTo>
                  <a:pt x="7129" y="2907"/>
                </a:lnTo>
                <a:lnTo>
                  <a:pt x="7144" y="2911"/>
                </a:lnTo>
                <a:lnTo>
                  <a:pt x="7162" y="2914"/>
                </a:lnTo>
                <a:lnTo>
                  <a:pt x="7189" y="2917"/>
                </a:lnTo>
                <a:lnTo>
                  <a:pt x="7276" y="2919"/>
                </a:lnTo>
                <a:lnTo>
                  <a:pt x="7370" y="2919"/>
                </a:lnTo>
                <a:lnTo>
                  <a:pt x="7386" y="2921"/>
                </a:lnTo>
                <a:lnTo>
                  <a:pt x="7427" y="2922"/>
                </a:lnTo>
                <a:lnTo>
                  <a:pt x="7474" y="2923"/>
                </a:lnTo>
                <a:lnTo>
                  <a:pt x="7870" y="2924"/>
                </a:lnTo>
                <a:lnTo>
                  <a:pt x="7897" y="2922"/>
                </a:lnTo>
                <a:lnTo>
                  <a:pt x="8024" y="2923"/>
                </a:lnTo>
                <a:lnTo>
                  <a:pt x="8043" y="2921"/>
                </a:lnTo>
                <a:lnTo>
                  <a:pt x="8216" y="2920"/>
                </a:lnTo>
                <a:lnTo>
                  <a:pt x="8235" y="2916"/>
                </a:lnTo>
                <a:lnTo>
                  <a:pt x="8254" y="2907"/>
                </a:lnTo>
                <a:lnTo>
                  <a:pt x="8282" y="2909"/>
                </a:lnTo>
                <a:lnTo>
                  <a:pt x="8290" y="2912"/>
                </a:lnTo>
                <a:lnTo>
                  <a:pt x="8339" y="2914"/>
                </a:lnTo>
                <a:lnTo>
                  <a:pt x="8358" y="2919"/>
                </a:lnTo>
                <a:lnTo>
                  <a:pt x="8450" y="2919"/>
                </a:lnTo>
                <a:lnTo>
                  <a:pt x="8471" y="2913"/>
                </a:lnTo>
                <a:lnTo>
                  <a:pt x="8547" y="2913"/>
                </a:lnTo>
                <a:lnTo>
                  <a:pt x="8580" y="2911"/>
                </a:lnTo>
                <a:lnTo>
                  <a:pt x="8593" y="2915"/>
                </a:lnTo>
                <a:lnTo>
                  <a:pt x="8642" y="2916"/>
                </a:lnTo>
                <a:lnTo>
                  <a:pt x="8657" y="2918"/>
                </a:lnTo>
                <a:lnTo>
                  <a:pt x="8909" y="2918"/>
                </a:lnTo>
                <a:lnTo>
                  <a:pt x="8947" y="2916"/>
                </a:lnTo>
                <a:lnTo>
                  <a:pt x="8977" y="2914"/>
                </a:lnTo>
                <a:lnTo>
                  <a:pt x="9026" y="2912"/>
                </a:lnTo>
                <a:lnTo>
                  <a:pt x="9061" y="2908"/>
                </a:lnTo>
                <a:lnTo>
                  <a:pt x="9077" y="2904"/>
                </a:lnTo>
                <a:lnTo>
                  <a:pt x="9088" y="2900"/>
                </a:lnTo>
                <a:lnTo>
                  <a:pt x="9104" y="2891"/>
                </a:lnTo>
                <a:lnTo>
                  <a:pt x="9113" y="2885"/>
                </a:lnTo>
                <a:lnTo>
                  <a:pt x="9121" y="2873"/>
                </a:lnTo>
                <a:lnTo>
                  <a:pt x="9125" y="2863"/>
                </a:lnTo>
                <a:lnTo>
                  <a:pt x="9130" y="2846"/>
                </a:lnTo>
                <a:lnTo>
                  <a:pt x="9134" y="2821"/>
                </a:lnTo>
                <a:lnTo>
                  <a:pt x="9138" y="2787"/>
                </a:lnTo>
                <a:lnTo>
                  <a:pt x="9143" y="2745"/>
                </a:lnTo>
                <a:lnTo>
                  <a:pt x="9146" y="2713"/>
                </a:lnTo>
                <a:lnTo>
                  <a:pt x="9148" y="2694"/>
                </a:lnTo>
                <a:lnTo>
                  <a:pt x="9152" y="2663"/>
                </a:lnTo>
                <a:lnTo>
                  <a:pt x="9157" y="2634"/>
                </a:lnTo>
                <a:lnTo>
                  <a:pt x="9161" y="2606"/>
                </a:lnTo>
                <a:lnTo>
                  <a:pt x="9169" y="2612"/>
                </a:lnTo>
                <a:lnTo>
                  <a:pt x="9171" y="2641"/>
                </a:lnTo>
                <a:lnTo>
                  <a:pt x="9173" y="2677"/>
                </a:lnTo>
                <a:lnTo>
                  <a:pt x="9176" y="2732"/>
                </a:lnTo>
                <a:lnTo>
                  <a:pt x="9178" y="2762"/>
                </a:lnTo>
                <a:lnTo>
                  <a:pt x="9182" y="2804"/>
                </a:lnTo>
                <a:lnTo>
                  <a:pt x="9187" y="2829"/>
                </a:lnTo>
                <a:lnTo>
                  <a:pt x="9191" y="2846"/>
                </a:lnTo>
                <a:lnTo>
                  <a:pt x="9195" y="2858"/>
                </a:lnTo>
                <a:lnTo>
                  <a:pt x="9204" y="2872"/>
                </a:lnTo>
                <a:lnTo>
                  <a:pt x="9229" y="2870"/>
                </a:lnTo>
                <a:lnTo>
                  <a:pt x="9237" y="2861"/>
                </a:lnTo>
                <a:lnTo>
                  <a:pt x="9246" y="2842"/>
                </a:lnTo>
                <a:lnTo>
                  <a:pt x="9250" y="2826"/>
                </a:lnTo>
                <a:lnTo>
                  <a:pt x="9254" y="2803"/>
                </a:lnTo>
                <a:lnTo>
                  <a:pt x="9259" y="2774"/>
                </a:lnTo>
                <a:lnTo>
                  <a:pt x="9261" y="2757"/>
                </a:lnTo>
                <a:lnTo>
                  <a:pt x="9264" y="2730"/>
                </a:lnTo>
                <a:lnTo>
                  <a:pt x="9268" y="2695"/>
                </a:lnTo>
                <a:lnTo>
                  <a:pt x="9273" y="2657"/>
                </a:lnTo>
                <a:lnTo>
                  <a:pt x="9276" y="2629"/>
                </a:lnTo>
                <a:lnTo>
                  <a:pt x="9280" y="2594"/>
                </a:lnTo>
                <a:lnTo>
                  <a:pt x="9284" y="2572"/>
                </a:lnTo>
                <a:lnTo>
                  <a:pt x="9293" y="2580"/>
                </a:lnTo>
                <a:lnTo>
                  <a:pt x="9306" y="2582"/>
                </a:lnTo>
                <a:lnTo>
                  <a:pt x="9308" y="2563"/>
                </a:lnTo>
                <a:lnTo>
                  <a:pt x="9310" y="2533"/>
                </a:lnTo>
                <a:lnTo>
                  <a:pt x="9312" y="2492"/>
                </a:lnTo>
                <a:lnTo>
                  <a:pt x="9314" y="2441"/>
                </a:lnTo>
                <a:lnTo>
                  <a:pt x="9316" y="2383"/>
                </a:lnTo>
                <a:lnTo>
                  <a:pt x="9319" y="2319"/>
                </a:lnTo>
                <a:lnTo>
                  <a:pt x="9321" y="2254"/>
                </a:lnTo>
                <a:lnTo>
                  <a:pt x="9323" y="2192"/>
                </a:lnTo>
                <a:lnTo>
                  <a:pt x="9325" y="2140"/>
                </a:lnTo>
                <a:lnTo>
                  <a:pt x="9327" y="2097"/>
                </a:lnTo>
                <a:lnTo>
                  <a:pt x="9329" y="2057"/>
                </a:lnTo>
                <a:lnTo>
                  <a:pt x="9331" y="2014"/>
                </a:lnTo>
                <a:lnTo>
                  <a:pt x="9333" y="1969"/>
                </a:lnTo>
                <a:lnTo>
                  <a:pt x="9336" y="1925"/>
                </a:lnTo>
                <a:lnTo>
                  <a:pt x="9338" y="1882"/>
                </a:lnTo>
                <a:lnTo>
                  <a:pt x="9343" y="1857"/>
                </a:lnTo>
                <a:lnTo>
                  <a:pt x="9345" y="1933"/>
                </a:lnTo>
                <a:lnTo>
                  <a:pt x="9346" y="1990"/>
                </a:lnTo>
                <a:lnTo>
                  <a:pt x="9347" y="2054"/>
                </a:lnTo>
                <a:lnTo>
                  <a:pt x="9349" y="2120"/>
                </a:lnTo>
                <a:lnTo>
                  <a:pt x="9350" y="2185"/>
                </a:lnTo>
                <a:lnTo>
                  <a:pt x="9351" y="2246"/>
                </a:lnTo>
                <a:lnTo>
                  <a:pt x="9352" y="2300"/>
                </a:lnTo>
                <a:lnTo>
                  <a:pt x="9354" y="2388"/>
                </a:lnTo>
                <a:lnTo>
                  <a:pt x="9356" y="2449"/>
                </a:lnTo>
                <a:lnTo>
                  <a:pt x="9358" y="2490"/>
                </a:lnTo>
                <a:lnTo>
                  <a:pt x="9360" y="2515"/>
                </a:lnTo>
                <a:lnTo>
                  <a:pt x="9368" y="2518"/>
                </a:lnTo>
                <a:lnTo>
                  <a:pt x="9370" y="2495"/>
                </a:lnTo>
                <a:lnTo>
                  <a:pt x="9372" y="2463"/>
                </a:lnTo>
                <a:lnTo>
                  <a:pt x="9374" y="2421"/>
                </a:lnTo>
                <a:lnTo>
                  <a:pt x="9377" y="2370"/>
                </a:lnTo>
                <a:lnTo>
                  <a:pt x="9379" y="2314"/>
                </a:lnTo>
                <a:lnTo>
                  <a:pt x="9380" y="2285"/>
                </a:lnTo>
                <a:lnTo>
                  <a:pt x="9382" y="2229"/>
                </a:lnTo>
                <a:lnTo>
                  <a:pt x="9384" y="2179"/>
                </a:lnTo>
                <a:lnTo>
                  <a:pt x="9386" y="2136"/>
                </a:lnTo>
                <a:lnTo>
                  <a:pt x="9388" y="2098"/>
                </a:lnTo>
                <a:lnTo>
                  <a:pt x="9390" y="2058"/>
                </a:lnTo>
                <a:lnTo>
                  <a:pt x="9393" y="2018"/>
                </a:lnTo>
                <a:lnTo>
                  <a:pt x="9395" y="1977"/>
                </a:lnTo>
                <a:lnTo>
                  <a:pt x="9397" y="1938"/>
                </a:lnTo>
                <a:lnTo>
                  <a:pt x="9399" y="1905"/>
                </a:lnTo>
                <a:lnTo>
                  <a:pt x="9402" y="1901"/>
                </a:lnTo>
                <a:lnTo>
                  <a:pt x="9404" y="1954"/>
                </a:lnTo>
                <a:lnTo>
                  <a:pt x="9407" y="2050"/>
                </a:lnTo>
                <a:lnTo>
                  <a:pt x="9407" y="2107"/>
                </a:lnTo>
                <a:lnTo>
                  <a:pt x="9409" y="2164"/>
                </a:lnTo>
                <a:lnTo>
                  <a:pt x="9410" y="2220"/>
                </a:lnTo>
                <a:lnTo>
                  <a:pt x="9412" y="2317"/>
                </a:lnTo>
                <a:lnTo>
                  <a:pt x="9414" y="2391"/>
                </a:lnTo>
                <a:lnTo>
                  <a:pt x="9416" y="2443"/>
                </a:lnTo>
                <a:lnTo>
                  <a:pt x="9418" y="2479"/>
                </a:lnTo>
                <a:lnTo>
                  <a:pt x="9423" y="2516"/>
                </a:lnTo>
                <a:lnTo>
                  <a:pt x="9431" y="2518"/>
                </a:lnTo>
                <a:lnTo>
                  <a:pt x="9435" y="2498"/>
                </a:lnTo>
                <a:lnTo>
                  <a:pt x="9440" y="2468"/>
                </a:lnTo>
                <a:lnTo>
                  <a:pt x="9444" y="2438"/>
                </a:lnTo>
                <a:lnTo>
                  <a:pt x="9451" y="2436"/>
                </a:lnTo>
                <a:lnTo>
                  <a:pt x="9456" y="2464"/>
                </a:lnTo>
                <a:lnTo>
                  <a:pt x="9460" y="2496"/>
                </a:lnTo>
                <a:lnTo>
                  <a:pt x="9462" y="2518"/>
                </a:lnTo>
                <a:lnTo>
                  <a:pt x="9464" y="2547"/>
                </a:lnTo>
                <a:lnTo>
                  <a:pt x="9467" y="2582"/>
                </a:lnTo>
                <a:lnTo>
                  <a:pt x="9469" y="2618"/>
                </a:lnTo>
                <a:lnTo>
                  <a:pt x="9471" y="2652"/>
                </a:lnTo>
                <a:lnTo>
                  <a:pt x="9473" y="2681"/>
                </a:lnTo>
                <a:lnTo>
                  <a:pt x="9477" y="2723"/>
                </a:lnTo>
                <a:lnTo>
                  <a:pt x="9481" y="2750"/>
                </a:lnTo>
                <a:lnTo>
                  <a:pt x="9486" y="2769"/>
                </a:lnTo>
                <a:lnTo>
                  <a:pt x="9490" y="2781"/>
                </a:lnTo>
                <a:lnTo>
                  <a:pt x="9506" y="2782"/>
                </a:lnTo>
                <a:lnTo>
                  <a:pt x="9515" y="2759"/>
                </a:lnTo>
                <a:lnTo>
                  <a:pt x="9519" y="2739"/>
                </a:lnTo>
                <a:lnTo>
                  <a:pt x="9523" y="2713"/>
                </a:lnTo>
                <a:lnTo>
                  <a:pt x="9528" y="2678"/>
                </a:lnTo>
                <a:lnTo>
                  <a:pt x="9532" y="2630"/>
                </a:lnTo>
                <a:lnTo>
                  <a:pt x="9534" y="2599"/>
                </a:lnTo>
                <a:lnTo>
                  <a:pt x="9536" y="2561"/>
                </a:lnTo>
                <a:lnTo>
                  <a:pt x="9538" y="2514"/>
                </a:lnTo>
                <a:lnTo>
                  <a:pt x="9541" y="2457"/>
                </a:lnTo>
                <a:lnTo>
                  <a:pt x="9543" y="2388"/>
                </a:lnTo>
                <a:lnTo>
                  <a:pt x="9545" y="2305"/>
                </a:lnTo>
                <a:lnTo>
                  <a:pt x="9547" y="2208"/>
                </a:lnTo>
                <a:lnTo>
                  <a:pt x="9548" y="2154"/>
                </a:lnTo>
                <a:lnTo>
                  <a:pt x="9549" y="2097"/>
                </a:lnTo>
                <a:lnTo>
                  <a:pt x="9550" y="2036"/>
                </a:lnTo>
                <a:lnTo>
                  <a:pt x="9551" y="1974"/>
                </a:lnTo>
                <a:lnTo>
                  <a:pt x="9552" y="1909"/>
                </a:lnTo>
                <a:lnTo>
                  <a:pt x="9553" y="1843"/>
                </a:lnTo>
                <a:lnTo>
                  <a:pt x="9554" y="1776"/>
                </a:lnTo>
                <a:lnTo>
                  <a:pt x="9555" y="1710"/>
                </a:lnTo>
                <a:lnTo>
                  <a:pt x="9557" y="1645"/>
                </a:lnTo>
                <a:lnTo>
                  <a:pt x="9558" y="1582"/>
                </a:lnTo>
                <a:lnTo>
                  <a:pt x="9559" y="1521"/>
                </a:lnTo>
                <a:lnTo>
                  <a:pt x="9560" y="1463"/>
                </a:lnTo>
                <a:lnTo>
                  <a:pt x="9561" y="1408"/>
                </a:lnTo>
                <a:lnTo>
                  <a:pt x="9562" y="1355"/>
                </a:lnTo>
                <a:lnTo>
                  <a:pt x="9563" y="1304"/>
                </a:lnTo>
                <a:lnTo>
                  <a:pt x="9565" y="1209"/>
                </a:lnTo>
                <a:lnTo>
                  <a:pt x="9567" y="1119"/>
                </a:lnTo>
                <a:lnTo>
                  <a:pt x="9569" y="1033"/>
                </a:lnTo>
                <a:lnTo>
                  <a:pt x="9572" y="954"/>
                </a:lnTo>
                <a:lnTo>
                  <a:pt x="9574" y="895"/>
                </a:lnTo>
                <a:lnTo>
                  <a:pt x="9577" y="887"/>
                </a:lnTo>
                <a:lnTo>
                  <a:pt x="9579" y="959"/>
                </a:lnTo>
                <a:lnTo>
                  <a:pt x="9580" y="1020"/>
                </a:lnTo>
                <a:lnTo>
                  <a:pt x="9581" y="1096"/>
                </a:lnTo>
                <a:lnTo>
                  <a:pt x="9582" y="1186"/>
                </a:lnTo>
                <a:lnTo>
                  <a:pt x="9583" y="1286"/>
                </a:lnTo>
                <a:lnTo>
                  <a:pt x="9585" y="1394"/>
                </a:lnTo>
                <a:lnTo>
                  <a:pt x="9585" y="1504"/>
                </a:lnTo>
                <a:lnTo>
                  <a:pt x="9587" y="1613"/>
                </a:lnTo>
                <a:lnTo>
                  <a:pt x="9588" y="1717"/>
                </a:lnTo>
                <a:lnTo>
                  <a:pt x="9589" y="1815"/>
                </a:lnTo>
                <a:lnTo>
                  <a:pt x="9590" y="1905"/>
                </a:lnTo>
                <a:lnTo>
                  <a:pt x="9591" y="1986"/>
                </a:lnTo>
                <a:lnTo>
                  <a:pt x="9592" y="2058"/>
                </a:lnTo>
                <a:lnTo>
                  <a:pt x="9593" y="2122"/>
                </a:lnTo>
                <a:lnTo>
                  <a:pt x="9594" y="2179"/>
                </a:lnTo>
                <a:lnTo>
                  <a:pt x="9596" y="2275"/>
                </a:lnTo>
                <a:lnTo>
                  <a:pt x="9598" y="2352"/>
                </a:lnTo>
                <a:lnTo>
                  <a:pt x="9601" y="2416"/>
                </a:lnTo>
                <a:lnTo>
                  <a:pt x="9603" y="2469"/>
                </a:lnTo>
                <a:lnTo>
                  <a:pt x="9605" y="2513"/>
                </a:lnTo>
                <a:lnTo>
                  <a:pt x="9607" y="2549"/>
                </a:lnTo>
                <a:lnTo>
                  <a:pt x="9609" y="2580"/>
                </a:lnTo>
                <a:lnTo>
                  <a:pt x="9613" y="2622"/>
                </a:lnTo>
                <a:lnTo>
                  <a:pt x="9618" y="2647"/>
                </a:lnTo>
                <a:lnTo>
                  <a:pt x="9626" y="2645"/>
                </a:lnTo>
                <a:lnTo>
                  <a:pt x="9631" y="2622"/>
                </a:lnTo>
                <a:lnTo>
                  <a:pt x="9635" y="2582"/>
                </a:lnTo>
                <a:lnTo>
                  <a:pt x="9637" y="2553"/>
                </a:lnTo>
                <a:lnTo>
                  <a:pt x="9639" y="2516"/>
                </a:lnTo>
                <a:lnTo>
                  <a:pt x="9641" y="2472"/>
                </a:lnTo>
                <a:lnTo>
                  <a:pt x="9643" y="2419"/>
                </a:lnTo>
                <a:lnTo>
                  <a:pt x="9645" y="2358"/>
                </a:lnTo>
                <a:lnTo>
                  <a:pt x="9648" y="2289"/>
                </a:lnTo>
                <a:lnTo>
                  <a:pt x="9650" y="2214"/>
                </a:lnTo>
                <a:lnTo>
                  <a:pt x="9652" y="2133"/>
                </a:lnTo>
                <a:lnTo>
                  <a:pt x="9654" y="2050"/>
                </a:lnTo>
                <a:lnTo>
                  <a:pt x="9656" y="1967"/>
                </a:lnTo>
                <a:lnTo>
                  <a:pt x="9658" y="1885"/>
                </a:lnTo>
                <a:lnTo>
                  <a:pt x="9661" y="1801"/>
                </a:lnTo>
                <a:lnTo>
                  <a:pt x="9663" y="1712"/>
                </a:lnTo>
                <a:lnTo>
                  <a:pt x="9665" y="1619"/>
                </a:lnTo>
                <a:lnTo>
                  <a:pt x="9667" y="1524"/>
                </a:lnTo>
                <a:lnTo>
                  <a:pt x="9669" y="1431"/>
                </a:lnTo>
                <a:lnTo>
                  <a:pt x="9671" y="1350"/>
                </a:lnTo>
                <a:lnTo>
                  <a:pt x="9673" y="1294"/>
                </a:lnTo>
                <a:lnTo>
                  <a:pt x="9678" y="1296"/>
                </a:lnTo>
                <a:lnTo>
                  <a:pt x="9680" y="1346"/>
                </a:lnTo>
                <a:lnTo>
                  <a:pt x="9681" y="1375"/>
                </a:lnTo>
                <a:lnTo>
                  <a:pt x="9683" y="1433"/>
                </a:lnTo>
                <a:lnTo>
                  <a:pt x="9685" y="1482"/>
                </a:lnTo>
                <a:lnTo>
                  <a:pt x="9687" y="1520"/>
                </a:lnTo>
                <a:lnTo>
                  <a:pt x="9689" y="1555"/>
                </a:lnTo>
                <a:lnTo>
                  <a:pt x="9692" y="1600"/>
                </a:lnTo>
                <a:lnTo>
                  <a:pt x="9694" y="1663"/>
                </a:lnTo>
                <a:lnTo>
                  <a:pt x="9696" y="1747"/>
                </a:lnTo>
                <a:lnTo>
                  <a:pt x="9697" y="1792"/>
                </a:lnTo>
                <a:lnTo>
                  <a:pt x="9699" y="1882"/>
                </a:lnTo>
                <a:lnTo>
                  <a:pt x="9701" y="1958"/>
                </a:lnTo>
                <a:lnTo>
                  <a:pt x="9703" y="2012"/>
                </a:lnTo>
                <a:lnTo>
                  <a:pt x="9711" y="2015"/>
                </a:lnTo>
                <a:lnTo>
                  <a:pt x="9713" y="1973"/>
                </a:lnTo>
                <a:lnTo>
                  <a:pt x="9715" y="1918"/>
                </a:lnTo>
                <a:lnTo>
                  <a:pt x="9717" y="1853"/>
                </a:lnTo>
                <a:lnTo>
                  <a:pt x="9719" y="1780"/>
                </a:lnTo>
                <a:lnTo>
                  <a:pt x="9722" y="1702"/>
                </a:lnTo>
                <a:lnTo>
                  <a:pt x="9724" y="1619"/>
                </a:lnTo>
                <a:lnTo>
                  <a:pt x="9726" y="1536"/>
                </a:lnTo>
                <a:lnTo>
                  <a:pt x="9728" y="1453"/>
                </a:lnTo>
                <a:lnTo>
                  <a:pt x="9730" y="1369"/>
                </a:lnTo>
                <a:lnTo>
                  <a:pt x="9732" y="1280"/>
                </a:lnTo>
                <a:lnTo>
                  <a:pt x="9733" y="1235"/>
                </a:lnTo>
                <a:lnTo>
                  <a:pt x="9736" y="1149"/>
                </a:lnTo>
                <a:lnTo>
                  <a:pt x="9738" y="1076"/>
                </a:lnTo>
                <a:lnTo>
                  <a:pt x="9740" y="1020"/>
                </a:lnTo>
                <a:lnTo>
                  <a:pt x="9745" y="989"/>
                </a:lnTo>
                <a:lnTo>
                  <a:pt x="9747" y="1044"/>
                </a:lnTo>
                <a:lnTo>
                  <a:pt x="9749" y="1128"/>
                </a:lnTo>
                <a:lnTo>
                  <a:pt x="9752" y="1215"/>
                </a:lnTo>
                <a:lnTo>
                  <a:pt x="9754" y="1282"/>
                </a:lnTo>
                <a:lnTo>
                  <a:pt x="9756" y="1324"/>
                </a:lnTo>
                <a:lnTo>
                  <a:pt x="9758" y="1343"/>
                </a:lnTo>
                <a:lnTo>
                  <a:pt x="9763" y="1359"/>
                </a:lnTo>
                <a:lnTo>
                  <a:pt x="9766" y="1391"/>
                </a:lnTo>
                <a:lnTo>
                  <a:pt x="9768" y="1441"/>
                </a:lnTo>
                <a:lnTo>
                  <a:pt x="9771" y="1507"/>
                </a:lnTo>
                <a:lnTo>
                  <a:pt x="9774" y="1504"/>
                </a:lnTo>
                <a:lnTo>
                  <a:pt x="9776" y="1452"/>
                </a:lnTo>
                <a:lnTo>
                  <a:pt x="9779" y="1363"/>
                </a:lnTo>
                <a:lnTo>
                  <a:pt x="9780" y="1308"/>
                </a:lnTo>
                <a:lnTo>
                  <a:pt x="9781" y="1246"/>
                </a:lnTo>
                <a:lnTo>
                  <a:pt x="9782" y="1179"/>
                </a:lnTo>
                <a:lnTo>
                  <a:pt x="9783" y="1109"/>
                </a:lnTo>
                <a:lnTo>
                  <a:pt x="9784" y="1037"/>
                </a:lnTo>
                <a:lnTo>
                  <a:pt x="9785" y="964"/>
                </a:lnTo>
                <a:lnTo>
                  <a:pt x="9786" y="892"/>
                </a:lnTo>
                <a:lnTo>
                  <a:pt x="9787" y="821"/>
                </a:lnTo>
                <a:lnTo>
                  <a:pt x="9788" y="753"/>
                </a:lnTo>
                <a:lnTo>
                  <a:pt x="9789" y="689"/>
                </a:lnTo>
                <a:lnTo>
                  <a:pt x="9790" y="627"/>
                </a:lnTo>
                <a:lnTo>
                  <a:pt x="9791" y="567"/>
                </a:lnTo>
                <a:lnTo>
                  <a:pt x="9793" y="510"/>
                </a:lnTo>
                <a:lnTo>
                  <a:pt x="9793" y="453"/>
                </a:lnTo>
                <a:lnTo>
                  <a:pt x="9795" y="398"/>
                </a:lnTo>
                <a:lnTo>
                  <a:pt x="9796" y="342"/>
                </a:lnTo>
                <a:lnTo>
                  <a:pt x="9797" y="286"/>
                </a:lnTo>
                <a:lnTo>
                  <a:pt x="9798" y="231"/>
                </a:lnTo>
                <a:lnTo>
                  <a:pt x="9799" y="176"/>
                </a:lnTo>
                <a:lnTo>
                  <a:pt x="9800" y="124"/>
                </a:lnTo>
                <a:lnTo>
                  <a:pt x="9801" y="76"/>
                </a:lnTo>
                <a:lnTo>
                  <a:pt x="9803" y="2"/>
                </a:lnTo>
                <a:lnTo>
                  <a:pt x="9806" y="0"/>
                </a:lnTo>
                <a:lnTo>
                  <a:pt x="9807" y="42"/>
                </a:lnTo>
                <a:lnTo>
                  <a:pt x="9809" y="107"/>
                </a:lnTo>
                <a:lnTo>
                  <a:pt x="9810" y="196"/>
                </a:lnTo>
                <a:lnTo>
                  <a:pt x="9810" y="306"/>
                </a:lnTo>
                <a:lnTo>
                  <a:pt x="9812" y="431"/>
                </a:lnTo>
                <a:lnTo>
                  <a:pt x="9813" y="567"/>
                </a:lnTo>
                <a:lnTo>
                  <a:pt x="9814" y="708"/>
                </a:lnTo>
                <a:lnTo>
                  <a:pt x="9815" y="846"/>
                </a:lnTo>
                <a:lnTo>
                  <a:pt x="9816" y="977"/>
                </a:lnTo>
                <a:lnTo>
                  <a:pt x="9817" y="1096"/>
                </a:lnTo>
                <a:lnTo>
                  <a:pt x="9818" y="1203"/>
                </a:lnTo>
                <a:lnTo>
                  <a:pt x="9819" y="1295"/>
                </a:lnTo>
                <a:lnTo>
                  <a:pt x="9820" y="1374"/>
                </a:lnTo>
                <a:lnTo>
                  <a:pt x="9821" y="1439"/>
                </a:lnTo>
                <a:lnTo>
                  <a:pt x="9823" y="1534"/>
                </a:lnTo>
                <a:lnTo>
                  <a:pt x="9826" y="1590"/>
                </a:lnTo>
                <a:lnTo>
                  <a:pt x="9833" y="1592"/>
                </a:lnTo>
                <a:lnTo>
                  <a:pt x="9835" y="1562"/>
                </a:lnTo>
                <a:lnTo>
                  <a:pt x="9837" y="1525"/>
                </a:lnTo>
                <a:lnTo>
                  <a:pt x="9840" y="1481"/>
                </a:lnTo>
                <a:lnTo>
                  <a:pt x="9842" y="1429"/>
                </a:lnTo>
                <a:lnTo>
                  <a:pt x="9843" y="1402"/>
                </a:lnTo>
                <a:lnTo>
                  <a:pt x="9845" y="1347"/>
                </a:lnTo>
                <a:lnTo>
                  <a:pt x="9847" y="1297"/>
                </a:lnTo>
                <a:lnTo>
                  <a:pt x="9849" y="1256"/>
                </a:lnTo>
                <a:lnTo>
                  <a:pt x="9855" y="1233"/>
                </a:lnTo>
                <a:lnTo>
                  <a:pt x="9857" y="1278"/>
                </a:lnTo>
                <a:lnTo>
                  <a:pt x="9859" y="1351"/>
                </a:lnTo>
                <a:lnTo>
                  <a:pt x="9861" y="1436"/>
                </a:lnTo>
                <a:lnTo>
                  <a:pt x="9863" y="1528"/>
                </a:lnTo>
                <a:lnTo>
                  <a:pt x="9864" y="1577"/>
                </a:lnTo>
                <a:lnTo>
                  <a:pt x="9865" y="1630"/>
                </a:lnTo>
                <a:lnTo>
                  <a:pt x="9866" y="1688"/>
                </a:lnTo>
                <a:lnTo>
                  <a:pt x="9867" y="1752"/>
                </a:lnTo>
                <a:lnTo>
                  <a:pt x="9869" y="1821"/>
                </a:lnTo>
                <a:lnTo>
                  <a:pt x="9870" y="1892"/>
                </a:lnTo>
                <a:lnTo>
                  <a:pt x="9871" y="1964"/>
                </a:lnTo>
                <a:lnTo>
                  <a:pt x="9872" y="2035"/>
                </a:lnTo>
                <a:lnTo>
                  <a:pt x="9873" y="2103"/>
                </a:lnTo>
                <a:lnTo>
                  <a:pt x="9874" y="2167"/>
                </a:lnTo>
                <a:lnTo>
                  <a:pt x="9875" y="2225"/>
                </a:lnTo>
                <a:lnTo>
                  <a:pt x="9877" y="2325"/>
                </a:lnTo>
                <a:lnTo>
                  <a:pt x="9879" y="2405"/>
                </a:lnTo>
                <a:lnTo>
                  <a:pt x="9881" y="2470"/>
                </a:lnTo>
                <a:lnTo>
                  <a:pt x="9884" y="2522"/>
                </a:lnTo>
                <a:lnTo>
                  <a:pt x="9886" y="2567"/>
                </a:lnTo>
                <a:lnTo>
                  <a:pt x="9888" y="2604"/>
                </a:lnTo>
                <a:lnTo>
                  <a:pt x="9890" y="2635"/>
                </a:lnTo>
                <a:lnTo>
                  <a:pt x="9894" y="2685"/>
                </a:lnTo>
                <a:lnTo>
                  <a:pt x="9899" y="2718"/>
                </a:lnTo>
                <a:lnTo>
                  <a:pt x="9903" y="2739"/>
                </a:lnTo>
                <a:lnTo>
                  <a:pt x="9907" y="2751"/>
                </a:lnTo>
                <a:lnTo>
                  <a:pt x="9920" y="2742"/>
                </a:lnTo>
                <a:lnTo>
                  <a:pt x="9924" y="2727"/>
                </a:lnTo>
                <a:lnTo>
                  <a:pt x="9928" y="2703"/>
                </a:lnTo>
                <a:lnTo>
                  <a:pt x="9933" y="2665"/>
                </a:lnTo>
                <a:lnTo>
                  <a:pt x="9935" y="2638"/>
                </a:lnTo>
                <a:lnTo>
                  <a:pt x="9937" y="2604"/>
                </a:lnTo>
                <a:lnTo>
                  <a:pt x="9939" y="2562"/>
                </a:lnTo>
                <a:lnTo>
                  <a:pt x="9941" y="2513"/>
                </a:lnTo>
                <a:lnTo>
                  <a:pt x="9944" y="2455"/>
                </a:lnTo>
                <a:lnTo>
                  <a:pt x="9946" y="2391"/>
                </a:lnTo>
                <a:lnTo>
                  <a:pt x="9948" y="2321"/>
                </a:lnTo>
                <a:lnTo>
                  <a:pt x="9949" y="2285"/>
                </a:lnTo>
                <a:lnTo>
                  <a:pt x="9951" y="2216"/>
                </a:lnTo>
                <a:lnTo>
                  <a:pt x="9953" y="2156"/>
                </a:lnTo>
                <a:lnTo>
                  <a:pt x="9955" y="2107"/>
                </a:lnTo>
                <a:lnTo>
                  <a:pt x="9957" y="2064"/>
                </a:lnTo>
                <a:lnTo>
                  <a:pt x="9960" y="2019"/>
                </a:lnTo>
                <a:lnTo>
                  <a:pt x="9962" y="1972"/>
                </a:lnTo>
                <a:lnTo>
                  <a:pt x="9964" y="1925"/>
                </a:lnTo>
                <a:lnTo>
                  <a:pt x="9966" y="1878"/>
                </a:lnTo>
                <a:lnTo>
                  <a:pt x="9968" y="1835"/>
                </a:lnTo>
                <a:lnTo>
                  <a:pt x="9973" y="1834"/>
                </a:lnTo>
                <a:lnTo>
                  <a:pt x="9975" y="1922"/>
                </a:lnTo>
                <a:lnTo>
                  <a:pt x="9976" y="1985"/>
                </a:lnTo>
                <a:lnTo>
                  <a:pt x="9977" y="2055"/>
                </a:lnTo>
                <a:lnTo>
                  <a:pt x="9978" y="2128"/>
                </a:lnTo>
                <a:lnTo>
                  <a:pt x="9979" y="2198"/>
                </a:lnTo>
                <a:lnTo>
                  <a:pt x="9980" y="2263"/>
                </a:lnTo>
                <a:lnTo>
                  <a:pt x="9981" y="2321"/>
                </a:lnTo>
                <a:lnTo>
                  <a:pt x="9982" y="2372"/>
                </a:lnTo>
                <a:lnTo>
                  <a:pt x="9984" y="2454"/>
                </a:lnTo>
                <a:lnTo>
                  <a:pt x="9987" y="2516"/>
                </a:lnTo>
                <a:lnTo>
                  <a:pt x="9988" y="2562"/>
                </a:lnTo>
                <a:lnTo>
                  <a:pt x="9991" y="2597"/>
                </a:lnTo>
                <a:lnTo>
                  <a:pt x="9993" y="2626"/>
                </a:lnTo>
                <a:lnTo>
                  <a:pt x="9995" y="2649"/>
                </a:lnTo>
                <a:lnTo>
                  <a:pt x="9999" y="2679"/>
                </a:lnTo>
                <a:lnTo>
                  <a:pt x="10008" y="2679"/>
                </a:lnTo>
                <a:lnTo>
                  <a:pt x="10012" y="2641"/>
                </a:lnTo>
                <a:lnTo>
                  <a:pt x="10014" y="2614"/>
                </a:lnTo>
                <a:lnTo>
                  <a:pt x="10017" y="2582"/>
                </a:lnTo>
                <a:lnTo>
                  <a:pt x="10018" y="2547"/>
                </a:lnTo>
                <a:lnTo>
                  <a:pt x="10022" y="2494"/>
                </a:lnTo>
                <a:lnTo>
                  <a:pt x="10024" y="2464"/>
                </a:lnTo>
                <a:lnTo>
                  <a:pt x="10026" y="2439"/>
                </a:lnTo>
                <a:lnTo>
                  <a:pt x="10031" y="2395"/>
                </a:lnTo>
                <a:lnTo>
                  <a:pt x="10032" y="2371"/>
                </a:lnTo>
                <a:lnTo>
                  <a:pt x="10037" y="2325"/>
                </a:lnTo>
                <a:lnTo>
                  <a:pt x="10042" y="2304"/>
                </a:lnTo>
                <a:lnTo>
                  <a:pt x="10044" y="2339"/>
                </a:lnTo>
                <a:lnTo>
                  <a:pt x="10046" y="2405"/>
                </a:lnTo>
                <a:lnTo>
                  <a:pt x="10048" y="2485"/>
                </a:lnTo>
                <a:lnTo>
                  <a:pt x="10051" y="2559"/>
                </a:lnTo>
                <a:lnTo>
                  <a:pt x="10053" y="2620"/>
                </a:lnTo>
                <a:lnTo>
                  <a:pt x="10055" y="2666"/>
                </a:lnTo>
                <a:lnTo>
                  <a:pt x="10057" y="2702"/>
                </a:lnTo>
                <a:lnTo>
                  <a:pt x="10059" y="2730"/>
                </a:lnTo>
                <a:lnTo>
                  <a:pt x="10064" y="2772"/>
                </a:lnTo>
                <a:lnTo>
                  <a:pt x="10068" y="2804"/>
                </a:lnTo>
                <a:lnTo>
                  <a:pt x="10072" y="2830"/>
                </a:lnTo>
                <a:lnTo>
                  <a:pt x="10076" y="2848"/>
                </a:lnTo>
                <a:lnTo>
                  <a:pt x="10085" y="2869"/>
                </a:lnTo>
                <a:lnTo>
                  <a:pt x="10094" y="2878"/>
                </a:lnTo>
                <a:lnTo>
                  <a:pt x="10102" y="2883"/>
                </a:lnTo>
                <a:lnTo>
                  <a:pt x="10124" y="2892"/>
                </a:lnTo>
                <a:lnTo>
                  <a:pt x="10139" y="2896"/>
                </a:lnTo>
                <a:lnTo>
                  <a:pt x="10214" y="2896"/>
                </a:lnTo>
                <a:lnTo>
                  <a:pt x="10261" y="2893"/>
                </a:lnTo>
                <a:lnTo>
                  <a:pt x="10275" y="2888"/>
                </a:lnTo>
                <a:lnTo>
                  <a:pt x="10283" y="2880"/>
                </a:lnTo>
                <a:lnTo>
                  <a:pt x="10292" y="2868"/>
                </a:lnTo>
                <a:lnTo>
                  <a:pt x="10300" y="2847"/>
                </a:lnTo>
                <a:lnTo>
                  <a:pt x="10305" y="2831"/>
                </a:lnTo>
                <a:lnTo>
                  <a:pt x="10309" y="2812"/>
                </a:lnTo>
                <a:lnTo>
                  <a:pt x="10313" y="2786"/>
                </a:lnTo>
                <a:lnTo>
                  <a:pt x="10318" y="2752"/>
                </a:lnTo>
                <a:lnTo>
                  <a:pt x="10320" y="2729"/>
                </a:lnTo>
                <a:lnTo>
                  <a:pt x="10322" y="2700"/>
                </a:lnTo>
                <a:lnTo>
                  <a:pt x="10324" y="2662"/>
                </a:lnTo>
                <a:lnTo>
                  <a:pt x="10326" y="2615"/>
                </a:lnTo>
                <a:lnTo>
                  <a:pt x="10328" y="2559"/>
                </a:lnTo>
                <a:lnTo>
                  <a:pt x="10330" y="2492"/>
                </a:lnTo>
                <a:lnTo>
                  <a:pt x="10333" y="2415"/>
                </a:lnTo>
                <a:lnTo>
                  <a:pt x="10335" y="2330"/>
                </a:lnTo>
                <a:lnTo>
                  <a:pt x="10336" y="2286"/>
                </a:lnTo>
                <a:lnTo>
                  <a:pt x="10338" y="2197"/>
                </a:lnTo>
                <a:lnTo>
                  <a:pt x="10340" y="2115"/>
                </a:lnTo>
                <a:lnTo>
                  <a:pt x="10342" y="2046"/>
                </a:lnTo>
                <a:lnTo>
                  <a:pt x="10344" y="1988"/>
                </a:lnTo>
                <a:lnTo>
                  <a:pt x="10347" y="1933"/>
                </a:lnTo>
                <a:lnTo>
                  <a:pt x="10349" y="1874"/>
                </a:lnTo>
                <a:lnTo>
                  <a:pt x="10351" y="1812"/>
                </a:lnTo>
                <a:lnTo>
                  <a:pt x="10353" y="1749"/>
                </a:lnTo>
                <a:lnTo>
                  <a:pt x="10355" y="1685"/>
                </a:lnTo>
                <a:lnTo>
                  <a:pt x="10357" y="1633"/>
                </a:lnTo>
                <a:lnTo>
                  <a:pt x="10360" y="1639"/>
                </a:lnTo>
                <a:lnTo>
                  <a:pt x="10363" y="1734"/>
                </a:lnTo>
                <a:lnTo>
                  <a:pt x="10364" y="1807"/>
                </a:lnTo>
                <a:lnTo>
                  <a:pt x="10365" y="1890"/>
                </a:lnTo>
                <a:lnTo>
                  <a:pt x="10366" y="1976"/>
                </a:lnTo>
                <a:lnTo>
                  <a:pt x="10367" y="2061"/>
                </a:lnTo>
                <a:lnTo>
                  <a:pt x="10368" y="2140"/>
                </a:lnTo>
                <a:lnTo>
                  <a:pt x="10369" y="2210"/>
                </a:lnTo>
                <a:lnTo>
                  <a:pt x="10370" y="2271"/>
                </a:lnTo>
                <a:lnTo>
                  <a:pt x="10372" y="2365"/>
                </a:lnTo>
                <a:lnTo>
                  <a:pt x="10374" y="2430"/>
                </a:lnTo>
                <a:lnTo>
                  <a:pt x="10377" y="2473"/>
                </a:lnTo>
                <a:lnTo>
                  <a:pt x="10379" y="2502"/>
                </a:lnTo>
                <a:lnTo>
                  <a:pt x="10387" y="2505"/>
                </a:lnTo>
                <a:lnTo>
                  <a:pt x="10390" y="2476"/>
                </a:lnTo>
                <a:lnTo>
                  <a:pt x="10392" y="2435"/>
                </a:lnTo>
                <a:lnTo>
                  <a:pt x="10394" y="2382"/>
                </a:lnTo>
                <a:lnTo>
                  <a:pt x="10396" y="2319"/>
                </a:lnTo>
                <a:lnTo>
                  <a:pt x="10398" y="2247"/>
                </a:lnTo>
                <a:lnTo>
                  <a:pt x="10400" y="2174"/>
                </a:lnTo>
                <a:lnTo>
                  <a:pt x="10402" y="2106"/>
                </a:lnTo>
                <a:lnTo>
                  <a:pt x="10404" y="2048"/>
                </a:lnTo>
                <a:lnTo>
                  <a:pt x="10407" y="2000"/>
                </a:lnTo>
                <a:lnTo>
                  <a:pt x="10409" y="1953"/>
                </a:lnTo>
                <a:lnTo>
                  <a:pt x="10411" y="1903"/>
                </a:lnTo>
                <a:lnTo>
                  <a:pt x="10413" y="1852"/>
                </a:lnTo>
                <a:lnTo>
                  <a:pt x="10414" y="1826"/>
                </a:lnTo>
                <a:lnTo>
                  <a:pt x="10416" y="1775"/>
                </a:lnTo>
                <a:lnTo>
                  <a:pt x="10418" y="1730"/>
                </a:lnTo>
                <a:lnTo>
                  <a:pt x="10423" y="1744"/>
                </a:lnTo>
                <a:lnTo>
                  <a:pt x="10424" y="1787"/>
                </a:lnTo>
                <a:lnTo>
                  <a:pt x="10425" y="1847"/>
                </a:lnTo>
                <a:lnTo>
                  <a:pt x="10426" y="1918"/>
                </a:lnTo>
                <a:lnTo>
                  <a:pt x="10427" y="1998"/>
                </a:lnTo>
                <a:lnTo>
                  <a:pt x="10428" y="2080"/>
                </a:lnTo>
                <a:lnTo>
                  <a:pt x="10429" y="2160"/>
                </a:lnTo>
                <a:lnTo>
                  <a:pt x="10430" y="2235"/>
                </a:lnTo>
                <a:lnTo>
                  <a:pt x="10431" y="2303"/>
                </a:lnTo>
                <a:lnTo>
                  <a:pt x="10432" y="2362"/>
                </a:lnTo>
                <a:lnTo>
                  <a:pt x="10434" y="2414"/>
                </a:lnTo>
                <a:lnTo>
                  <a:pt x="10436" y="2497"/>
                </a:lnTo>
                <a:lnTo>
                  <a:pt x="10438" y="2559"/>
                </a:lnTo>
                <a:lnTo>
                  <a:pt x="10440" y="2607"/>
                </a:lnTo>
                <a:lnTo>
                  <a:pt x="10442" y="2645"/>
                </a:lnTo>
                <a:lnTo>
                  <a:pt x="10444" y="2677"/>
                </a:lnTo>
                <a:lnTo>
                  <a:pt x="10446" y="2704"/>
                </a:lnTo>
                <a:lnTo>
                  <a:pt x="10451" y="2745"/>
                </a:lnTo>
                <a:lnTo>
                  <a:pt x="10455" y="2772"/>
                </a:lnTo>
                <a:lnTo>
                  <a:pt x="10459" y="2786"/>
                </a:lnTo>
                <a:lnTo>
                  <a:pt x="10472" y="2777"/>
                </a:lnTo>
                <a:lnTo>
                  <a:pt x="10476" y="2761"/>
                </a:lnTo>
                <a:lnTo>
                  <a:pt x="10481" y="2740"/>
                </a:lnTo>
                <a:lnTo>
                  <a:pt x="10485" y="2711"/>
                </a:lnTo>
                <a:lnTo>
                  <a:pt x="10489" y="2669"/>
                </a:lnTo>
                <a:lnTo>
                  <a:pt x="10491" y="2639"/>
                </a:lnTo>
                <a:lnTo>
                  <a:pt x="10494" y="2601"/>
                </a:lnTo>
                <a:lnTo>
                  <a:pt x="10496" y="2552"/>
                </a:lnTo>
                <a:lnTo>
                  <a:pt x="10498" y="2490"/>
                </a:lnTo>
                <a:lnTo>
                  <a:pt x="10500" y="2415"/>
                </a:lnTo>
                <a:lnTo>
                  <a:pt x="10502" y="2328"/>
                </a:lnTo>
                <a:lnTo>
                  <a:pt x="10504" y="2229"/>
                </a:lnTo>
                <a:lnTo>
                  <a:pt x="10505" y="2176"/>
                </a:lnTo>
                <a:lnTo>
                  <a:pt x="10506" y="2121"/>
                </a:lnTo>
                <a:lnTo>
                  <a:pt x="10508" y="2065"/>
                </a:lnTo>
                <a:lnTo>
                  <a:pt x="10508" y="2010"/>
                </a:lnTo>
                <a:lnTo>
                  <a:pt x="10510" y="1956"/>
                </a:lnTo>
                <a:lnTo>
                  <a:pt x="10511" y="1905"/>
                </a:lnTo>
                <a:lnTo>
                  <a:pt x="10513" y="1815"/>
                </a:lnTo>
                <a:lnTo>
                  <a:pt x="10515" y="1740"/>
                </a:lnTo>
                <a:lnTo>
                  <a:pt x="10517" y="1670"/>
                </a:lnTo>
                <a:lnTo>
                  <a:pt x="10519" y="1597"/>
                </a:lnTo>
                <a:lnTo>
                  <a:pt x="10521" y="1520"/>
                </a:lnTo>
                <a:lnTo>
                  <a:pt x="10524" y="1441"/>
                </a:lnTo>
                <a:lnTo>
                  <a:pt x="10526" y="1363"/>
                </a:lnTo>
                <a:lnTo>
                  <a:pt x="10528" y="1297"/>
                </a:lnTo>
                <a:lnTo>
                  <a:pt x="10531" y="1287"/>
                </a:lnTo>
                <a:lnTo>
                  <a:pt x="10532" y="1327"/>
                </a:lnTo>
                <a:lnTo>
                  <a:pt x="10533" y="1390"/>
                </a:lnTo>
                <a:lnTo>
                  <a:pt x="10534" y="1474"/>
                </a:lnTo>
                <a:lnTo>
                  <a:pt x="10535" y="1574"/>
                </a:lnTo>
                <a:lnTo>
                  <a:pt x="10536" y="1681"/>
                </a:lnTo>
                <a:lnTo>
                  <a:pt x="10538" y="1788"/>
                </a:lnTo>
                <a:lnTo>
                  <a:pt x="10538" y="1889"/>
                </a:lnTo>
                <a:lnTo>
                  <a:pt x="10540" y="1982"/>
                </a:lnTo>
                <a:lnTo>
                  <a:pt x="10541" y="2062"/>
                </a:lnTo>
                <a:lnTo>
                  <a:pt x="10542" y="2131"/>
                </a:lnTo>
                <a:lnTo>
                  <a:pt x="10543" y="2189"/>
                </a:lnTo>
                <a:lnTo>
                  <a:pt x="10544" y="2238"/>
                </a:lnTo>
                <a:lnTo>
                  <a:pt x="10546" y="2311"/>
                </a:lnTo>
                <a:lnTo>
                  <a:pt x="10548" y="2360"/>
                </a:lnTo>
                <a:lnTo>
                  <a:pt x="10550" y="2393"/>
                </a:lnTo>
                <a:lnTo>
                  <a:pt x="10558" y="2395"/>
                </a:lnTo>
                <a:lnTo>
                  <a:pt x="10560" y="2360"/>
                </a:lnTo>
                <a:lnTo>
                  <a:pt x="10562" y="2309"/>
                </a:lnTo>
                <a:lnTo>
                  <a:pt x="10564" y="2242"/>
                </a:lnTo>
                <a:lnTo>
                  <a:pt x="10566" y="2160"/>
                </a:lnTo>
                <a:lnTo>
                  <a:pt x="10568" y="2067"/>
                </a:lnTo>
                <a:lnTo>
                  <a:pt x="10571" y="1970"/>
                </a:lnTo>
                <a:lnTo>
                  <a:pt x="10573" y="1877"/>
                </a:lnTo>
                <a:lnTo>
                  <a:pt x="10575" y="1800"/>
                </a:lnTo>
                <a:lnTo>
                  <a:pt x="10577" y="1736"/>
                </a:lnTo>
                <a:lnTo>
                  <a:pt x="10579" y="1676"/>
                </a:lnTo>
                <a:lnTo>
                  <a:pt x="10581" y="1612"/>
                </a:lnTo>
                <a:lnTo>
                  <a:pt x="10584" y="1545"/>
                </a:lnTo>
                <a:lnTo>
                  <a:pt x="10586" y="1476"/>
                </a:lnTo>
                <a:lnTo>
                  <a:pt x="10588" y="1409"/>
                </a:lnTo>
                <a:lnTo>
                  <a:pt x="10590" y="1353"/>
                </a:lnTo>
                <a:lnTo>
                  <a:pt x="10593" y="1367"/>
                </a:lnTo>
                <a:lnTo>
                  <a:pt x="10594" y="1416"/>
                </a:lnTo>
                <a:lnTo>
                  <a:pt x="10595" y="1489"/>
                </a:lnTo>
                <a:lnTo>
                  <a:pt x="10596" y="1581"/>
                </a:lnTo>
                <a:lnTo>
                  <a:pt x="10598" y="1686"/>
                </a:lnTo>
                <a:lnTo>
                  <a:pt x="10599" y="1798"/>
                </a:lnTo>
                <a:lnTo>
                  <a:pt x="10600" y="1908"/>
                </a:lnTo>
                <a:lnTo>
                  <a:pt x="10601" y="2013"/>
                </a:lnTo>
                <a:lnTo>
                  <a:pt x="10602" y="2109"/>
                </a:lnTo>
                <a:lnTo>
                  <a:pt x="10603" y="2193"/>
                </a:lnTo>
                <a:lnTo>
                  <a:pt x="10604" y="2267"/>
                </a:lnTo>
                <a:lnTo>
                  <a:pt x="10605" y="2330"/>
                </a:lnTo>
                <a:lnTo>
                  <a:pt x="10606" y="2385"/>
                </a:lnTo>
                <a:lnTo>
                  <a:pt x="10608" y="2472"/>
                </a:lnTo>
                <a:lnTo>
                  <a:pt x="10610" y="2540"/>
                </a:lnTo>
                <a:lnTo>
                  <a:pt x="10612" y="2594"/>
                </a:lnTo>
                <a:lnTo>
                  <a:pt x="10615" y="2640"/>
                </a:lnTo>
                <a:lnTo>
                  <a:pt x="10617" y="2679"/>
                </a:lnTo>
                <a:lnTo>
                  <a:pt x="10619" y="2713"/>
                </a:lnTo>
                <a:lnTo>
                  <a:pt x="10621" y="2742"/>
                </a:lnTo>
                <a:lnTo>
                  <a:pt x="10623" y="2767"/>
                </a:lnTo>
                <a:lnTo>
                  <a:pt x="10628" y="2805"/>
                </a:lnTo>
                <a:lnTo>
                  <a:pt x="10632" y="2830"/>
                </a:lnTo>
                <a:lnTo>
                  <a:pt x="10636" y="2847"/>
                </a:lnTo>
                <a:lnTo>
                  <a:pt x="10645" y="2866"/>
                </a:lnTo>
                <a:lnTo>
                  <a:pt x="10653" y="2877"/>
                </a:lnTo>
                <a:lnTo>
                  <a:pt x="10662" y="2883"/>
                </a:lnTo>
                <a:lnTo>
                  <a:pt x="10679" y="2892"/>
                </a:lnTo>
                <a:lnTo>
                  <a:pt x="10691" y="2897"/>
                </a:lnTo>
                <a:lnTo>
                  <a:pt x="10716" y="2904"/>
                </a:lnTo>
                <a:lnTo>
                  <a:pt x="10765" y="2903"/>
                </a:lnTo>
                <a:lnTo>
                  <a:pt x="10788" y="2911"/>
                </a:lnTo>
                <a:lnTo>
                  <a:pt x="10800" y="2914"/>
                </a:lnTo>
                <a:lnTo>
                  <a:pt x="10820" y="2917"/>
                </a:lnTo>
                <a:lnTo>
                  <a:pt x="10917" y="2917"/>
                </a:lnTo>
                <a:lnTo>
                  <a:pt x="11031" y="2916"/>
                </a:lnTo>
                <a:lnTo>
                  <a:pt x="11044" y="2912"/>
                </a:lnTo>
                <a:lnTo>
                  <a:pt x="11171" y="2914"/>
                </a:lnTo>
                <a:lnTo>
                  <a:pt x="11192" y="2917"/>
                </a:lnTo>
                <a:lnTo>
                  <a:pt x="11255" y="2920"/>
                </a:lnTo>
                <a:lnTo>
                  <a:pt x="11284" y="2917"/>
                </a:lnTo>
                <a:lnTo>
                  <a:pt x="11336" y="2918"/>
                </a:lnTo>
                <a:lnTo>
                  <a:pt x="11454" y="2919"/>
                </a:lnTo>
                <a:lnTo>
                  <a:pt x="11471" y="2916"/>
                </a:lnTo>
                <a:lnTo>
                  <a:pt x="11488" y="2912"/>
                </a:lnTo>
                <a:lnTo>
                  <a:pt x="11541" y="2913"/>
                </a:lnTo>
                <a:lnTo>
                  <a:pt x="11571" y="2909"/>
                </a:lnTo>
                <a:lnTo>
                  <a:pt x="11587" y="2904"/>
                </a:lnTo>
                <a:lnTo>
                  <a:pt x="11595" y="2899"/>
                </a:lnTo>
                <a:lnTo>
                  <a:pt x="11604" y="2891"/>
                </a:lnTo>
                <a:lnTo>
                  <a:pt x="11613" y="2877"/>
                </a:lnTo>
                <a:lnTo>
                  <a:pt x="11617" y="2866"/>
                </a:lnTo>
                <a:lnTo>
                  <a:pt x="11621" y="2851"/>
                </a:lnTo>
                <a:lnTo>
                  <a:pt x="11626" y="2832"/>
                </a:lnTo>
                <a:lnTo>
                  <a:pt x="11630" y="2807"/>
                </a:lnTo>
                <a:lnTo>
                  <a:pt x="11634" y="2773"/>
                </a:lnTo>
                <a:lnTo>
                  <a:pt x="11636" y="2750"/>
                </a:lnTo>
                <a:lnTo>
                  <a:pt x="11639" y="2721"/>
                </a:lnTo>
                <a:lnTo>
                  <a:pt x="11641" y="2685"/>
                </a:lnTo>
                <a:lnTo>
                  <a:pt x="11643" y="2639"/>
                </a:lnTo>
                <a:lnTo>
                  <a:pt x="11645" y="2583"/>
                </a:lnTo>
                <a:lnTo>
                  <a:pt x="11647" y="2515"/>
                </a:lnTo>
                <a:lnTo>
                  <a:pt x="11649" y="2436"/>
                </a:lnTo>
                <a:lnTo>
                  <a:pt x="11652" y="2344"/>
                </a:lnTo>
                <a:lnTo>
                  <a:pt x="11653" y="2244"/>
                </a:lnTo>
                <a:lnTo>
                  <a:pt x="11655" y="2193"/>
                </a:lnTo>
                <a:lnTo>
                  <a:pt x="11656" y="2141"/>
                </a:lnTo>
                <a:lnTo>
                  <a:pt x="11658" y="2042"/>
                </a:lnTo>
                <a:lnTo>
                  <a:pt x="11660" y="1950"/>
                </a:lnTo>
                <a:lnTo>
                  <a:pt x="11662" y="1864"/>
                </a:lnTo>
                <a:lnTo>
                  <a:pt x="11664" y="1783"/>
                </a:lnTo>
                <a:lnTo>
                  <a:pt x="11666" y="1710"/>
                </a:lnTo>
                <a:lnTo>
                  <a:pt x="11669" y="1639"/>
                </a:lnTo>
                <a:lnTo>
                  <a:pt x="11671" y="1565"/>
                </a:lnTo>
                <a:lnTo>
                  <a:pt x="11673" y="1492"/>
                </a:lnTo>
                <a:lnTo>
                  <a:pt x="11675" y="1437"/>
                </a:lnTo>
                <a:lnTo>
                  <a:pt x="11678" y="1442"/>
                </a:lnTo>
                <a:lnTo>
                  <a:pt x="11680" y="1515"/>
                </a:lnTo>
                <a:lnTo>
                  <a:pt x="11682" y="1569"/>
                </a:lnTo>
                <a:lnTo>
                  <a:pt x="11682" y="1635"/>
                </a:lnTo>
                <a:lnTo>
                  <a:pt x="11683" y="1710"/>
                </a:lnTo>
                <a:lnTo>
                  <a:pt x="11685" y="1794"/>
                </a:lnTo>
                <a:lnTo>
                  <a:pt x="11686" y="1884"/>
                </a:lnTo>
                <a:lnTo>
                  <a:pt x="11687" y="1975"/>
                </a:lnTo>
                <a:lnTo>
                  <a:pt x="11688" y="2065"/>
                </a:lnTo>
                <a:lnTo>
                  <a:pt x="11689" y="2150"/>
                </a:lnTo>
                <a:lnTo>
                  <a:pt x="11690" y="2227"/>
                </a:lnTo>
                <a:lnTo>
                  <a:pt x="11691" y="2297"/>
                </a:lnTo>
                <a:lnTo>
                  <a:pt x="11692" y="2357"/>
                </a:lnTo>
                <a:lnTo>
                  <a:pt x="11693" y="2410"/>
                </a:lnTo>
                <a:lnTo>
                  <a:pt x="11695" y="2495"/>
                </a:lnTo>
                <a:lnTo>
                  <a:pt x="11697" y="2560"/>
                </a:lnTo>
                <a:lnTo>
                  <a:pt x="11699" y="2611"/>
                </a:lnTo>
                <a:lnTo>
                  <a:pt x="11702" y="2652"/>
                </a:lnTo>
                <a:lnTo>
                  <a:pt x="11704" y="2687"/>
                </a:lnTo>
                <a:lnTo>
                  <a:pt x="11706" y="2716"/>
                </a:lnTo>
                <a:lnTo>
                  <a:pt x="11708" y="2741"/>
                </a:lnTo>
                <a:lnTo>
                  <a:pt x="11712" y="2778"/>
                </a:lnTo>
                <a:lnTo>
                  <a:pt x="11717" y="2802"/>
                </a:lnTo>
                <a:lnTo>
                  <a:pt x="11725" y="2824"/>
                </a:lnTo>
                <a:lnTo>
                  <a:pt x="11734" y="2835"/>
                </a:lnTo>
                <a:lnTo>
                  <a:pt x="11743" y="2843"/>
                </a:lnTo>
                <a:lnTo>
                  <a:pt x="11753" y="2851"/>
                </a:lnTo>
                <a:lnTo>
                  <a:pt x="11769" y="2851"/>
                </a:lnTo>
                <a:lnTo>
                  <a:pt x="11778" y="2840"/>
                </a:lnTo>
                <a:lnTo>
                  <a:pt x="11786" y="2819"/>
                </a:lnTo>
                <a:lnTo>
                  <a:pt x="11791" y="2802"/>
                </a:lnTo>
                <a:lnTo>
                  <a:pt x="11795" y="2780"/>
                </a:lnTo>
                <a:lnTo>
                  <a:pt x="11799" y="2751"/>
                </a:lnTo>
                <a:lnTo>
                  <a:pt x="11803" y="2711"/>
                </a:lnTo>
                <a:lnTo>
                  <a:pt x="11806" y="2686"/>
                </a:lnTo>
                <a:lnTo>
                  <a:pt x="11808" y="2656"/>
                </a:lnTo>
                <a:lnTo>
                  <a:pt x="11810" y="2618"/>
                </a:lnTo>
                <a:lnTo>
                  <a:pt x="11812" y="2572"/>
                </a:lnTo>
                <a:lnTo>
                  <a:pt x="11814" y="2515"/>
                </a:lnTo>
                <a:lnTo>
                  <a:pt x="11816" y="2443"/>
                </a:lnTo>
                <a:lnTo>
                  <a:pt x="11819" y="2355"/>
                </a:lnTo>
                <a:lnTo>
                  <a:pt x="11820" y="2304"/>
                </a:lnTo>
                <a:lnTo>
                  <a:pt x="11821" y="2248"/>
                </a:lnTo>
                <a:lnTo>
                  <a:pt x="11822" y="2188"/>
                </a:lnTo>
                <a:lnTo>
                  <a:pt x="11823" y="2124"/>
                </a:lnTo>
                <a:lnTo>
                  <a:pt x="11824" y="2055"/>
                </a:lnTo>
                <a:lnTo>
                  <a:pt x="11825" y="1982"/>
                </a:lnTo>
                <a:lnTo>
                  <a:pt x="11826" y="1906"/>
                </a:lnTo>
                <a:lnTo>
                  <a:pt x="11827" y="1827"/>
                </a:lnTo>
                <a:lnTo>
                  <a:pt x="11828" y="1746"/>
                </a:lnTo>
                <a:lnTo>
                  <a:pt x="11829" y="1664"/>
                </a:lnTo>
                <a:lnTo>
                  <a:pt x="11830" y="1581"/>
                </a:lnTo>
                <a:lnTo>
                  <a:pt x="11831" y="1498"/>
                </a:lnTo>
                <a:lnTo>
                  <a:pt x="11833" y="1414"/>
                </a:lnTo>
                <a:lnTo>
                  <a:pt x="11834" y="1332"/>
                </a:lnTo>
                <a:lnTo>
                  <a:pt x="11835" y="1252"/>
                </a:lnTo>
                <a:lnTo>
                  <a:pt x="11836" y="1176"/>
                </a:lnTo>
                <a:lnTo>
                  <a:pt x="11837" y="1104"/>
                </a:lnTo>
                <a:lnTo>
                  <a:pt x="11838" y="1034"/>
                </a:lnTo>
                <a:lnTo>
                  <a:pt x="11839" y="966"/>
                </a:lnTo>
                <a:lnTo>
                  <a:pt x="11840" y="898"/>
                </a:lnTo>
                <a:lnTo>
                  <a:pt x="11841" y="831"/>
                </a:lnTo>
                <a:lnTo>
                  <a:pt x="11842" y="764"/>
                </a:lnTo>
                <a:lnTo>
                  <a:pt x="11843" y="699"/>
                </a:lnTo>
                <a:lnTo>
                  <a:pt x="11844" y="639"/>
                </a:lnTo>
                <a:lnTo>
                  <a:pt x="11845" y="585"/>
                </a:lnTo>
                <a:lnTo>
                  <a:pt x="11847" y="539"/>
                </a:lnTo>
                <a:lnTo>
                  <a:pt x="11849" y="471"/>
                </a:lnTo>
                <a:lnTo>
                  <a:pt x="11853" y="463"/>
                </a:lnTo>
                <a:lnTo>
                  <a:pt x="11854" y="502"/>
                </a:lnTo>
                <a:lnTo>
                  <a:pt x="11855" y="564"/>
                </a:lnTo>
                <a:lnTo>
                  <a:pt x="11856" y="648"/>
                </a:lnTo>
                <a:lnTo>
                  <a:pt x="11857" y="752"/>
                </a:lnTo>
                <a:lnTo>
                  <a:pt x="11858" y="868"/>
                </a:lnTo>
                <a:lnTo>
                  <a:pt x="11860" y="993"/>
                </a:lnTo>
                <a:lnTo>
                  <a:pt x="11860" y="1122"/>
                </a:lnTo>
                <a:lnTo>
                  <a:pt x="11861" y="1252"/>
                </a:lnTo>
                <a:lnTo>
                  <a:pt x="11863" y="1384"/>
                </a:lnTo>
                <a:lnTo>
                  <a:pt x="11864" y="1514"/>
                </a:lnTo>
                <a:lnTo>
                  <a:pt x="11865" y="1640"/>
                </a:lnTo>
                <a:lnTo>
                  <a:pt x="11866" y="1761"/>
                </a:lnTo>
                <a:lnTo>
                  <a:pt x="11867" y="1873"/>
                </a:lnTo>
                <a:lnTo>
                  <a:pt x="11868" y="1975"/>
                </a:lnTo>
                <a:lnTo>
                  <a:pt x="11869" y="2066"/>
                </a:lnTo>
                <a:lnTo>
                  <a:pt x="11870" y="2147"/>
                </a:lnTo>
                <a:lnTo>
                  <a:pt x="11871" y="2218"/>
                </a:lnTo>
                <a:lnTo>
                  <a:pt x="11872" y="2281"/>
                </a:lnTo>
                <a:lnTo>
                  <a:pt x="11873" y="2335"/>
                </a:lnTo>
                <a:lnTo>
                  <a:pt x="11875" y="2426"/>
                </a:lnTo>
                <a:lnTo>
                  <a:pt x="11877" y="2498"/>
                </a:lnTo>
                <a:lnTo>
                  <a:pt x="11880" y="2558"/>
                </a:lnTo>
                <a:lnTo>
                  <a:pt x="11882" y="2608"/>
                </a:lnTo>
                <a:lnTo>
                  <a:pt x="11884" y="2649"/>
                </a:lnTo>
                <a:lnTo>
                  <a:pt x="11886" y="2684"/>
                </a:lnTo>
                <a:lnTo>
                  <a:pt x="11888" y="2713"/>
                </a:lnTo>
                <a:lnTo>
                  <a:pt x="11890" y="2737"/>
                </a:lnTo>
                <a:lnTo>
                  <a:pt x="11895" y="2773"/>
                </a:lnTo>
                <a:lnTo>
                  <a:pt x="11899" y="2797"/>
                </a:lnTo>
                <a:lnTo>
                  <a:pt x="11903" y="2814"/>
                </a:lnTo>
                <a:lnTo>
                  <a:pt x="11907" y="2828"/>
                </a:lnTo>
                <a:lnTo>
                  <a:pt x="11912" y="2839"/>
                </a:lnTo>
                <a:lnTo>
                  <a:pt x="11920" y="2856"/>
                </a:lnTo>
                <a:lnTo>
                  <a:pt x="11929" y="2864"/>
                </a:lnTo>
                <a:lnTo>
                  <a:pt x="11954" y="2868"/>
                </a:lnTo>
                <a:lnTo>
                  <a:pt x="11962" y="2860"/>
                </a:lnTo>
                <a:lnTo>
                  <a:pt x="11971" y="2843"/>
                </a:lnTo>
                <a:lnTo>
                  <a:pt x="11975" y="2829"/>
                </a:lnTo>
                <a:lnTo>
                  <a:pt x="11979" y="2811"/>
                </a:lnTo>
                <a:lnTo>
                  <a:pt x="11984" y="2784"/>
                </a:lnTo>
                <a:lnTo>
                  <a:pt x="11988" y="2745"/>
                </a:lnTo>
                <a:lnTo>
                  <a:pt x="11990" y="2717"/>
                </a:lnTo>
                <a:lnTo>
                  <a:pt x="11992" y="2682"/>
                </a:lnTo>
                <a:lnTo>
                  <a:pt x="11994" y="2638"/>
                </a:lnTo>
                <a:lnTo>
                  <a:pt x="11997" y="2586"/>
                </a:lnTo>
                <a:lnTo>
                  <a:pt x="11999" y="2525"/>
                </a:lnTo>
                <a:lnTo>
                  <a:pt x="12001" y="2456"/>
                </a:lnTo>
                <a:lnTo>
                  <a:pt x="12003" y="2381"/>
                </a:lnTo>
                <a:lnTo>
                  <a:pt x="12005" y="2305"/>
                </a:lnTo>
                <a:lnTo>
                  <a:pt x="12007" y="2232"/>
                </a:lnTo>
                <a:lnTo>
                  <a:pt x="12009" y="2164"/>
                </a:lnTo>
                <a:lnTo>
                  <a:pt x="12011" y="2101"/>
                </a:lnTo>
                <a:lnTo>
                  <a:pt x="12014" y="2043"/>
                </a:lnTo>
                <a:lnTo>
                  <a:pt x="12016" y="1991"/>
                </a:lnTo>
                <a:lnTo>
                  <a:pt x="12018" y="1940"/>
                </a:lnTo>
                <a:lnTo>
                  <a:pt x="12019" y="1914"/>
                </a:lnTo>
                <a:lnTo>
                  <a:pt x="12021" y="1862"/>
                </a:lnTo>
                <a:lnTo>
                  <a:pt x="12023" y="1818"/>
                </a:lnTo>
                <a:lnTo>
                  <a:pt x="12028" y="1820"/>
                </a:lnTo>
                <a:lnTo>
                  <a:pt x="12030" y="1880"/>
                </a:lnTo>
                <a:lnTo>
                  <a:pt x="12032" y="1976"/>
                </a:lnTo>
                <a:lnTo>
                  <a:pt x="12033" y="2036"/>
                </a:lnTo>
                <a:lnTo>
                  <a:pt x="12034" y="2102"/>
                </a:lnTo>
                <a:lnTo>
                  <a:pt x="12035" y="2172"/>
                </a:lnTo>
                <a:lnTo>
                  <a:pt x="12036" y="2243"/>
                </a:lnTo>
                <a:lnTo>
                  <a:pt x="12037" y="2312"/>
                </a:lnTo>
                <a:lnTo>
                  <a:pt x="12038" y="2376"/>
                </a:lnTo>
                <a:lnTo>
                  <a:pt x="12039" y="2434"/>
                </a:lnTo>
                <a:lnTo>
                  <a:pt x="12042" y="2529"/>
                </a:lnTo>
                <a:lnTo>
                  <a:pt x="12044" y="2600"/>
                </a:lnTo>
                <a:lnTo>
                  <a:pt x="12046" y="2653"/>
                </a:lnTo>
                <a:lnTo>
                  <a:pt x="12048" y="2694"/>
                </a:lnTo>
                <a:lnTo>
                  <a:pt x="12050" y="2727"/>
                </a:lnTo>
                <a:lnTo>
                  <a:pt x="12052" y="2755"/>
                </a:lnTo>
                <a:lnTo>
                  <a:pt x="12057" y="2798"/>
                </a:lnTo>
                <a:lnTo>
                  <a:pt x="12061" y="2830"/>
                </a:lnTo>
                <a:lnTo>
                  <a:pt x="12065" y="2851"/>
                </a:lnTo>
                <a:lnTo>
                  <a:pt x="12074" y="2874"/>
                </a:lnTo>
                <a:lnTo>
                  <a:pt x="12082" y="2888"/>
                </a:lnTo>
                <a:lnTo>
                  <a:pt x="12091" y="2898"/>
                </a:lnTo>
                <a:lnTo>
                  <a:pt x="12099" y="2903"/>
                </a:lnTo>
                <a:lnTo>
                  <a:pt x="12117" y="2910"/>
                </a:lnTo>
                <a:lnTo>
                  <a:pt x="12129" y="2914"/>
                </a:lnTo>
                <a:lnTo>
                  <a:pt x="12162" y="2920"/>
                </a:lnTo>
                <a:lnTo>
                  <a:pt x="12241" y="2919"/>
                </a:lnTo>
                <a:lnTo>
                  <a:pt x="12258" y="2922"/>
                </a:lnTo>
                <a:lnTo>
                  <a:pt x="12305" y="2924"/>
                </a:lnTo>
                <a:lnTo>
                  <a:pt x="12360" y="2925"/>
                </a:lnTo>
                <a:lnTo>
                  <a:pt x="12383" y="2923"/>
                </a:lnTo>
                <a:lnTo>
                  <a:pt x="12463" y="2925"/>
                </a:lnTo>
                <a:lnTo>
                  <a:pt x="12594" y="2924"/>
                </a:lnTo>
                <a:lnTo>
                  <a:pt x="12616" y="2925"/>
                </a:lnTo>
                <a:lnTo>
                  <a:pt x="12963" y="2925"/>
                </a:lnTo>
                <a:lnTo>
                  <a:pt x="13000" y="2922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f2-Projektion Tieffeld">
            <a:extLst>
              <a:ext uri="{FF2B5EF4-FFF2-40B4-BE49-F238E27FC236}">
                <a16:creationId xmlns:a16="http://schemas.microsoft.com/office/drawing/2014/main" id="{6E4B3B15-57F5-8D93-D705-E0D0C600ED1F}"/>
              </a:ext>
            </a:extLst>
          </p:cNvPr>
          <p:cNvSpPr>
            <a:spLocks/>
          </p:cNvSpPr>
          <p:nvPr/>
        </p:nvSpPr>
        <p:spPr bwMode="auto">
          <a:xfrm>
            <a:off x="147856" y="1965325"/>
            <a:ext cx="954088" cy="4229100"/>
          </a:xfrm>
          <a:custGeom>
            <a:avLst/>
            <a:gdLst>
              <a:gd name="T0" fmla="*/ 2808 w 2926"/>
              <a:gd name="T1" fmla="*/ 12375 h 13000"/>
              <a:gd name="T2" fmla="*/ 1778 w 2926"/>
              <a:gd name="T3" fmla="*/ 12341 h 13000"/>
              <a:gd name="T4" fmla="*/ 487 w 2926"/>
              <a:gd name="T5" fmla="*/ 12322 h 13000"/>
              <a:gd name="T6" fmla="*/ 2155 w 2926"/>
              <a:gd name="T7" fmla="*/ 12299 h 13000"/>
              <a:gd name="T8" fmla="*/ 2834 w 2926"/>
              <a:gd name="T9" fmla="*/ 12214 h 13000"/>
              <a:gd name="T10" fmla="*/ 1935 w 2926"/>
              <a:gd name="T11" fmla="*/ 12165 h 13000"/>
              <a:gd name="T12" fmla="*/ 562 w 2926"/>
              <a:gd name="T13" fmla="*/ 12146 h 13000"/>
              <a:gd name="T14" fmla="*/ 1932 w 2926"/>
              <a:gd name="T15" fmla="*/ 12123 h 13000"/>
              <a:gd name="T16" fmla="*/ 2849 w 2926"/>
              <a:gd name="T17" fmla="*/ 12082 h 13000"/>
              <a:gd name="T18" fmla="*/ 2924 w 2926"/>
              <a:gd name="T19" fmla="*/ 11387 h 13000"/>
              <a:gd name="T20" fmla="*/ 2924 w 2926"/>
              <a:gd name="T21" fmla="*/ 7481 h 13000"/>
              <a:gd name="T22" fmla="*/ 2902 w 2926"/>
              <a:gd name="T23" fmla="*/ 6220 h 13000"/>
              <a:gd name="T24" fmla="*/ 2409 w 2926"/>
              <a:gd name="T25" fmla="*/ 6118 h 13000"/>
              <a:gd name="T26" fmla="*/ 1218 w 2926"/>
              <a:gd name="T27" fmla="*/ 6097 h 13000"/>
              <a:gd name="T28" fmla="*/ 1109 w 2926"/>
              <a:gd name="T29" fmla="*/ 6070 h 13000"/>
              <a:gd name="T30" fmla="*/ 1423 w 2926"/>
              <a:gd name="T31" fmla="*/ 6041 h 13000"/>
              <a:gd name="T32" fmla="*/ 755 w 2926"/>
              <a:gd name="T33" fmla="*/ 6016 h 13000"/>
              <a:gd name="T34" fmla="*/ 2163 w 2926"/>
              <a:gd name="T35" fmla="*/ 5996 h 13000"/>
              <a:gd name="T36" fmla="*/ 2871 w 2926"/>
              <a:gd name="T37" fmla="*/ 5936 h 13000"/>
              <a:gd name="T38" fmla="*/ 2920 w 2926"/>
              <a:gd name="T39" fmla="*/ 4784 h 13000"/>
              <a:gd name="T40" fmla="*/ 2908 w 2926"/>
              <a:gd name="T41" fmla="*/ 3939 h 13000"/>
              <a:gd name="T42" fmla="*/ 2677 w 2926"/>
              <a:gd name="T43" fmla="*/ 3827 h 13000"/>
              <a:gd name="T44" fmla="*/ 2629 w 2926"/>
              <a:gd name="T45" fmla="*/ 3725 h 13000"/>
              <a:gd name="T46" fmla="*/ 1925 w 2926"/>
              <a:gd name="T47" fmla="*/ 3665 h 13000"/>
              <a:gd name="T48" fmla="*/ 2370 w 2926"/>
              <a:gd name="T49" fmla="*/ 3624 h 13000"/>
              <a:gd name="T50" fmla="*/ 2317 w 2926"/>
              <a:gd name="T51" fmla="*/ 3588 h 13000"/>
              <a:gd name="T52" fmla="*/ 2723 w 2926"/>
              <a:gd name="T53" fmla="*/ 3523 h 13000"/>
              <a:gd name="T54" fmla="*/ 2096 w 2926"/>
              <a:gd name="T55" fmla="*/ 3451 h 13000"/>
              <a:gd name="T56" fmla="*/ 895 w 2926"/>
              <a:gd name="T57" fmla="*/ 3427 h 13000"/>
              <a:gd name="T58" fmla="*/ 2352 w 2926"/>
              <a:gd name="T59" fmla="*/ 3402 h 13000"/>
              <a:gd name="T60" fmla="*/ 2133 w 2926"/>
              <a:gd name="T61" fmla="*/ 3348 h 13000"/>
              <a:gd name="T62" fmla="*/ 1600 w 2926"/>
              <a:gd name="T63" fmla="*/ 3309 h 13000"/>
              <a:gd name="T64" fmla="*/ 1235 w 2926"/>
              <a:gd name="T65" fmla="*/ 3267 h 13000"/>
              <a:gd name="T66" fmla="*/ 1307 w 2926"/>
              <a:gd name="T67" fmla="*/ 3221 h 13000"/>
              <a:gd name="T68" fmla="*/ 176 w 2926"/>
              <a:gd name="T69" fmla="*/ 3202 h 13000"/>
              <a:gd name="T70" fmla="*/ 1439 w 2926"/>
              <a:gd name="T71" fmla="*/ 3179 h 13000"/>
              <a:gd name="T72" fmla="*/ 1630 w 2926"/>
              <a:gd name="T73" fmla="*/ 3135 h 13000"/>
              <a:gd name="T74" fmla="*/ 2718 w 2926"/>
              <a:gd name="T75" fmla="*/ 3102 h 13000"/>
              <a:gd name="T76" fmla="*/ 2064 w 2926"/>
              <a:gd name="T77" fmla="*/ 3043 h 13000"/>
              <a:gd name="T78" fmla="*/ 2597 w 2926"/>
              <a:gd name="T79" fmla="*/ 3010 h 13000"/>
              <a:gd name="T80" fmla="*/ 2484 w 2926"/>
              <a:gd name="T81" fmla="*/ 2952 h 13000"/>
              <a:gd name="T82" fmla="*/ 2880 w 2926"/>
              <a:gd name="T83" fmla="*/ 2717 h 13000"/>
              <a:gd name="T84" fmla="*/ 2046 w 2926"/>
              <a:gd name="T85" fmla="*/ 2658 h 13000"/>
              <a:gd name="T86" fmla="*/ 2430 w 2926"/>
              <a:gd name="T87" fmla="*/ 2626 h 13000"/>
              <a:gd name="T88" fmla="*/ 1730 w 2926"/>
              <a:gd name="T89" fmla="*/ 2582 h 13000"/>
              <a:gd name="T90" fmla="*/ 2745 w 2926"/>
              <a:gd name="T91" fmla="*/ 2550 h 13000"/>
              <a:gd name="T92" fmla="*/ 2010 w 2926"/>
              <a:gd name="T93" fmla="*/ 2492 h 13000"/>
              <a:gd name="T94" fmla="*/ 1889 w 2926"/>
              <a:gd name="T95" fmla="*/ 2462 h 13000"/>
              <a:gd name="T96" fmla="*/ 1736 w 2926"/>
              <a:gd name="T97" fmla="*/ 2423 h 13000"/>
              <a:gd name="T98" fmla="*/ 2330 w 2926"/>
              <a:gd name="T99" fmla="*/ 2395 h 13000"/>
              <a:gd name="T100" fmla="*/ 2903 w 2926"/>
              <a:gd name="T101" fmla="*/ 2284 h 13000"/>
              <a:gd name="T102" fmla="*/ 2904 w 2926"/>
              <a:gd name="T103" fmla="*/ 1413 h 13000"/>
              <a:gd name="T104" fmla="*/ 2193 w 2926"/>
              <a:gd name="T105" fmla="*/ 1346 h 13000"/>
              <a:gd name="T106" fmla="*/ 1975 w 2926"/>
              <a:gd name="T107" fmla="*/ 1313 h 13000"/>
              <a:gd name="T108" fmla="*/ 2842 w 2926"/>
              <a:gd name="T109" fmla="*/ 1258 h 13000"/>
              <a:gd name="T110" fmla="*/ 2188 w 2926"/>
              <a:gd name="T111" fmla="*/ 1178 h 13000"/>
              <a:gd name="T112" fmla="*/ 830 w 2926"/>
              <a:gd name="T113" fmla="*/ 1159 h 13000"/>
              <a:gd name="T114" fmla="*/ 1640 w 2926"/>
              <a:gd name="T115" fmla="*/ 1135 h 13000"/>
              <a:gd name="T116" fmla="*/ 2796 w 2926"/>
              <a:gd name="T117" fmla="*/ 1101 h 13000"/>
              <a:gd name="T118" fmla="*/ 2456 w 2926"/>
              <a:gd name="T119" fmla="*/ 999 h 13000"/>
              <a:gd name="T120" fmla="*/ 2243 w 2926"/>
              <a:gd name="T121" fmla="*/ 964 h 13000"/>
              <a:gd name="T122" fmla="*/ 2914 w 2926"/>
              <a:gd name="T123" fmla="*/ 871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26" h="13000">
                <a:moveTo>
                  <a:pt x="2924" y="13000"/>
                </a:moveTo>
                <a:lnTo>
                  <a:pt x="2923" y="12876"/>
                </a:lnTo>
                <a:lnTo>
                  <a:pt x="2922" y="12714"/>
                </a:lnTo>
                <a:lnTo>
                  <a:pt x="2919" y="12697"/>
                </a:lnTo>
                <a:lnTo>
                  <a:pt x="2919" y="12585"/>
                </a:lnTo>
                <a:lnTo>
                  <a:pt x="2917" y="12544"/>
                </a:lnTo>
                <a:lnTo>
                  <a:pt x="2915" y="12525"/>
                </a:lnTo>
                <a:lnTo>
                  <a:pt x="2910" y="12509"/>
                </a:lnTo>
                <a:lnTo>
                  <a:pt x="2907" y="12497"/>
                </a:lnTo>
                <a:lnTo>
                  <a:pt x="2905" y="12448"/>
                </a:lnTo>
                <a:lnTo>
                  <a:pt x="2901" y="12431"/>
                </a:lnTo>
                <a:lnTo>
                  <a:pt x="2892" y="12414"/>
                </a:lnTo>
                <a:lnTo>
                  <a:pt x="2885" y="12405"/>
                </a:lnTo>
                <a:lnTo>
                  <a:pt x="2875" y="12397"/>
                </a:lnTo>
                <a:lnTo>
                  <a:pt x="2859" y="12388"/>
                </a:lnTo>
                <a:lnTo>
                  <a:pt x="2847" y="12384"/>
                </a:lnTo>
                <a:lnTo>
                  <a:pt x="2831" y="12380"/>
                </a:lnTo>
                <a:lnTo>
                  <a:pt x="2808" y="12375"/>
                </a:lnTo>
                <a:lnTo>
                  <a:pt x="2779" y="12371"/>
                </a:lnTo>
                <a:lnTo>
                  <a:pt x="2740" y="12367"/>
                </a:lnTo>
                <a:lnTo>
                  <a:pt x="2716" y="12364"/>
                </a:lnTo>
                <a:lnTo>
                  <a:pt x="2689" y="12362"/>
                </a:lnTo>
                <a:lnTo>
                  <a:pt x="2657" y="12360"/>
                </a:lnTo>
                <a:lnTo>
                  <a:pt x="2618" y="12358"/>
                </a:lnTo>
                <a:lnTo>
                  <a:pt x="2571" y="12356"/>
                </a:lnTo>
                <a:lnTo>
                  <a:pt x="2512" y="12354"/>
                </a:lnTo>
                <a:lnTo>
                  <a:pt x="2438" y="12352"/>
                </a:lnTo>
                <a:lnTo>
                  <a:pt x="2346" y="12349"/>
                </a:lnTo>
                <a:lnTo>
                  <a:pt x="2292" y="12348"/>
                </a:lnTo>
                <a:lnTo>
                  <a:pt x="2234" y="12347"/>
                </a:lnTo>
                <a:lnTo>
                  <a:pt x="2170" y="12346"/>
                </a:lnTo>
                <a:lnTo>
                  <a:pt x="2101" y="12345"/>
                </a:lnTo>
                <a:lnTo>
                  <a:pt x="2026" y="12344"/>
                </a:lnTo>
                <a:lnTo>
                  <a:pt x="1947" y="12343"/>
                </a:lnTo>
                <a:lnTo>
                  <a:pt x="1864" y="12342"/>
                </a:lnTo>
                <a:lnTo>
                  <a:pt x="1778" y="12341"/>
                </a:lnTo>
                <a:lnTo>
                  <a:pt x="1689" y="12340"/>
                </a:lnTo>
                <a:lnTo>
                  <a:pt x="1599" y="12339"/>
                </a:lnTo>
                <a:lnTo>
                  <a:pt x="1510" y="12338"/>
                </a:lnTo>
                <a:lnTo>
                  <a:pt x="1422" y="12336"/>
                </a:lnTo>
                <a:lnTo>
                  <a:pt x="1338" y="12336"/>
                </a:lnTo>
                <a:lnTo>
                  <a:pt x="1258" y="12334"/>
                </a:lnTo>
                <a:lnTo>
                  <a:pt x="1182" y="12333"/>
                </a:lnTo>
                <a:lnTo>
                  <a:pt x="1111" y="12332"/>
                </a:lnTo>
                <a:lnTo>
                  <a:pt x="1044" y="12331"/>
                </a:lnTo>
                <a:lnTo>
                  <a:pt x="980" y="12330"/>
                </a:lnTo>
                <a:lnTo>
                  <a:pt x="919" y="12329"/>
                </a:lnTo>
                <a:lnTo>
                  <a:pt x="859" y="12328"/>
                </a:lnTo>
                <a:lnTo>
                  <a:pt x="800" y="12327"/>
                </a:lnTo>
                <a:lnTo>
                  <a:pt x="740" y="12326"/>
                </a:lnTo>
                <a:lnTo>
                  <a:pt x="678" y="12325"/>
                </a:lnTo>
                <a:lnTo>
                  <a:pt x="615" y="12324"/>
                </a:lnTo>
                <a:lnTo>
                  <a:pt x="551" y="12323"/>
                </a:lnTo>
                <a:lnTo>
                  <a:pt x="487" y="12322"/>
                </a:lnTo>
                <a:lnTo>
                  <a:pt x="427" y="12320"/>
                </a:lnTo>
                <a:lnTo>
                  <a:pt x="329" y="12318"/>
                </a:lnTo>
                <a:lnTo>
                  <a:pt x="319" y="12315"/>
                </a:lnTo>
                <a:lnTo>
                  <a:pt x="367" y="12314"/>
                </a:lnTo>
                <a:lnTo>
                  <a:pt x="446" y="12313"/>
                </a:lnTo>
                <a:lnTo>
                  <a:pt x="552" y="12312"/>
                </a:lnTo>
                <a:lnTo>
                  <a:pt x="683" y="12311"/>
                </a:lnTo>
                <a:lnTo>
                  <a:pt x="834" y="12310"/>
                </a:lnTo>
                <a:lnTo>
                  <a:pt x="999" y="12309"/>
                </a:lnTo>
                <a:lnTo>
                  <a:pt x="1170" y="12308"/>
                </a:lnTo>
                <a:lnTo>
                  <a:pt x="1338" y="12306"/>
                </a:lnTo>
                <a:lnTo>
                  <a:pt x="1499" y="12306"/>
                </a:lnTo>
                <a:lnTo>
                  <a:pt x="1646" y="12304"/>
                </a:lnTo>
                <a:lnTo>
                  <a:pt x="1778" y="12303"/>
                </a:lnTo>
                <a:lnTo>
                  <a:pt x="1894" y="12302"/>
                </a:lnTo>
                <a:lnTo>
                  <a:pt x="1994" y="12301"/>
                </a:lnTo>
                <a:lnTo>
                  <a:pt x="2080" y="12300"/>
                </a:lnTo>
                <a:lnTo>
                  <a:pt x="2155" y="12299"/>
                </a:lnTo>
                <a:lnTo>
                  <a:pt x="2219" y="12298"/>
                </a:lnTo>
                <a:lnTo>
                  <a:pt x="2276" y="12297"/>
                </a:lnTo>
                <a:lnTo>
                  <a:pt x="2370" y="12295"/>
                </a:lnTo>
                <a:lnTo>
                  <a:pt x="2448" y="12293"/>
                </a:lnTo>
                <a:lnTo>
                  <a:pt x="2513" y="12290"/>
                </a:lnTo>
                <a:lnTo>
                  <a:pt x="2569" y="12288"/>
                </a:lnTo>
                <a:lnTo>
                  <a:pt x="2617" y="12286"/>
                </a:lnTo>
                <a:lnTo>
                  <a:pt x="2657" y="12284"/>
                </a:lnTo>
                <a:lnTo>
                  <a:pt x="2692" y="12282"/>
                </a:lnTo>
                <a:lnTo>
                  <a:pt x="2721" y="12280"/>
                </a:lnTo>
                <a:lnTo>
                  <a:pt x="2745" y="12278"/>
                </a:lnTo>
                <a:lnTo>
                  <a:pt x="2782" y="12273"/>
                </a:lnTo>
                <a:lnTo>
                  <a:pt x="2806" y="12269"/>
                </a:lnTo>
                <a:lnTo>
                  <a:pt x="2821" y="12265"/>
                </a:lnTo>
                <a:lnTo>
                  <a:pt x="2839" y="12256"/>
                </a:lnTo>
                <a:lnTo>
                  <a:pt x="2848" y="12248"/>
                </a:lnTo>
                <a:lnTo>
                  <a:pt x="2844" y="12223"/>
                </a:lnTo>
                <a:lnTo>
                  <a:pt x="2834" y="12214"/>
                </a:lnTo>
                <a:lnTo>
                  <a:pt x="2815" y="12206"/>
                </a:lnTo>
                <a:lnTo>
                  <a:pt x="2800" y="12202"/>
                </a:lnTo>
                <a:lnTo>
                  <a:pt x="2779" y="12197"/>
                </a:lnTo>
                <a:lnTo>
                  <a:pt x="2752" y="12193"/>
                </a:lnTo>
                <a:lnTo>
                  <a:pt x="2715" y="12189"/>
                </a:lnTo>
                <a:lnTo>
                  <a:pt x="2665" y="12184"/>
                </a:lnTo>
                <a:lnTo>
                  <a:pt x="2633" y="12182"/>
                </a:lnTo>
                <a:lnTo>
                  <a:pt x="2596" y="12180"/>
                </a:lnTo>
                <a:lnTo>
                  <a:pt x="2550" y="12178"/>
                </a:lnTo>
                <a:lnTo>
                  <a:pt x="2493" y="12176"/>
                </a:lnTo>
                <a:lnTo>
                  <a:pt x="2421" y="12174"/>
                </a:lnTo>
                <a:lnTo>
                  <a:pt x="2330" y="12172"/>
                </a:lnTo>
                <a:lnTo>
                  <a:pt x="2278" y="12170"/>
                </a:lnTo>
                <a:lnTo>
                  <a:pt x="2220" y="12169"/>
                </a:lnTo>
                <a:lnTo>
                  <a:pt x="2157" y="12168"/>
                </a:lnTo>
                <a:lnTo>
                  <a:pt x="2088" y="12167"/>
                </a:lnTo>
                <a:lnTo>
                  <a:pt x="2014" y="12166"/>
                </a:lnTo>
                <a:lnTo>
                  <a:pt x="1935" y="12165"/>
                </a:lnTo>
                <a:lnTo>
                  <a:pt x="1852" y="12164"/>
                </a:lnTo>
                <a:lnTo>
                  <a:pt x="1764" y="12163"/>
                </a:lnTo>
                <a:lnTo>
                  <a:pt x="1674" y="12162"/>
                </a:lnTo>
                <a:lnTo>
                  <a:pt x="1582" y="12161"/>
                </a:lnTo>
                <a:lnTo>
                  <a:pt x="1490" y="12160"/>
                </a:lnTo>
                <a:lnTo>
                  <a:pt x="1399" y="12159"/>
                </a:lnTo>
                <a:lnTo>
                  <a:pt x="1311" y="12158"/>
                </a:lnTo>
                <a:lnTo>
                  <a:pt x="1227" y="12156"/>
                </a:lnTo>
                <a:lnTo>
                  <a:pt x="1147" y="12155"/>
                </a:lnTo>
                <a:lnTo>
                  <a:pt x="1073" y="12154"/>
                </a:lnTo>
                <a:lnTo>
                  <a:pt x="1002" y="12153"/>
                </a:lnTo>
                <a:lnTo>
                  <a:pt x="935" y="12152"/>
                </a:lnTo>
                <a:lnTo>
                  <a:pt x="872" y="12151"/>
                </a:lnTo>
                <a:lnTo>
                  <a:pt x="810" y="12150"/>
                </a:lnTo>
                <a:lnTo>
                  <a:pt x="749" y="12149"/>
                </a:lnTo>
                <a:lnTo>
                  <a:pt x="688" y="12148"/>
                </a:lnTo>
                <a:lnTo>
                  <a:pt x="625" y="12147"/>
                </a:lnTo>
                <a:lnTo>
                  <a:pt x="562" y="12146"/>
                </a:lnTo>
                <a:lnTo>
                  <a:pt x="496" y="12145"/>
                </a:lnTo>
                <a:lnTo>
                  <a:pt x="431" y="12144"/>
                </a:lnTo>
                <a:lnTo>
                  <a:pt x="367" y="12142"/>
                </a:lnTo>
                <a:lnTo>
                  <a:pt x="308" y="12141"/>
                </a:lnTo>
                <a:lnTo>
                  <a:pt x="258" y="12140"/>
                </a:lnTo>
                <a:lnTo>
                  <a:pt x="261" y="12136"/>
                </a:lnTo>
                <a:lnTo>
                  <a:pt x="331" y="12135"/>
                </a:lnTo>
                <a:lnTo>
                  <a:pt x="430" y="12134"/>
                </a:lnTo>
                <a:lnTo>
                  <a:pt x="557" y="12133"/>
                </a:lnTo>
                <a:lnTo>
                  <a:pt x="707" y="12132"/>
                </a:lnTo>
                <a:lnTo>
                  <a:pt x="873" y="12131"/>
                </a:lnTo>
                <a:lnTo>
                  <a:pt x="1048" y="12130"/>
                </a:lnTo>
                <a:lnTo>
                  <a:pt x="1224" y="12128"/>
                </a:lnTo>
                <a:lnTo>
                  <a:pt x="1394" y="12128"/>
                </a:lnTo>
                <a:lnTo>
                  <a:pt x="1552" y="12126"/>
                </a:lnTo>
                <a:lnTo>
                  <a:pt x="1695" y="12125"/>
                </a:lnTo>
                <a:lnTo>
                  <a:pt x="1822" y="12124"/>
                </a:lnTo>
                <a:lnTo>
                  <a:pt x="1932" y="12123"/>
                </a:lnTo>
                <a:lnTo>
                  <a:pt x="2028" y="12122"/>
                </a:lnTo>
                <a:lnTo>
                  <a:pt x="2110" y="12121"/>
                </a:lnTo>
                <a:lnTo>
                  <a:pt x="2181" y="12120"/>
                </a:lnTo>
                <a:lnTo>
                  <a:pt x="2243" y="12119"/>
                </a:lnTo>
                <a:lnTo>
                  <a:pt x="2297" y="12118"/>
                </a:lnTo>
                <a:lnTo>
                  <a:pt x="2346" y="12117"/>
                </a:lnTo>
                <a:lnTo>
                  <a:pt x="2430" y="12115"/>
                </a:lnTo>
                <a:lnTo>
                  <a:pt x="2500" y="12112"/>
                </a:lnTo>
                <a:lnTo>
                  <a:pt x="2560" y="12110"/>
                </a:lnTo>
                <a:lnTo>
                  <a:pt x="2612" y="12108"/>
                </a:lnTo>
                <a:lnTo>
                  <a:pt x="2656" y="12106"/>
                </a:lnTo>
                <a:lnTo>
                  <a:pt x="2693" y="12104"/>
                </a:lnTo>
                <a:lnTo>
                  <a:pt x="2725" y="12102"/>
                </a:lnTo>
                <a:lnTo>
                  <a:pt x="2751" y="12100"/>
                </a:lnTo>
                <a:lnTo>
                  <a:pt x="2792" y="12095"/>
                </a:lnTo>
                <a:lnTo>
                  <a:pt x="2819" y="12091"/>
                </a:lnTo>
                <a:lnTo>
                  <a:pt x="2837" y="12087"/>
                </a:lnTo>
                <a:lnTo>
                  <a:pt x="2849" y="12082"/>
                </a:lnTo>
                <a:lnTo>
                  <a:pt x="2866" y="12074"/>
                </a:lnTo>
                <a:lnTo>
                  <a:pt x="2877" y="12065"/>
                </a:lnTo>
                <a:lnTo>
                  <a:pt x="2884" y="12057"/>
                </a:lnTo>
                <a:lnTo>
                  <a:pt x="2893" y="12044"/>
                </a:lnTo>
                <a:lnTo>
                  <a:pt x="2901" y="12027"/>
                </a:lnTo>
                <a:lnTo>
                  <a:pt x="2906" y="12010"/>
                </a:lnTo>
                <a:lnTo>
                  <a:pt x="2911" y="11994"/>
                </a:lnTo>
                <a:lnTo>
                  <a:pt x="2914" y="11982"/>
                </a:lnTo>
                <a:lnTo>
                  <a:pt x="2913" y="11939"/>
                </a:lnTo>
                <a:lnTo>
                  <a:pt x="2919" y="11909"/>
                </a:lnTo>
                <a:lnTo>
                  <a:pt x="2922" y="11878"/>
                </a:lnTo>
                <a:lnTo>
                  <a:pt x="2924" y="11839"/>
                </a:lnTo>
                <a:lnTo>
                  <a:pt x="2925" y="11804"/>
                </a:lnTo>
                <a:lnTo>
                  <a:pt x="2921" y="11782"/>
                </a:lnTo>
                <a:lnTo>
                  <a:pt x="2923" y="11717"/>
                </a:lnTo>
                <a:lnTo>
                  <a:pt x="2924" y="11575"/>
                </a:lnTo>
                <a:lnTo>
                  <a:pt x="2925" y="11548"/>
                </a:lnTo>
                <a:lnTo>
                  <a:pt x="2924" y="11387"/>
                </a:lnTo>
                <a:lnTo>
                  <a:pt x="2926" y="11347"/>
                </a:lnTo>
                <a:lnTo>
                  <a:pt x="2926" y="10964"/>
                </a:lnTo>
                <a:lnTo>
                  <a:pt x="2923" y="10926"/>
                </a:lnTo>
                <a:lnTo>
                  <a:pt x="2919" y="10912"/>
                </a:lnTo>
                <a:lnTo>
                  <a:pt x="2919" y="10879"/>
                </a:lnTo>
                <a:lnTo>
                  <a:pt x="2925" y="10854"/>
                </a:lnTo>
                <a:lnTo>
                  <a:pt x="2924" y="10759"/>
                </a:lnTo>
                <a:lnTo>
                  <a:pt x="2918" y="10733"/>
                </a:lnTo>
                <a:lnTo>
                  <a:pt x="2917" y="10702"/>
                </a:lnTo>
                <a:lnTo>
                  <a:pt x="2922" y="10689"/>
                </a:lnTo>
                <a:lnTo>
                  <a:pt x="2925" y="10655"/>
                </a:lnTo>
                <a:lnTo>
                  <a:pt x="2926" y="10473"/>
                </a:lnTo>
                <a:lnTo>
                  <a:pt x="2926" y="9276"/>
                </a:lnTo>
                <a:lnTo>
                  <a:pt x="2926" y="8854"/>
                </a:lnTo>
                <a:lnTo>
                  <a:pt x="2926" y="8377"/>
                </a:lnTo>
                <a:lnTo>
                  <a:pt x="2925" y="8363"/>
                </a:lnTo>
                <a:lnTo>
                  <a:pt x="2925" y="7691"/>
                </a:lnTo>
                <a:lnTo>
                  <a:pt x="2924" y="7481"/>
                </a:lnTo>
                <a:lnTo>
                  <a:pt x="2922" y="7415"/>
                </a:lnTo>
                <a:lnTo>
                  <a:pt x="2917" y="7392"/>
                </a:lnTo>
                <a:lnTo>
                  <a:pt x="2917" y="7301"/>
                </a:lnTo>
                <a:lnTo>
                  <a:pt x="2922" y="7282"/>
                </a:lnTo>
                <a:lnTo>
                  <a:pt x="2924" y="7231"/>
                </a:lnTo>
                <a:lnTo>
                  <a:pt x="2924" y="6899"/>
                </a:lnTo>
                <a:lnTo>
                  <a:pt x="2923" y="6813"/>
                </a:lnTo>
                <a:lnTo>
                  <a:pt x="2923" y="6665"/>
                </a:lnTo>
                <a:lnTo>
                  <a:pt x="2922" y="6625"/>
                </a:lnTo>
                <a:lnTo>
                  <a:pt x="2921" y="6504"/>
                </a:lnTo>
                <a:lnTo>
                  <a:pt x="2918" y="6462"/>
                </a:lnTo>
                <a:lnTo>
                  <a:pt x="2915" y="6441"/>
                </a:lnTo>
                <a:lnTo>
                  <a:pt x="2915" y="6405"/>
                </a:lnTo>
                <a:lnTo>
                  <a:pt x="2912" y="6382"/>
                </a:lnTo>
                <a:lnTo>
                  <a:pt x="2912" y="6294"/>
                </a:lnTo>
                <a:lnTo>
                  <a:pt x="2909" y="6272"/>
                </a:lnTo>
                <a:lnTo>
                  <a:pt x="2906" y="6240"/>
                </a:lnTo>
                <a:lnTo>
                  <a:pt x="2902" y="6220"/>
                </a:lnTo>
                <a:lnTo>
                  <a:pt x="2898" y="6209"/>
                </a:lnTo>
                <a:lnTo>
                  <a:pt x="2893" y="6192"/>
                </a:lnTo>
                <a:lnTo>
                  <a:pt x="2889" y="6183"/>
                </a:lnTo>
                <a:lnTo>
                  <a:pt x="2882" y="6173"/>
                </a:lnTo>
                <a:lnTo>
                  <a:pt x="2872" y="6165"/>
                </a:lnTo>
                <a:lnTo>
                  <a:pt x="2856" y="6156"/>
                </a:lnTo>
                <a:lnTo>
                  <a:pt x="2844" y="6152"/>
                </a:lnTo>
                <a:lnTo>
                  <a:pt x="2829" y="6148"/>
                </a:lnTo>
                <a:lnTo>
                  <a:pt x="2809" y="6143"/>
                </a:lnTo>
                <a:lnTo>
                  <a:pt x="2784" y="6139"/>
                </a:lnTo>
                <a:lnTo>
                  <a:pt x="2750" y="6135"/>
                </a:lnTo>
                <a:lnTo>
                  <a:pt x="2705" y="6130"/>
                </a:lnTo>
                <a:lnTo>
                  <a:pt x="2676" y="6128"/>
                </a:lnTo>
                <a:lnTo>
                  <a:pt x="2641" y="6126"/>
                </a:lnTo>
                <a:lnTo>
                  <a:pt x="2598" y="6124"/>
                </a:lnTo>
                <a:lnTo>
                  <a:pt x="2547" y="6122"/>
                </a:lnTo>
                <a:lnTo>
                  <a:pt x="2484" y="6120"/>
                </a:lnTo>
                <a:lnTo>
                  <a:pt x="2409" y="6118"/>
                </a:lnTo>
                <a:lnTo>
                  <a:pt x="2321" y="6115"/>
                </a:lnTo>
                <a:lnTo>
                  <a:pt x="2272" y="6114"/>
                </a:lnTo>
                <a:lnTo>
                  <a:pt x="2220" y="6113"/>
                </a:lnTo>
                <a:lnTo>
                  <a:pt x="2165" y="6112"/>
                </a:lnTo>
                <a:lnTo>
                  <a:pt x="2107" y="6111"/>
                </a:lnTo>
                <a:lnTo>
                  <a:pt x="2047" y="6110"/>
                </a:lnTo>
                <a:lnTo>
                  <a:pt x="1985" y="6109"/>
                </a:lnTo>
                <a:lnTo>
                  <a:pt x="1922" y="6108"/>
                </a:lnTo>
                <a:lnTo>
                  <a:pt x="1857" y="6107"/>
                </a:lnTo>
                <a:lnTo>
                  <a:pt x="1790" y="6106"/>
                </a:lnTo>
                <a:lnTo>
                  <a:pt x="1722" y="6105"/>
                </a:lnTo>
                <a:lnTo>
                  <a:pt x="1652" y="6104"/>
                </a:lnTo>
                <a:lnTo>
                  <a:pt x="1582" y="6102"/>
                </a:lnTo>
                <a:lnTo>
                  <a:pt x="1510" y="6101"/>
                </a:lnTo>
                <a:lnTo>
                  <a:pt x="1438" y="6100"/>
                </a:lnTo>
                <a:lnTo>
                  <a:pt x="1365" y="6099"/>
                </a:lnTo>
                <a:lnTo>
                  <a:pt x="1292" y="6098"/>
                </a:lnTo>
                <a:lnTo>
                  <a:pt x="1218" y="6097"/>
                </a:lnTo>
                <a:lnTo>
                  <a:pt x="1144" y="6096"/>
                </a:lnTo>
                <a:lnTo>
                  <a:pt x="1069" y="6095"/>
                </a:lnTo>
                <a:lnTo>
                  <a:pt x="994" y="6094"/>
                </a:lnTo>
                <a:lnTo>
                  <a:pt x="921" y="6093"/>
                </a:lnTo>
                <a:lnTo>
                  <a:pt x="851" y="6092"/>
                </a:lnTo>
                <a:lnTo>
                  <a:pt x="788" y="6091"/>
                </a:lnTo>
                <a:lnTo>
                  <a:pt x="732" y="6090"/>
                </a:lnTo>
                <a:lnTo>
                  <a:pt x="648" y="6088"/>
                </a:lnTo>
                <a:lnTo>
                  <a:pt x="604" y="6085"/>
                </a:lnTo>
                <a:lnTo>
                  <a:pt x="611" y="6082"/>
                </a:lnTo>
                <a:lnTo>
                  <a:pt x="661" y="6080"/>
                </a:lnTo>
                <a:lnTo>
                  <a:pt x="738" y="6078"/>
                </a:lnTo>
                <a:lnTo>
                  <a:pt x="830" y="6076"/>
                </a:lnTo>
                <a:lnTo>
                  <a:pt x="880" y="6075"/>
                </a:lnTo>
                <a:lnTo>
                  <a:pt x="932" y="6074"/>
                </a:lnTo>
                <a:lnTo>
                  <a:pt x="987" y="6072"/>
                </a:lnTo>
                <a:lnTo>
                  <a:pt x="1047" y="6071"/>
                </a:lnTo>
                <a:lnTo>
                  <a:pt x="1109" y="6070"/>
                </a:lnTo>
                <a:lnTo>
                  <a:pt x="1175" y="6069"/>
                </a:lnTo>
                <a:lnTo>
                  <a:pt x="1243" y="6068"/>
                </a:lnTo>
                <a:lnTo>
                  <a:pt x="1313" y="6067"/>
                </a:lnTo>
                <a:lnTo>
                  <a:pt x="1382" y="6066"/>
                </a:lnTo>
                <a:lnTo>
                  <a:pt x="1451" y="6065"/>
                </a:lnTo>
                <a:lnTo>
                  <a:pt x="1519" y="6064"/>
                </a:lnTo>
                <a:lnTo>
                  <a:pt x="1584" y="6063"/>
                </a:lnTo>
                <a:lnTo>
                  <a:pt x="1645" y="6062"/>
                </a:lnTo>
                <a:lnTo>
                  <a:pt x="1700" y="6061"/>
                </a:lnTo>
                <a:lnTo>
                  <a:pt x="1787" y="6058"/>
                </a:lnTo>
                <a:lnTo>
                  <a:pt x="1837" y="6056"/>
                </a:lnTo>
                <a:lnTo>
                  <a:pt x="1832" y="6052"/>
                </a:lnTo>
                <a:lnTo>
                  <a:pt x="1784" y="6050"/>
                </a:lnTo>
                <a:lnTo>
                  <a:pt x="1715" y="6048"/>
                </a:lnTo>
                <a:lnTo>
                  <a:pt x="1630" y="6046"/>
                </a:lnTo>
                <a:lnTo>
                  <a:pt x="1532" y="6044"/>
                </a:lnTo>
                <a:lnTo>
                  <a:pt x="1479" y="6042"/>
                </a:lnTo>
                <a:lnTo>
                  <a:pt x="1423" y="6041"/>
                </a:lnTo>
                <a:lnTo>
                  <a:pt x="1366" y="6040"/>
                </a:lnTo>
                <a:lnTo>
                  <a:pt x="1306" y="6039"/>
                </a:lnTo>
                <a:lnTo>
                  <a:pt x="1245" y="6038"/>
                </a:lnTo>
                <a:lnTo>
                  <a:pt x="1183" y="6037"/>
                </a:lnTo>
                <a:lnTo>
                  <a:pt x="1120" y="6036"/>
                </a:lnTo>
                <a:lnTo>
                  <a:pt x="1056" y="6035"/>
                </a:lnTo>
                <a:lnTo>
                  <a:pt x="990" y="6034"/>
                </a:lnTo>
                <a:lnTo>
                  <a:pt x="924" y="6033"/>
                </a:lnTo>
                <a:lnTo>
                  <a:pt x="859" y="6032"/>
                </a:lnTo>
                <a:lnTo>
                  <a:pt x="795" y="6031"/>
                </a:lnTo>
                <a:lnTo>
                  <a:pt x="734" y="6030"/>
                </a:lnTo>
                <a:lnTo>
                  <a:pt x="680" y="6028"/>
                </a:lnTo>
                <a:lnTo>
                  <a:pt x="596" y="6026"/>
                </a:lnTo>
                <a:lnTo>
                  <a:pt x="551" y="6024"/>
                </a:lnTo>
                <a:lnTo>
                  <a:pt x="558" y="6021"/>
                </a:lnTo>
                <a:lnTo>
                  <a:pt x="612" y="6019"/>
                </a:lnTo>
                <a:lnTo>
                  <a:pt x="701" y="6017"/>
                </a:lnTo>
                <a:lnTo>
                  <a:pt x="755" y="6016"/>
                </a:lnTo>
                <a:lnTo>
                  <a:pt x="812" y="6014"/>
                </a:lnTo>
                <a:lnTo>
                  <a:pt x="873" y="6014"/>
                </a:lnTo>
                <a:lnTo>
                  <a:pt x="936" y="6012"/>
                </a:lnTo>
                <a:lnTo>
                  <a:pt x="1002" y="6011"/>
                </a:lnTo>
                <a:lnTo>
                  <a:pt x="1072" y="6010"/>
                </a:lnTo>
                <a:lnTo>
                  <a:pt x="1146" y="6009"/>
                </a:lnTo>
                <a:lnTo>
                  <a:pt x="1224" y="6008"/>
                </a:lnTo>
                <a:lnTo>
                  <a:pt x="1306" y="6007"/>
                </a:lnTo>
                <a:lnTo>
                  <a:pt x="1391" y="6006"/>
                </a:lnTo>
                <a:lnTo>
                  <a:pt x="1479" y="6005"/>
                </a:lnTo>
                <a:lnTo>
                  <a:pt x="1568" y="6004"/>
                </a:lnTo>
                <a:lnTo>
                  <a:pt x="1659" y="6003"/>
                </a:lnTo>
                <a:lnTo>
                  <a:pt x="1749" y="6002"/>
                </a:lnTo>
                <a:lnTo>
                  <a:pt x="1839" y="6001"/>
                </a:lnTo>
                <a:lnTo>
                  <a:pt x="1927" y="6000"/>
                </a:lnTo>
                <a:lnTo>
                  <a:pt x="2011" y="5998"/>
                </a:lnTo>
                <a:lnTo>
                  <a:pt x="2090" y="5997"/>
                </a:lnTo>
                <a:lnTo>
                  <a:pt x="2163" y="5996"/>
                </a:lnTo>
                <a:lnTo>
                  <a:pt x="2229" y="5995"/>
                </a:lnTo>
                <a:lnTo>
                  <a:pt x="2289" y="5994"/>
                </a:lnTo>
                <a:lnTo>
                  <a:pt x="2342" y="5993"/>
                </a:lnTo>
                <a:lnTo>
                  <a:pt x="2389" y="5992"/>
                </a:lnTo>
                <a:lnTo>
                  <a:pt x="2469" y="5990"/>
                </a:lnTo>
                <a:lnTo>
                  <a:pt x="2532" y="5988"/>
                </a:lnTo>
                <a:lnTo>
                  <a:pt x="2583" y="5986"/>
                </a:lnTo>
                <a:lnTo>
                  <a:pt x="2626" y="5984"/>
                </a:lnTo>
                <a:lnTo>
                  <a:pt x="2661" y="5981"/>
                </a:lnTo>
                <a:lnTo>
                  <a:pt x="2691" y="5979"/>
                </a:lnTo>
                <a:lnTo>
                  <a:pt x="2737" y="5975"/>
                </a:lnTo>
                <a:lnTo>
                  <a:pt x="2770" y="5971"/>
                </a:lnTo>
                <a:lnTo>
                  <a:pt x="2794" y="5966"/>
                </a:lnTo>
                <a:lnTo>
                  <a:pt x="2812" y="5962"/>
                </a:lnTo>
                <a:lnTo>
                  <a:pt x="2827" y="5958"/>
                </a:lnTo>
                <a:lnTo>
                  <a:pt x="2839" y="5953"/>
                </a:lnTo>
                <a:lnTo>
                  <a:pt x="2858" y="5945"/>
                </a:lnTo>
                <a:lnTo>
                  <a:pt x="2871" y="5936"/>
                </a:lnTo>
                <a:lnTo>
                  <a:pt x="2880" y="5928"/>
                </a:lnTo>
                <a:lnTo>
                  <a:pt x="2886" y="5919"/>
                </a:lnTo>
                <a:lnTo>
                  <a:pt x="2892" y="5908"/>
                </a:lnTo>
                <a:lnTo>
                  <a:pt x="2900" y="5890"/>
                </a:lnTo>
                <a:lnTo>
                  <a:pt x="2907" y="5871"/>
                </a:lnTo>
                <a:lnTo>
                  <a:pt x="2911" y="5856"/>
                </a:lnTo>
                <a:lnTo>
                  <a:pt x="2914" y="5839"/>
                </a:lnTo>
                <a:lnTo>
                  <a:pt x="2917" y="5811"/>
                </a:lnTo>
                <a:lnTo>
                  <a:pt x="2919" y="5724"/>
                </a:lnTo>
                <a:lnTo>
                  <a:pt x="2918" y="5630"/>
                </a:lnTo>
                <a:lnTo>
                  <a:pt x="2920" y="5615"/>
                </a:lnTo>
                <a:lnTo>
                  <a:pt x="2922" y="5573"/>
                </a:lnTo>
                <a:lnTo>
                  <a:pt x="2923" y="5527"/>
                </a:lnTo>
                <a:lnTo>
                  <a:pt x="2924" y="5130"/>
                </a:lnTo>
                <a:lnTo>
                  <a:pt x="2922" y="5103"/>
                </a:lnTo>
                <a:lnTo>
                  <a:pt x="2922" y="4977"/>
                </a:lnTo>
                <a:lnTo>
                  <a:pt x="2921" y="4957"/>
                </a:lnTo>
                <a:lnTo>
                  <a:pt x="2920" y="4784"/>
                </a:lnTo>
                <a:lnTo>
                  <a:pt x="2916" y="4766"/>
                </a:lnTo>
                <a:lnTo>
                  <a:pt x="2907" y="4746"/>
                </a:lnTo>
                <a:lnTo>
                  <a:pt x="2909" y="4718"/>
                </a:lnTo>
                <a:lnTo>
                  <a:pt x="2912" y="4710"/>
                </a:lnTo>
                <a:lnTo>
                  <a:pt x="2914" y="4662"/>
                </a:lnTo>
                <a:lnTo>
                  <a:pt x="2919" y="4642"/>
                </a:lnTo>
                <a:lnTo>
                  <a:pt x="2918" y="4550"/>
                </a:lnTo>
                <a:lnTo>
                  <a:pt x="2913" y="4529"/>
                </a:lnTo>
                <a:lnTo>
                  <a:pt x="2913" y="4454"/>
                </a:lnTo>
                <a:lnTo>
                  <a:pt x="2911" y="4420"/>
                </a:lnTo>
                <a:lnTo>
                  <a:pt x="2915" y="4407"/>
                </a:lnTo>
                <a:lnTo>
                  <a:pt x="2915" y="4358"/>
                </a:lnTo>
                <a:lnTo>
                  <a:pt x="2918" y="4343"/>
                </a:lnTo>
                <a:lnTo>
                  <a:pt x="2918" y="4091"/>
                </a:lnTo>
                <a:lnTo>
                  <a:pt x="2916" y="4054"/>
                </a:lnTo>
                <a:lnTo>
                  <a:pt x="2913" y="4024"/>
                </a:lnTo>
                <a:lnTo>
                  <a:pt x="2912" y="3974"/>
                </a:lnTo>
                <a:lnTo>
                  <a:pt x="2908" y="3939"/>
                </a:lnTo>
                <a:lnTo>
                  <a:pt x="2904" y="3923"/>
                </a:lnTo>
                <a:lnTo>
                  <a:pt x="2899" y="3912"/>
                </a:lnTo>
                <a:lnTo>
                  <a:pt x="2891" y="3896"/>
                </a:lnTo>
                <a:lnTo>
                  <a:pt x="2885" y="3887"/>
                </a:lnTo>
                <a:lnTo>
                  <a:pt x="2873" y="3879"/>
                </a:lnTo>
                <a:lnTo>
                  <a:pt x="2863" y="3875"/>
                </a:lnTo>
                <a:lnTo>
                  <a:pt x="2846" y="3870"/>
                </a:lnTo>
                <a:lnTo>
                  <a:pt x="2821" y="3866"/>
                </a:lnTo>
                <a:lnTo>
                  <a:pt x="2786" y="3862"/>
                </a:lnTo>
                <a:lnTo>
                  <a:pt x="2745" y="3857"/>
                </a:lnTo>
                <a:lnTo>
                  <a:pt x="2713" y="3854"/>
                </a:lnTo>
                <a:lnTo>
                  <a:pt x="2694" y="3852"/>
                </a:lnTo>
                <a:lnTo>
                  <a:pt x="2662" y="3848"/>
                </a:lnTo>
                <a:lnTo>
                  <a:pt x="2633" y="3843"/>
                </a:lnTo>
                <a:lnTo>
                  <a:pt x="2606" y="3839"/>
                </a:lnTo>
                <a:lnTo>
                  <a:pt x="2612" y="3832"/>
                </a:lnTo>
                <a:lnTo>
                  <a:pt x="2641" y="3830"/>
                </a:lnTo>
                <a:lnTo>
                  <a:pt x="2677" y="3827"/>
                </a:lnTo>
                <a:lnTo>
                  <a:pt x="2732" y="3824"/>
                </a:lnTo>
                <a:lnTo>
                  <a:pt x="2762" y="3822"/>
                </a:lnTo>
                <a:lnTo>
                  <a:pt x="2804" y="3818"/>
                </a:lnTo>
                <a:lnTo>
                  <a:pt x="2829" y="3813"/>
                </a:lnTo>
                <a:lnTo>
                  <a:pt x="2846" y="3809"/>
                </a:lnTo>
                <a:lnTo>
                  <a:pt x="2858" y="3805"/>
                </a:lnTo>
                <a:lnTo>
                  <a:pt x="2871" y="3796"/>
                </a:lnTo>
                <a:lnTo>
                  <a:pt x="2870" y="3772"/>
                </a:lnTo>
                <a:lnTo>
                  <a:pt x="2860" y="3763"/>
                </a:lnTo>
                <a:lnTo>
                  <a:pt x="2841" y="3755"/>
                </a:lnTo>
                <a:lnTo>
                  <a:pt x="2825" y="3750"/>
                </a:lnTo>
                <a:lnTo>
                  <a:pt x="2803" y="3746"/>
                </a:lnTo>
                <a:lnTo>
                  <a:pt x="2774" y="3742"/>
                </a:lnTo>
                <a:lnTo>
                  <a:pt x="2757" y="3739"/>
                </a:lnTo>
                <a:lnTo>
                  <a:pt x="2730" y="3736"/>
                </a:lnTo>
                <a:lnTo>
                  <a:pt x="2695" y="3732"/>
                </a:lnTo>
                <a:lnTo>
                  <a:pt x="2657" y="3728"/>
                </a:lnTo>
                <a:lnTo>
                  <a:pt x="2629" y="3725"/>
                </a:lnTo>
                <a:lnTo>
                  <a:pt x="2594" y="3720"/>
                </a:lnTo>
                <a:lnTo>
                  <a:pt x="2572" y="3716"/>
                </a:lnTo>
                <a:lnTo>
                  <a:pt x="2580" y="3707"/>
                </a:lnTo>
                <a:lnTo>
                  <a:pt x="2582" y="3695"/>
                </a:lnTo>
                <a:lnTo>
                  <a:pt x="2563" y="3692"/>
                </a:lnTo>
                <a:lnTo>
                  <a:pt x="2532" y="3690"/>
                </a:lnTo>
                <a:lnTo>
                  <a:pt x="2491" y="3688"/>
                </a:lnTo>
                <a:lnTo>
                  <a:pt x="2441" y="3686"/>
                </a:lnTo>
                <a:lnTo>
                  <a:pt x="2383" y="3684"/>
                </a:lnTo>
                <a:lnTo>
                  <a:pt x="2319" y="3682"/>
                </a:lnTo>
                <a:lnTo>
                  <a:pt x="2254" y="3679"/>
                </a:lnTo>
                <a:lnTo>
                  <a:pt x="2192" y="3677"/>
                </a:lnTo>
                <a:lnTo>
                  <a:pt x="2140" y="3675"/>
                </a:lnTo>
                <a:lnTo>
                  <a:pt x="2097" y="3673"/>
                </a:lnTo>
                <a:lnTo>
                  <a:pt x="2057" y="3671"/>
                </a:lnTo>
                <a:lnTo>
                  <a:pt x="2013" y="3669"/>
                </a:lnTo>
                <a:lnTo>
                  <a:pt x="1969" y="3667"/>
                </a:lnTo>
                <a:lnTo>
                  <a:pt x="1925" y="3665"/>
                </a:lnTo>
                <a:lnTo>
                  <a:pt x="1882" y="3662"/>
                </a:lnTo>
                <a:lnTo>
                  <a:pt x="1857" y="3657"/>
                </a:lnTo>
                <a:lnTo>
                  <a:pt x="1933" y="3655"/>
                </a:lnTo>
                <a:lnTo>
                  <a:pt x="1989" y="3654"/>
                </a:lnTo>
                <a:lnTo>
                  <a:pt x="2053" y="3653"/>
                </a:lnTo>
                <a:lnTo>
                  <a:pt x="2120" y="3652"/>
                </a:lnTo>
                <a:lnTo>
                  <a:pt x="2185" y="3651"/>
                </a:lnTo>
                <a:lnTo>
                  <a:pt x="2246" y="3649"/>
                </a:lnTo>
                <a:lnTo>
                  <a:pt x="2300" y="3648"/>
                </a:lnTo>
                <a:lnTo>
                  <a:pt x="2387" y="3646"/>
                </a:lnTo>
                <a:lnTo>
                  <a:pt x="2449" y="3644"/>
                </a:lnTo>
                <a:lnTo>
                  <a:pt x="2490" y="3642"/>
                </a:lnTo>
                <a:lnTo>
                  <a:pt x="2515" y="3640"/>
                </a:lnTo>
                <a:lnTo>
                  <a:pt x="2518" y="3632"/>
                </a:lnTo>
                <a:lnTo>
                  <a:pt x="2495" y="3630"/>
                </a:lnTo>
                <a:lnTo>
                  <a:pt x="2463" y="3628"/>
                </a:lnTo>
                <a:lnTo>
                  <a:pt x="2421" y="3626"/>
                </a:lnTo>
                <a:lnTo>
                  <a:pt x="2370" y="3624"/>
                </a:lnTo>
                <a:lnTo>
                  <a:pt x="2314" y="3622"/>
                </a:lnTo>
                <a:lnTo>
                  <a:pt x="2285" y="3621"/>
                </a:lnTo>
                <a:lnTo>
                  <a:pt x="2229" y="3618"/>
                </a:lnTo>
                <a:lnTo>
                  <a:pt x="2179" y="3616"/>
                </a:lnTo>
                <a:lnTo>
                  <a:pt x="2136" y="3614"/>
                </a:lnTo>
                <a:lnTo>
                  <a:pt x="2097" y="3612"/>
                </a:lnTo>
                <a:lnTo>
                  <a:pt x="2058" y="3610"/>
                </a:lnTo>
                <a:lnTo>
                  <a:pt x="2017" y="3608"/>
                </a:lnTo>
                <a:lnTo>
                  <a:pt x="1977" y="3605"/>
                </a:lnTo>
                <a:lnTo>
                  <a:pt x="1938" y="3603"/>
                </a:lnTo>
                <a:lnTo>
                  <a:pt x="1905" y="3601"/>
                </a:lnTo>
                <a:lnTo>
                  <a:pt x="1901" y="3598"/>
                </a:lnTo>
                <a:lnTo>
                  <a:pt x="1954" y="3596"/>
                </a:lnTo>
                <a:lnTo>
                  <a:pt x="2050" y="3594"/>
                </a:lnTo>
                <a:lnTo>
                  <a:pt x="2106" y="3593"/>
                </a:lnTo>
                <a:lnTo>
                  <a:pt x="2164" y="3592"/>
                </a:lnTo>
                <a:lnTo>
                  <a:pt x="2220" y="3591"/>
                </a:lnTo>
                <a:lnTo>
                  <a:pt x="2317" y="3588"/>
                </a:lnTo>
                <a:lnTo>
                  <a:pt x="2391" y="3586"/>
                </a:lnTo>
                <a:lnTo>
                  <a:pt x="2443" y="3584"/>
                </a:lnTo>
                <a:lnTo>
                  <a:pt x="2479" y="3582"/>
                </a:lnTo>
                <a:lnTo>
                  <a:pt x="2516" y="3578"/>
                </a:lnTo>
                <a:lnTo>
                  <a:pt x="2518" y="3569"/>
                </a:lnTo>
                <a:lnTo>
                  <a:pt x="2498" y="3565"/>
                </a:lnTo>
                <a:lnTo>
                  <a:pt x="2467" y="3561"/>
                </a:lnTo>
                <a:lnTo>
                  <a:pt x="2438" y="3556"/>
                </a:lnTo>
                <a:lnTo>
                  <a:pt x="2436" y="3549"/>
                </a:lnTo>
                <a:lnTo>
                  <a:pt x="2464" y="3544"/>
                </a:lnTo>
                <a:lnTo>
                  <a:pt x="2496" y="3540"/>
                </a:lnTo>
                <a:lnTo>
                  <a:pt x="2518" y="3538"/>
                </a:lnTo>
                <a:lnTo>
                  <a:pt x="2546" y="3536"/>
                </a:lnTo>
                <a:lnTo>
                  <a:pt x="2582" y="3534"/>
                </a:lnTo>
                <a:lnTo>
                  <a:pt x="2618" y="3531"/>
                </a:lnTo>
                <a:lnTo>
                  <a:pt x="2652" y="3529"/>
                </a:lnTo>
                <a:lnTo>
                  <a:pt x="2680" y="3527"/>
                </a:lnTo>
                <a:lnTo>
                  <a:pt x="2723" y="3523"/>
                </a:lnTo>
                <a:lnTo>
                  <a:pt x="2750" y="3519"/>
                </a:lnTo>
                <a:lnTo>
                  <a:pt x="2769" y="3514"/>
                </a:lnTo>
                <a:lnTo>
                  <a:pt x="2781" y="3510"/>
                </a:lnTo>
                <a:lnTo>
                  <a:pt x="2782" y="3494"/>
                </a:lnTo>
                <a:lnTo>
                  <a:pt x="2759" y="3485"/>
                </a:lnTo>
                <a:lnTo>
                  <a:pt x="2739" y="3481"/>
                </a:lnTo>
                <a:lnTo>
                  <a:pt x="2713" y="3477"/>
                </a:lnTo>
                <a:lnTo>
                  <a:pt x="2678" y="3473"/>
                </a:lnTo>
                <a:lnTo>
                  <a:pt x="2630" y="3468"/>
                </a:lnTo>
                <a:lnTo>
                  <a:pt x="2598" y="3466"/>
                </a:lnTo>
                <a:lnTo>
                  <a:pt x="2560" y="3464"/>
                </a:lnTo>
                <a:lnTo>
                  <a:pt x="2514" y="3462"/>
                </a:lnTo>
                <a:lnTo>
                  <a:pt x="2457" y="3460"/>
                </a:lnTo>
                <a:lnTo>
                  <a:pt x="2388" y="3457"/>
                </a:lnTo>
                <a:lnTo>
                  <a:pt x="2305" y="3455"/>
                </a:lnTo>
                <a:lnTo>
                  <a:pt x="2207" y="3453"/>
                </a:lnTo>
                <a:lnTo>
                  <a:pt x="2154" y="3452"/>
                </a:lnTo>
                <a:lnTo>
                  <a:pt x="2096" y="3451"/>
                </a:lnTo>
                <a:lnTo>
                  <a:pt x="2036" y="3450"/>
                </a:lnTo>
                <a:lnTo>
                  <a:pt x="1973" y="3449"/>
                </a:lnTo>
                <a:lnTo>
                  <a:pt x="1909" y="3448"/>
                </a:lnTo>
                <a:lnTo>
                  <a:pt x="1842" y="3447"/>
                </a:lnTo>
                <a:lnTo>
                  <a:pt x="1776" y="3446"/>
                </a:lnTo>
                <a:lnTo>
                  <a:pt x="1710" y="3445"/>
                </a:lnTo>
                <a:lnTo>
                  <a:pt x="1645" y="3444"/>
                </a:lnTo>
                <a:lnTo>
                  <a:pt x="1582" y="3443"/>
                </a:lnTo>
                <a:lnTo>
                  <a:pt x="1521" y="3441"/>
                </a:lnTo>
                <a:lnTo>
                  <a:pt x="1463" y="3440"/>
                </a:lnTo>
                <a:lnTo>
                  <a:pt x="1407" y="3440"/>
                </a:lnTo>
                <a:lnTo>
                  <a:pt x="1354" y="3438"/>
                </a:lnTo>
                <a:lnTo>
                  <a:pt x="1304" y="3437"/>
                </a:lnTo>
                <a:lnTo>
                  <a:pt x="1208" y="3435"/>
                </a:lnTo>
                <a:lnTo>
                  <a:pt x="1119" y="3433"/>
                </a:lnTo>
                <a:lnTo>
                  <a:pt x="1032" y="3431"/>
                </a:lnTo>
                <a:lnTo>
                  <a:pt x="954" y="3429"/>
                </a:lnTo>
                <a:lnTo>
                  <a:pt x="895" y="3427"/>
                </a:lnTo>
                <a:lnTo>
                  <a:pt x="886" y="3423"/>
                </a:lnTo>
                <a:lnTo>
                  <a:pt x="958" y="3421"/>
                </a:lnTo>
                <a:lnTo>
                  <a:pt x="1019" y="3420"/>
                </a:lnTo>
                <a:lnTo>
                  <a:pt x="1096" y="3419"/>
                </a:lnTo>
                <a:lnTo>
                  <a:pt x="1186" y="3418"/>
                </a:lnTo>
                <a:lnTo>
                  <a:pt x="1286" y="3417"/>
                </a:lnTo>
                <a:lnTo>
                  <a:pt x="1394" y="3416"/>
                </a:lnTo>
                <a:lnTo>
                  <a:pt x="1504" y="3415"/>
                </a:lnTo>
                <a:lnTo>
                  <a:pt x="1612" y="3414"/>
                </a:lnTo>
                <a:lnTo>
                  <a:pt x="1717" y="3413"/>
                </a:lnTo>
                <a:lnTo>
                  <a:pt x="1815" y="3411"/>
                </a:lnTo>
                <a:lnTo>
                  <a:pt x="1904" y="3410"/>
                </a:lnTo>
                <a:lnTo>
                  <a:pt x="1985" y="3410"/>
                </a:lnTo>
                <a:lnTo>
                  <a:pt x="2058" y="3408"/>
                </a:lnTo>
                <a:lnTo>
                  <a:pt x="2122" y="3407"/>
                </a:lnTo>
                <a:lnTo>
                  <a:pt x="2179" y="3406"/>
                </a:lnTo>
                <a:lnTo>
                  <a:pt x="2275" y="3404"/>
                </a:lnTo>
                <a:lnTo>
                  <a:pt x="2352" y="3402"/>
                </a:lnTo>
                <a:lnTo>
                  <a:pt x="2416" y="3400"/>
                </a:lnTo>
                <a:lnTo>
                  <a:pt x="2469" y="3397"/>
                </a:lnTo>
                <a:lnTo>
                  <a:pt x="2513" y="3396"/>
                </a:lnTo>
                <a:lnTo>
                  <a:pt x="2549" y="3393"/>
                </a:lnTo>
                <a:lnTo>
                  <a:pt x="2579" y="3391"/>
                </a:lnTo>
                <a:lnTo>
                  <a:pt x="2622" y="3387"/>
                </a:lnTo>
                <a:lnTo>
                  <a:pt x="2646" y="3383"/>
                </a:lnTo>
                <a:lnTo>
                  <a:pt x="2645" y="3374"/>
                </a:lnTo>
                <a:lnTo>
                  <a:pt x="2622" y="3370"/>
                </a:lnTo>
                <a:lnTo>
                  <a:pt x="2582" y="3366"/>
                </a:lnTo>
                <a:lnTo>
                  <a:pt x="2552" y="3363"/>
                </a:lnTo>
                <a:lnTo>
                  <a:pt x="2516" y="3361"/>
                </a:lnTo>
                <a:lnTo>
                  <a:pt x="2472" y="3359"/>
                </a:lnTo>
                <a:lnTo>
                  <a:pt x="2419" y="3357"/>
                </a:lnTo>
                <a:lnTo>
                  <a:pt x="2358" y="3355"/>
                </a:lnTo>
                <a:lnTo>
                  <a:pt x="2289" y="3353"/>
                </a:lnTo>
                <a:lnTo>
                  <a:pt x="2213" y="3350"/>
                </a:lnTo>
                <a:lnTo>
                  <a:pt x="2133" y="3348"/>
                </a:lnTo>
                <a:lnTo>
                  <a:pt x="2050" y="3346"/>
                </a:lnTo>
                <a:lnTo>
                  <a:pt x="1967" y="3344"/>
                </a:lnTo>
                <a:lnTo>
                  <a:pt x="1885" y="3342"/>
                </a:lnTo>
                <a:lnTo>
                  <a:pt x="1801" y="3340"/>
                </a:lnTo>
                <a:lnTo>
                  <a:pt x="1712" y="3337"/>
                </a:lnTo>
                <a:lnTo>
                  <a:pt x="1619" y="3336"/>
                </a:lnTo>
                <a:lnTo>
                  <a:pt x="1524" y="3333"/>
                </a:lnTo>
                <a:lnTo>
                  <a:pt x="1431" y="3331"/>
                </a:lnTo>
                <a:lnTo>
                  <a:pt x="1350" y="3329"/>
                </a:lnTo>
                <a:lnTo>
                  <a:pt x="1294" y="3327"/>
                </a:lnTo>
                <a:lnTo>
                  <a:pt x="1296" y="3323"/>
                </a:lnTo>
                <a:lnTo>
                  <a:pt x="1346" y="3320"/>
                </a:lnTo>
                <a:lnTo>
                  <a:pt x="1375" y="3319"/>
                </a:lnTo>
                <a:lnTo>
                  <a:pt x="1433" y="3317"/>
                </a:lnTo>
                <a:lnTo>
                  <a:pt x="1482" y="3315"/>
                </a:lnTo>
                <a:lnTo>
                  <a:pt x="1520" y="3313"/>
                </a:lnTo>
                <a:lnTo>
                  <a:pt x="1555" y="3311"/>
                </a:lnTo>
                <a:lnTo>
                  <a:pt x="1600" y="3309"/>
                </a:lnTo>
                <a:lnTo>
                  <a:pt x="1663" y="3306"/>
                </a:lnTo>
                <a:lnTo>
                  <a:pt x="1746" y="3304"/>
                </a:lnTo>
                <a:lnTo>
                  <a:pt x="1792" y="3303"/>
                </a:lnTo>
                <a:lnTo>
                  <a:pt x="1882" y="3301"/>
                </a:lnTo>
                <a:lnTo>
                  <a:pt x="1958" y="3299"/>
                </a:lnTo>
                <a:lnTo>
                  <a:pt x="2011" y="3297"/>
                </a:lnTo>
                <a:lnTo>
                  <a:pt x="2015" y="3289"/>
                </a:lnTo>
                <a:lnTo>
                  <a:pt x="1973" y="3287"/>
                </a:lnTo>
                <a:lnTo>
                  <a:pt x="1918" y="3285"/>
                </a:lnTo>
                <a:lnTo>
                  <a:pt x="1853" y="3283"/>
                </a:lnTo>
                <a:lnTo>
                  <a:pt x="1780" y="3281"/>
                </a:lnTo>
                <a:lnTo>
                  <a:pt x="1701" y="3279"/>
                </a:lnTo>
                <a:lnTo>
                  <a:pt x="1619" y="3276"/>
                </a:lnTo>
                <a:lnTo>
                  <a:pt x="1536" y="3274"/>
                </a:lnTo>
                <a:lnTo>
                  <a:pt x="1453" y="3272"/>
                </a:lnTo>
                <a:lnTo>
                  <a:pt x="1368" y="3270"/>
                </a:lnTo>
                <a:lnTo>
                  <a:pt x="1280" y="3268"/>
                </a:lnTo>
                <a:lnTo>
                  <a:pt x="1235" y="3267"/>
                </a:lnTo>
                <a:lnTo>
                  <a:pt x="1149" y="3265"/>
                </a:lnTo>
                <a:lnTo>
                  <a:pt x="1076" y="3262"/>
                </a:lnTo>
                <a:lnTo>
                  <a:pt x="1019" y="3260"/>
                </a:lnTo>
                <a:lnTo>
                  <a:pt x="989" y="3255"/>
                </a:lnTo>
                <a:lnTo>
                  <a:pt x="1044" y="3253"/>
                </a:lnTo>
                <a:lnTo>
                  <a:pt x="1128" y="3251"/>
                </a:lnTo>
                <a:lnTo>
                  <a:pt x="1214" y="3249"/>
                </a:lnTo>
                <a:lnTo>
                  <a:pt x="1282" y="3246"/>
                </a:lnTo>
                <a:lnTo>
                  <a:pt x="1324" y="3244"/>
                </a:lnTo>
                <a:lnTo>
                  <a:pt x="1343" y="3242"/>
                </a:lnTo>
                <a:lnTo>
                  <a:pt x="1359" y="3237"/>
                </a:lnTo>
                <a:lnTo>
                  <a:pt x="1391" y="3235"/>
                </a:lnTo>
                <a:lnTo>
                  <a:pt x="1441" y="3232"/>
                </a:lnTo>
                <a:lnTo>
                  <a:pt x="1507" y="3229"/>
                </a:lnTo>
                <a:lnTo>
                  <a:pt x="1504" y="3226"/>
                </a:lnTo>
                <a:lnTo>
                  <a:pt x="1452" y="3224"/>
                </a:lnTo>
                <a:lnTo>
                  <a:pt x="1363" y="3222"/>
                </a:lnTo>
                <a:lnTo>
                  <a:pt x="1307" y="3221"/>
                </a:lnTo>
                <a:lnTo>
                  <a:pt x="1246" y="3219"/>
                </a:lnTo>
                <a:lnTo>
                  <a:pt x="1179" y="3219"/>
                </a:lnTo>
                <a:lnTo>
                  <a:pt x="1109" y="3218"/>
                </a:lnTo>
                <a:lnTo>
                  <a:pt x="1036" y="3216"/>
                </a:lnTo>
                <a:lnTo>
                  <a:pt x="964" y="3215"/>
                </a:lnTo>
                <a:lnTo>
                  <a:pt x="891" y="3214"/>
                </a:lnTo>
                <a:lnTo>
                  <a:pt x="821" y="3213"/>
                </a:lnTo>
                <a:lnTo>
                  <a:pt x="753" y="3212"/>
                </a:lnTo>
                <a:lnTo>
                  <a:pt x="688" y="3211"/>
                </a:lnTo>
                <a:lnTo>
                  <a:pt x="626" y="3210"/>
                </a:lnTo>
                <a:lnTo>
                  <a:pt x="567" y="3209"/>
                </a:lnTo>
                <a:lnTo>
                  <a:pt x="509" y="3208"/>
                </a:lnTo>
                <a:lnTo>
                  <a:pt x="453" y="3207"/>
                </a:lnTo>
                <a:lnTo>
                  <a:pt x="397" y="3206"/>
                </a:lnTo>
                <a:lnTo>
                  <a:pt x="342" y="3205"/>
                </a:lnTo>
                <a:lnTo>
                  <a:pt x="286" y="3204"/>
                </a:lnTo>
                <a:lnTo>
                  <a:pt x="231" y="3202"/>
                </a:lnTo>
                <a:lnTo>
                  <a:pt x="176" y="3202"/>
                </a:lnTo>
                <a:lnTo>
                  <a:pt x="124" y="3200"/>
                </a:lnTo>
                <a:lnTo>
                  <a:pt x="76" y="3199"/>
                </a:lnTo>
                <a:lnTo>
                  <a:pt x="2" y="3197"/>
                </a:lnTo>
                <a:lnTo>
                  <a:pt x="0" y="3194"/>
                </a:lnTo>
                <a:lnTo>
                  <a:pt x="42" y="3193"/>
                </a:lnTo>
                <a:lnTo>
                  <a:pt x="107" y="3192"/>
                </a:lnTo>
                <a:lnTo>
                  <a:pt x="196" y="3191"/>
                </a:lnTo>
                <a:lnTo>
                  <a:pt x="305" y="3190"/>
                </a:lnTo>
                <a:lnTo>
                  <a:pt x="431" y="3189"/>
                </a:lnTo>
                <a:lnTo>
                  <a:pt x="567" y="3188"/>
                </a:lnTo>
                <a:lnTo>
                  <a:pt x="707" y="3186"/>
                </a:lnTo>
                <a:lnTo>
                  <a:pt x="846" y="3185"/>
                </a:lnTo>
                <a:lnTo>
                  <a:pt x="976" y="3184"/>
                </a:lnTo>
                <a:lnTo>
                  <a:pt x="1096" y="3183"/>
                </a:lnTo>
                <a:lnTo>
                  <a:pt x="1203" y="3182"/>
                </a:lnTo>
                <a:lnTo>
                  <a:pt x="1295" y="3181"/>
                </a:lnTo>
                <a:lnTo>
                  <a:pt x="1373" y="3180"/>
                </a:lnTo>
                <a:lnTo>
                  <a:pt x="1439" y="3179"/>
                </a:lnTo>
                <a:lnTo>
                  <a:pt x="1533" y="3177"/>
                </a:lnTo>
                <a:lnTo>
                  <a:pt x="1590" y="3175"/>
                </a:lnTo>
                <a:lnTo>
                  <a:pt x="1592" y="3167"/>
                </a:lnTo>
                <a:lnTo>
                  <a:pt x="1562" y="3165"/>
                </a:lnTo>
                <a:lnTo>
                  <a:pt x="1525" y="3163"/>
                </a:lnTo>
                <a:lnTo>
                  <a:pt x="1480" y="3161"/>
                </a:lnTo>
                <a:lnTo>
                  <a:pt x="1429" y="3158"/>
                </a:lnTo>
                <a:lnTo>
                  <a:pt x="1402" y="3158"/>
                </a:lnTo>
                <a:lnTo>
                  <a:pt x="1347" y="3155"/>
                </a:lnTo>
                <a:lnTo>
                  <a:pt x="1297" y="3153"/>
                </a:lnTo>
                <a:lnTo>
                  <a:pt x="1256" y="3151"/>
                </a:lnTo>
                <a:lnTo>
                  <a:pt x="1233" y="3145"/>
                </a:lnTo>
                <a:lnTo>
                  <a:pt x="1278" y="3144"/>
                </a:lnTo>
                <a:lnTo>
                  <a:pt x="1350" y="3141"/>
                </a:lnTo>
                <a:lnTo>
                  <a:pt x="1436" y="3139"/>
                </a:lnTo>
                <a:lnTo>
                  <a:pt x="1528" y="3137"/>
                </a:lnTo>
                <a:lnTo>
                  <a:pt x="1577" y="3136"/>
                </a:lnTo>
                <a:lnTo>
                  <a:pt x="1630" y="3135"/>
                </a:lnTo>
                <a:lnTo>
                  <a:pt x="1688" y="3134"/>
                </a:lnTo>
                <a:lnTo>
                  <a:pt x="1752" y="3133"/>
                </a:lnTo>
                <a:lnTo>
                  <a:pt x="1820" y="3132"/>
                </a:lnTo>
                <a:lnTo>
                  <a:pt x="1892" y="3131"/>
                </a:lnTo>
                <a:lnTo>
                  <a:pt x="1964" y="3130"/>
                </a:lnTo>
                <a:lnTo>
                  <a:pt x="2035" y="3128"/>
                </a:lnTo>
                <a:lnTo>
                  <a:pt x="2103" y="3128"/>
                </a:lnTo>
                <a:lnTo>
                  <a:pt x="2166" y="3126"/>
                </a:lnTo>
                <a:lnTo>
                  <a:pt x="2225" y="3125"/>
                </a:lnTo>
                <a:lnTo>
                  <a:pt x="2324" y="3123"/>
                </a:lnTo>
                <a:lnTo>
                  <a:pt x="2405" y="3121"/>
                </a:lnTo>
                <a:lnTo>
                  <a:pt x="2469" y="3119"/>
                </a:lnTo>
                <a:lnTo>
                  <a:pt x="2522" y="3117"/>
                </a:lnTo>
                <a:lnTo>
                  <a:pt x="2566" y="3115"/>
                </a:lnTo>
                <a:lnTo>
                  <a:pt x="2604" y="3112"/>
                </a:lnTo>
                <a:lnTo>
                  <a:pt x="2635" y="3110"/>
                </a:lnTo>
                <a:lnTo>
                  <a:pt x="2684" y="3106"/>
                </a:lnTo>
                <a:lnTo>
                  <a:pt x="2718" y="3102"/>
                </a:lnTo>
                <a:lnTo>
                  <a:pt x="2739" y="3098"/>
                </a:lnTo>
                <a:lnTo>
                  <a:pt x="2750" y="3093"/>
                </a:lnTo>
                <a:lnTo>
                  <a:pt x="2741" y="3080"/>
                </a:lnTo>
                <a:lnTo>
                  <a:pt x="2726" y="3076"/>
                </a:lnTo>
                <a:lnTo>
                  <a:pt x="2703" y="3072"/>
                </a:lnTo>
                <a:lnTo>
                  <a:pt x="2665" y="3067"/>
                </a:lnTo>
                <a:lnTo>
                  <a:pt x="2638" y="3065"/>
                </a:lnTo>
                <a:lnTo>
                  <a:pt x="2604" y="3063"/>
                </a:lnTo>
                <a:lnTo>
                  <a:pt x="2562" y="3061"/>
                </a:lnTo>
                <a:lnTo>
                  <a:pt x="2512" y="3059"/>
                </a:lnTo>
                <a:lnTo>
                  <a:pt x="2455" y="3057"/>
                </a:lnTo>
                <a:lnTo>
                  <a:pt x="2391" y="3054"/>
                </a:lnTo>
                <a:lnTo>
                  <a:pt x="2321" y="3052"/>
                </a:lnTo>
                <a:lnTo>
                  <a:pt x="2285" y="3051"/>
                </a:lnTo>
                <a:lnTo>
                  <a:pt x="2216" y="3049"/>
                </a:lnTo>
                <a:lnTo>
                  <a:pt x="2156" y="3047"/>
                </a:lnTo>
                <a:lnTo>
                  <a:pt x="2107" y="3045"/>
                </a:lnTo>
                <a:lnTo>
                  <a:pt x="2064" y="3043"/>
                </a:lnTo>
                <a:lnTo>
                  <a:pt x="2019" y="3041"/>
                </a:lnTo>
                <a:lnTo>
                  <a:pt x="1972" y="3038"/>
                </a:lnTo>
                <a:lnTo>
                  <a:pt x="1925" y="3036"/>
                </a:lnTo>
                <a:lnTo>
                  <a:pt x="1878" y="3034"/>
                </a:lnTo>
                <a:lnTo>
                  <a:pt x="1835" y="3032"/>
                </a:lnTo>
                <a:lnTo>
                  <a:pt x="1834" y="3028"/>
                </a:lnTo>
                <a:lnTo>
                  <a:pt x="1922" y="3026"/>
                </a:lnTo>
                <a:lnTo>
                  <a:pt x="1985" y="3024"/>
                </a:lnTo>
                <a:lnTo>
                  <a:pt x="2055" y="3024"/>
                </a:lnTo>
                <a:lnTo>
                  <a:pt x="2127" y="3022"/>
                </a:lnTo>
                <a:lnTo>
                  <a:pt x="2197" y="3021"/>
                </a:lnTo>
                <a:lnTo>
                  <a:pt x="2262" y="3020"/>
                </a:lnTo>
                <a:lnTo>
                  <a:pt x="2321" y="3019"/>
                </a:lnTo>
                <a:lnTo>
                  <a:pt x="2372" y="3018"/>
                </a:lnTo>
                <a:lnTo>
                  <a:pt x="2454" y="3016"/>
                </a:lnTo>
                <a:lnTo>
                  <a:pt x="2515" y="3014"/>
                </a:lnTo>
                <a:lnTo>
                  <a:pt x="2562" y="3012"/>
                </a:lnTo>
                <a:lnTo>
                  <a:pt x="2597" y="3010"/>
                </a:lnTo>
                <a:lnTo>
                  <a:pt x="2626" y="3007"/>
                </a:lnTo>
                <a:lnTo>
                  <a:pt x="2648" y="3005"/>
                </a:lnTo>
                <a:lnTo>
                  <a:pt x="2679" y="3001"/>
                </a:lnTo>
                <a:lnTo>
                  <a:pt x="2679" y="2992"/>
                </a:lnTo>
                <a:lnTo>
                  <a:pt x="2641" y="2988"/>
                </a:lnTo>
                <a:lnTo>
                  <a:pt x="2614" y="2986"/>
                </a:lnTo>
                <a:lnTo>
                  <a:pt x="2582" y="2984"/>
                </a:lnTo>
                <a:lnTo>
                  <a:pt x="2547" y="2982"/>
                </a:lnTo>
                <a:lnTo>
                  <a:pt x="2494" y="2978"/>
                </a:lnTo>
                <a:lnTo>
                  <a:pt x="2464" y="2976"/>
                </a:lnTo>
                <a:lnTo>
                  <a:pt x="2439" y="2974"/>
                </a:lnTo>
                <a:lnTo>
                  <a:pt x="2394" y="2970"/>
                </a:lnTo>
                <a:lnTo>
                  <a:pt x="2371" y="2968"/>
                </a:lnTo>
                <a:lnTo>
                  <a:pt x="2325" y="2963"/>
                </a:lnTo>
                <a:lnTo>
                  <a:pt x="2304" y="2958"/>
                </a:lnTo>
                <a:lnTo>
                  <a:pt x="2339" y="2956"/>
                </a:lnTo>
                <a:lnTo>
                  <a:pt x="2405" y="2954"/>
                </a:lnTo>
                <a:lnTo>
                  <a:pt x="2484" y="2952"/>
                </a:lnTo>
                <a:lnTo>
                  <a:pt x="2559" y="2950"/>
                </a:lnTo>
                <a:lnTo>
                  <a:pt x="2620" y="2947"/>
                </a:lnTo>
                <a:lnTo>
                  <a:pt x="2666" y="2945"/>
                </a:lnTo>
                <a:lnTo>
                  <a:pt x="2702" y="2943"/>
                </a:lnTo>
                <a:lnTo>
                  <a:pt x="2730" y="2941"/>
                </a:lnTo>
                <a:lnTo>
                  <a:pt x="2772" y="2937"/>
                </a:lnTo>
                <a:lnTo>
                  <a:pt x="2804" y="2932"/>
                </a:lnTo>
                <a:lnTo>
                  <a:pt x="2829" y="2928"/>
                </a:lnTo>
                <a:lnTo>
                  <a:pt x="2848" y="2924"/>
                </a:lnTo>
                <a:lnTo>
                  <a:pt x="2868" y="2915"/>
                </a:lnTo>
                <a:lnTo>
                  <a:pt x="2878" y="2907"/>
                </a:lnTo>
                <a:lnTo>
                  <a:pt x="2883" y="2898"/>
                </a:lnTo>
                <a:lnTo>
                  <a:pt x="2891" y="2877"/>
                </a:lnTo>
                <a:lnTo>
                  <a:pt x="2896" y="2862"/>
                </a:lnTo>
                <a:lnTo>
                  <a:pt x="2896" y="2786"/>
                </a:lnTo>
                <a:lnTo>
                  <a:pt x="2893" y="2739"/>
                </a:lnTo>
                <a:lnTo>
                  <a:pt x="2888" y="2725"/>
                </a:lnTo>
                <a:lnTo>
                  <a:pt x="2880" y="2717"/>
                </a:lnTo>
                <a:lnTo>
                  <a:pt x="2867" y="2708"/>
                </a:lnTo>
                <a:lnTo>
                  <a:pt x="2846" y="2700"/>
                </a:lnTo>
                <a:lnTo>
                  <a:pt x="2831" y="2695"/>
                </a:lnTo>
                <a:lnTo>
                  <a:pt x="2811" y="2691"/>
                </a:lnTo>
                <a:lnTo>
                  <a:pt x="2786" y="2687"/>
                </a:lnTo>
                <a:lnTo>
                  <a:pt x="2752" y="2682"/>
                </a:lnTo>
                <a:lnTo>
                  <a:pt x="2729" y="2680"/>
                </a:lnTo>
                <a:lnTo>
                  <a:pt x="2700" y="2678"/>
                </a:lnTo>
                <a:lnTo>
                  <a:pt x="2662" y="2676"/>
                </a:lnTo>
                <a:lnTo>
                  <a:pt x="2615" y="2674"/>
                </a:lnTo>
                <a:lnTo>
                  <a:pt x="2558" y="2672"/>
                </a:lnTo>
                <a:lnTo>
                  <a:pt x="2491" y="2670"/>
                </a:lnTo>
                <a:lnTo>
                  <a:pt x="2415" y="2668"/>
                </a:lnTo>
                <a:lnTo>
                  <a:pt x="2330" y="2665"/>
                </a:lnTo>
                <a:lnTo>
                  <a:pt x="2286" y="2664"/>
                </a:lnTo>
                <a:lnTo>
                  <a:pt x="2197" y="2662"/>
                </a:lnTo>
                <a:lnTo>
                  <a:pt x="2115" y="2660"/>
                </a:lnTo>
                <a:lnTo>
                  <a:pt x="2046" y="2658"/>
                </a:lnTo>
                <a:lnTo>
                  <a:pt x="1988" y="2656"/>
                </a:lnTo>
                <a:lnTo>
                  <a:pt x="1933" y="2654"/>
                </a:lnTo>
                <a:lnTo>
                  <a:pt x="1874" y="2651"/>
                </a:lnTo>
                <a:lnTo>
                  <a:pt x="1812" y="2649"/>
                </a:lnTo>
                <a:lnTo>
                  <a:pt x="1748" y="2647"/>
                </a:lnTo>
                <a:lnTo>
                  <a:pt x="1685" y="2645"/>
                </a:lnTo>
                <a:lnTo>
                  <a:pt x="1633" y="2643"/>
                </a:lnTo>
                <a:lnTo>
                  <a:pt x="1639" y="2640"/>
                </a:lnTo>
                <a:lnTo>
                  <a:pt x="1734" y="2638"/>
                </a:lnTo>
                <a:lnTo>
                  <a:pt x="1807" y="2636"/>
                </a:lnTo>
                <a:lnTo>
                  <a:pt x="1889" y="2635"/>
                </a:lnTo>
                <a:lnTo>
                  <a:pt x="1976" y="2634"/>
                </a:lnTo>
                <a:lnTo>
                  <a:pt x="2061" y="2633"/>
                </a:lnTo>
                <a:lnTo>
                  <a:pt x="2140" y="2632"/>
                </a:lnTo>
                <a:lnTo>
                  <a:pt x="2210" y="2631"/>
                </a:lnTo>
                <a:lnTo>
                  <a:pt x="2271" y="2630"/>
                </a:lnTo>
                <a:lnTo>
                  <a:pt x="2365" y="2628"/>
                </a:lnTo>
                <a:lnTo>
                  <a:pt x="2430" y="2626"/>
                </a:lnTo>
                <a:lnTo>
                  <a:pt x="2473" y="2624"/>
                </a:lnTo>
                <a:lnTo>
                  <a:pt x="2502" y="2621"/>
                </a:lnTo>
                <a:lnTo>
                  <a:pt x="2505" y="2613"/>
                </a:lnTo>
                <a:lnTo>
                  <a:pt x="2476" y="2611"/>
                </a:lnTo>
                <a:lnTo>
                  <a:pt x="2435" y="2608"/>
                </a:lnTo>
                <a:lnTo>
                  <a:pt x="2382" y="2606"/>
                </a:lnTo>
                <a:lnTo>
                  <a:pt x="2318" y="2604"/>
                </a:lnTo>
                <a:lnTo>
                  <a:pt x="2247" y="2602"/>
                </a:lnTo>
                <a:lnTo>
                  <a:pt x="2174" y="2600"/>
                </a:lnTo>
                <a:lnTo>
                  <a:pt x="2106" y="2598"/>
                </a:lnTo>
                <a:lnTo>
                  <a:pt x="2048" y="2596"/>
                </a:lnTo>
                <a:lnTo>
                  <a:pt x="2000" y="2594"/>
                </a:lnTo>
                <a:lnTo>
                  <a:pt x="1953" y="2591"/>
                </a:lnTo>
                <a:lnTo>
                  <a:pt x="1903" y="2589"/>
                </a:lnTo>
                <a:lnTo>
                  <a:pt x="1852" y="2587"/>
                </a:lnTo>
                <a:lnTo>
                  <a:pt x="1826" y="2586"/>
                </a:lnTo>
                <a:lnTo>
                  <a:pt x="1775" y="2584"/>
                </a:lnTo>
                <a:lnTo>
                  <a:pt x="1730" y="2582"/>
                </a:lnTo>
                <a:lnTo>
                  <a:pt x="1744" y="2578"/>
                </a:lnTo>
                <a:lnTo>
                  <a:pt x="1787" y="2576"/>
                </a:lnTo>
                <a:lnTo>
                  <a:pt x="1846" y="2575"/>
                </a:lnTo>
                <a:lnTo>
                  <a:pt x="1918" y="2574"/>
                </a:lnTo>
                <a:lnTo>
                  <a:pt x="1997" y="2573"/>
                </a:lnTo>
                <a:lnTo>
                  <a:pt x="2079" y="2572"/>
                </a:lnTo>
                <a:lnTo>
                  <a:pt x="2160" y="2571"/>
                </a:lnTo>
                <a:lnTo>
                  <a:pt x="2235" y="2570"/>
                </a:lnTo>
                <a:lnTo>
                  <a:pt x="2302" y="2569"/>
                </a:lnTo>
                <a:lnTo>
                  <a:pt x="2362" y="2568"/>
                </a:lnTo>
                <a:lnTo>
                  <a:pt x="2414" y="2567"/>
                </a:lnTo>
                <a:lnTo>
                  <a:pt x="2497" y="2565"/>
                </a:lnTo>
                <a:lnTo>
                  <a:pt x="2559" y="2562"/>
                </a:lnTo>
                <a:lnTo>
                  <a:pt x="2607" y="2560"/>
                </a:lnTo>
                <a:lnTo>
                  <a:pt x="2645" y="2558"/>
                </a:lnTo>
                <a:lnTo>
                  <a:pt x="2677" y="2556"/>
                </a:lnTo>
                <a:lnTo>
                  <a:pt x="2704" y="2554"/>
                </a:lnTo>
                <a:lnTo>
                  <a:pt x="2745" y="2550"/>
                </a:lnTo>
                <a:lnTo>
                  <a:pt x="2772" y="2545"/>
                </a:lnTo>
                <a:lnTo>
                  <a:pt x="2786" y="2541"/>
                </a:lnTo>
                <a:lnTo>
                  <a:pt x="2776" y="2528"/>
                </a:lnTo>
                <a:lnTo>
                  <a:pt x="2761" y="2524"/>
                </a:lnTo>
                <a:lnTo>
                  <a:pt x="2740" y="2520"/>
                </a:lnTo>
                <a:lnTo>
                  <a:pt x="2711" y="2515"/>
                </a:lnTo>
                <a:lnTo>
                  <a:pt x="2669" y="2511"/>
                </a:lnTo>
                <a:lnTo>
                  <a:pt x="2639" y="2509"/>
                </a:lnTo>
                <a:lnTo>
                  <a:pt x="2601" y="2507"/>
                </a:lnTo>
                <a:lnTo>
                  <a:pt x="2551" y="2504"/>
                </a:lnTo>
                <a:lnTo>
                  <a:pt x="2490" y="2502"/>
                </a:lnTo>
                <a:lnTo>
                  <a:pt x="2415" y="2500"/>
                </a:lnTo>
                <a:lnTo>
                  <a:pt x="2328" y="2498"/>
                </a:lnTo>
                <a:lnTo>
                  <a:pt x="2229" y="2496"/>
                </a:lnTo>
                <a:lnTo>
                  <a:pt x="2176" y="2495"/>
                </a:lnTo>
                <a:lnTo>
                  <a:pt x="2121" y="2494"/>
                </a:lnTo>
                <a:lnTo>
                  <a:pt x="2065" y="2493"/>
                </a:lnTo>
                <a:lnTo>
                  <a:pt x="2010" y="2492"/>
                </a:lnTo>
                <a:lnTo>
                  <a:pt x="1956" y="2491"/>
                </a:lnTo>
                <a:lnTo>
                  <a:pt x="1905" y="2490"/>
                </a:lnTo>
                <a:lnTo>
                  <a:pt x="1815" y="2487"/>
                </a:lnTo>
                <a:lnTo>
                  <a:pt x="1740" y="2485"/>
                </a:lnTo>
                <a:lnTo>
                  <a:pt x="1670" y="2483"/>
                </a:lnTo>
                <a:lnTo>
                  <a:pt x="1597" y="2481"/>
                </a:lnTo>
                <a:lnTo>
                  <a:pt x="1520" y="2479"/>
                </a:lnTo>
                <a:lnTo>
                  <a:pt x="1441" y="2477"/>
                </a:lnTo>
                <a:lnTo>
                  <a:pt x="1363" y="2474"/>
                </a:lnTo>
                <a:lnTo>
                  <a:pt x="1296" y="2472"/>
                </a:lnTo>
                <a:lnTo>
                  <a:pt x="1287" y="2469"/>
                </a:lnTo>
                <a:lnTo>
                  <a:pt x="1326" y="2468"/>
                </a:lnTo>
                <a:lnTo>
                  <a:pt x="1390" y="2467"/>
                </a:lnTo>
                <a:lnTo>
                  <a:pt x="1474" y="2466"/>
                </a:lnTo>
                <a:lnTo>
                  <a:pt x="1573" y="2465"/>
                </a:lnTo>
                <a:lnTo>
                  <a:pt x="1680" y="2464"/>
                </a:lnTo>
                <a:lnTo>
                  <a:pt x="1788" y="2463"/>
                </a:lnTo>
                <a:lnTo>
                  <a:pt x="1889" y="2462"/>
                </a:lnTo>
                <a:lnTo>
                  <a:pt x="1981" y="2461"/>
                </a:lnTo>
                <a:lnTo>
                  <a:pt x="2062" y="2460"/>
                </a:lnTo>
                <a:lnTo>
                  <a:pt x="2131" y="2458"/>
                </a:lnTo>
                <a:lnTo>
                  <a:pt x="2189" y="2457"/>
                </a:lnTo>
                <a:lnTo>
                  <a:pt x="2238" y="2456"/>
                </a:lnTo>
                <a:lnTo>
                  <a:pt x="2311" y="2454"/>
                </a:lnTo>
                <a:lnTo>
                  <a:pt x="2360" y="2452"/>
                </a:lnTo>
                <a:lnTo>
                  <a:pt x="2393" y="2450"/>
                </a:lnTo>
                <a:lnTo>
                  <a:pt x="2395" y="2442"/>
                </a:lnTo>
                <a:lnTo>
                  <a:pt x="2360" y="2440"/>
                </a:lnTo>
                <a:lnTo>
                  <a:pt x="2309" y="2438"/>
                </a:lnTo>
                <a:lnTo>
                  <a:pt x="2242" y="2436"/>
                </a:lnTo>
                <a:lnTo>
                  <a:pt x="2160" y="2434"/>
                </a:lnTo>
                <a:lnTo>
                  <a:pt x="2067" y="2432"/>
                </a:lnTo>
                <a:lnTo>
                  <a:pt x="1969" y="2430"/>
                </a:lnTo>
                <a:lnTo>
                  <a:pt x="1877" y="2427"/>
                </a:lnTo>
                <a:lnTo>
                  <a:pt x="1800" y="2425"/>
                </a:lnTo>
                <a:lnTo>
                  <a:pt x="1736" y="2423"/>
                </a:lnTo>
                <a:lnTo>
                  <a:pt x="1676" y="2421"/>
                </a:lnTo>
                <a:lnTo>
                  <a:pt x="1612" y="2419"/>
                </a:lnTo>
                <a:lnTo>
                  <a:pt x="1545" y="2417"/>
                </a:lnTo>
                <a:lnTo>
                  <a:pt x="1476" y="2414"/>
                </a:lnTo>
                <a:lnTo>
                  <a:pt x="1408" y="2412"/>
                </a:lnTo>
                <a:lnTo>
                  <a:pt x="1353" y="2410"/>
                </a:lnTo>
                <a:lnTo>
                  <a:pt x="1367" y="2407"/>
                </a:lnTo>
                <a:lnTo>
                  <a:pt x="1416" y="2406"/>
                </a:lnTo>
                <a:lnTo>
                  <a:pt x="1488" y="2405"/>
                </a:lnTo>
                <a:lnTo>
                  <a:pt x="1580" y="2404"/>
                </a:lnTo>
                <a:lnTo>
                  <a:pt x="1686" y="2403"/>
                </a:lnTo>
                <a:lnTo>
                  <a:pt x="1797" y="2402"/>
                </a:lnTo>
                <a:lnTo>
                  <a:pt x="1908" y="2400"/>
                </a:lnTo>
                <a:lnTo>
                  <a:pt x="2013" y="2400"/>
                </a:lnTo>
                <a:lnTo>
                  <a:pt x="2109" y="2398"/>
                </a:lnTo>
                <a:lnTo>
                  <a:pt x="2193" y="2397"/>
                </a:lnTo>
                <a:lnTo>
                  <a:pt x="2267" y="2396"/>
                </a:lnTo>
                <a:lnTo>
                  <a:pt x="2330" y="2395"/>
                </a:lnTo>
                <a:lnTo>
                  <a:pt x="2384" y="2394"/>
                </a:lnTo>
                <a:lnTo>
                  <a:pt x="2472" y="2392"/>
                </a:lnTo>
                <a:lnTo>
                  <a:pt x="2540" y="2390"/>
                </a:lnTo>
                <a:lnTo>
                  <a:pt x="2594" y="2388"/>
                </a:lnTo>
                <a:lnTo>
                  <a:pt x="2640" y="2386"/>
                </a:lnTo>
                <a:lnTo>
                  <a:pt x="2679" y="2383"/>
                </a:lnTo>
                <a:lnTo>
                  <a:pt x="2713" y="2381"/>
                </a:lnTo>
                <a:lnTo>
                  <a:pt x="2742" y="2379"/>
                </a:lnTo>
                <a:lnTo>
                  <a:pt x="2767" y="2377"/>
                </a:lnTo>
                <a:lnTo>
                  <a:pt x="2805" y="2373"/>
                </a:lnTo>
                <a:lnTo>
                  <a:pt x="2830" y="2368"/>
                </a:lnTo>
                <a:lnTo>
                  <a:pt x="2847" y="2364"/>
                </a:lnTo>
                <a:lnTo>
                  <a:pt x="2866" y="2356"/>
                </a:lnTo>
                <a:lnTo>
                  <a:pt x="2876" y="2347"/>
                </a:lnTo>
                <a:lnTo>
                  <a:pt x="2883" y="2338"/>
                </a:lnTo>
                <a:lnTo>
                  <a:pt x="2892" y="2321"/>
                </a:lnTo>
                <a:lnTo>
                  <a:pt x="2897" y="2309"/>
                </a:lnTo>
                <a:lnTo>
                  <a:pt x="2903" y="2284"/>
                </a:lnTo>
                <a:lnTo>
                  <a:pt x="2903" y="2235"/>
                </a:lnTo>
                <a:lnTo>
                  <a:pt x="2910" y="2212"/>
                </a:lnTo>
                <a:lnTo>
                  <a:pt x="2914" y="2200"/>
                </a:lnTo>
                <a:lnTo>
                  <a:pt x="2917" y="2180"/>
                </a:lnTo>
                <a:lnTo>
                  <a:pt x="2916" y="2083"/>
                </a:lnTo>
                <a:lnTo>
                  <a:pt x="2915" y="1970"/>
                </a:lnTo>
                <a:lnTo>
                  <a:pt x="2912" y="1957"/>
                </a:lnTo>
                <a:lnTo>
                  <a:pt x="2914" y="1829"/>
                </a:lnTo>
                <a:lnTo>
                  <a:pt x="2917" y="1809"/>
                </a:lnTo>
                <a:lnTo>
                  <a:pt x="2920" y="1746"/>
                </a:lnTo>
                <a:lnTo>
                  <a:pt x="2916" y="1716"/>
                </a:lnTo>
                <a:lnTo>
                  <a:pt x="2918" y="1664"/>
                </a:lnTo>
                <a:lnTo>
                  <a:pt x="2919" y="1546"/>
                </a:lnTo>
                <a:lnTo>
                  <a:pt x="2916" y="1529"/>
                </a:lnTo>
                <a:lnTo>
                  <a:pt x="2912" y="1512"/>
                </a:lnTo>
                <a:lnTo>
                  <a:pt x="2913" y="1459"/>
                </a:lnTo>
                <a:lnTo>
                  <a:pt x="2908" y="1429"/>
                </a:lnTo>
                <a:lnTo>
                  <a:pt x="2904" y="1413"/>
                </a:lnTo>
                <a:lnTo>
                  <a:pt x="2899" y="1405"/>
                </a:lnTo>
                <a:lnTo>
                  <a:pt x="2891" y="1396"/>
                </a:lnTo>
                <a:lnTo>
                  <a:pt x="2876" y="1387"/>
                </a:lnTo>
                <a:lnTo>
                  <a:pt x="2865" y="1383"/>
                </a:lnTo>
                <a:lnTo>
                  <a:pt x="2851" y="1379"/>
                </a:lnTo>
                <a:lnTo>
                  <a:pt x="2832" y="1375"/>
                </a:lnTo>
                <a:lnTo>
                  <a:pt x="2807" y="1370"/>
                </a:lnTo>
                <a:lnTo>
                  <a:pt x="2772" y="1366"/>
                </a:lnTo>
                <a:lnTo>
                  <a:pt x="2750" y="1364"/>
                </a:lnTo>
                <a:lnTo>
                  <a:pt x="2721" y="1362"/>
                </a:lnTo>
                <a:lnTo>
                  <a:pt x="2685" y="1360"/>
                </a:lnTo>
                <a:lnTo>
                  <a:pt x="2639" y="1357"/>
                </a:lnTo>
                <a:lnTo>
                  <a:pt x="2583" y="1355"/>
                </a:lnTo>
                <a:lnTo>
                  <a:pt x="2515" y="1353"/>
                </a:lnTo>
                <a:lnTo>
                  <a:pt x="2435" y="1351"/>
                </a:lnTo>
                <a:lnTo>
                  <a:pt x="2344" y="1349"/>
                </a:lnTo>
                <a:lnTo>
                  <a:pt x="2244" y="1347"/>
                </a:lnTo>
                <a:lnTo>
                  <a:pt x="2193" y="1346"/>
                </a:lnTo>
                <a:lnTo>
                  <a:pt x="2141" y="1345"/>
                </a:lnTo>
                <a:lnTo>
                  <a:pt x="2042" y="1343"/>
                </a:lnTo>
                <a:lnTo>
                  <a:pt x="1950" y="1340"/>
                </a:lnTo>
                <a:lnTo>
                  <a:pt x="1863" y="1338"/>
                </a:lnTo>
                <a:lnTo>
                  <a:pt x="1783" y="1336"/>
                </a:lnTo>
                <a:lnTo>
                  <a:pt x="1710" y="1334"/>
                </a:lnTo>
                <a:lnTo>
                  <a:pt x="1639" y="1332"/>
                </a:lnTo>
                <a:lnTo>
                  <a:pt x="1565" y="1330"/>
                </a:lnTo>
                <a:lnTo>
                  <a:pt x="1491" y="1327"/>
                </a:lnTo>
                <a:lnTo>
                  <a:pt x="1437" y="1325"/>
                </a:lnTo>
                <a:lnTo>
                  <a:pt x="1442" y="1322"/>
                </a:lnTo>
                <a:lnTo>
                  <a:pt x="1514" y="1320"/>
                </a:lnTo>
                <a:lnTo>
                  <a:pt x="1569" y="1319"/>
                </a:lnTo>
                <a:lnTo>
                  <a:pt x="1635" y="1318"/>
                </a:lnTo>
                <a:lnTo>
                  <a:pt x="1710" y="1317"/>
                </a:lnTo>
                <a:lnTo>
                  <a:pt x="1794" y="1316"/>
                </a:lnTo>
                <a:lnTo>
                  <a:pt x="1884" y="1315"/>
                </a:lnTo>
                <a:lnTo>
                  <a:pt x="1975" y="1313"/>
                </a:lnTo>
                <a:lnTo>
                  <a:pt x="2065" y="1312"/>
                </a:lnTo>
                <a:lnTo>
                  <a:pt x="2150" y="1311"/>
                </a:lnTo>
                <a:lnTo>
                  <a:pt x="2227" y="1310"/>
                </a:lnTo>
                <a:lnTo>
                  <a:pt x="2296" y="1309"/>
                </a:lnTo>
                <a:lnTo>
                  <a:pt x="2357" y="1308"/>
                </a:lnTo>
                <a:lnTo>
                  <a:pt x="2410" y="1307"/>
                </a:lnTo>
                <a:lnTo>
                  <a:pt x="2495" y="1305"/>
                </a:lnTo>
                <a:lnTo>
                  <a:pt x="2560" y="1303"/>
                </a:lnTo>
                <a:lnTo>
                  <a:pt x="2611" y="1301"/>
                </a:lnTo>
                <a:lnTo>
                  <a:pt x="2652" y="1299"/>
                </a:lnTo>
                <a:lnTo>
                  <a:pt x="2687" y="1296"/>
                </a:lnTo>
                <a:lnTo>
                  <a:pt x="2716" y="1294"/>
                </a:lnTo>
                <a:lnTo>
                  <a:pt x="2740" y="1292"/>
                </a:lnTo>
                <a:lnTo>
                  <a:pt x="2778" y="1288"/>
                </a:lnTo>
                <a:lnTo>
                  <a:pt x="2802" y="1283"/>
                </a:lnTo>
                <a:lnTo>
                  <a:pt x="2824" y="1275"/>
                </a:lnTo>
                <a:lnTo>
                  <a:pt x="2835" y="1266"/>
                </a:lnTo>
                <a:lnTo>
                  <a:pt x="2842" y="1258"/>
                </a:lnTo>
                <a:lnTo>
                  <a:pt x="2851" y="1247"/>
                </a:lnTo>
                <a:lnTo>
                  <a:pt x="2851" y="1231"/>
                </a:lnTo>
                <a:lnTo>
                  <a:pt x="2840" y="1222"/>
                </a:lnTo>
                <a:lnTo>
                  <a:pt x="2818" y="1214"/>
                </a:lnTo>
                <a:lnTo>
                  <a:pt x="2802" y="1209"/>
                </a:lnTo>
                <a:lnTo>
                  <a:pt x="2780" y="1205"/>
                </a:lnTo>
                <a:lnTo>
                  <a:pt x="2751" y="1201"/>
                </a:lnTo>
                <a:lnTo>
                  <a:pt x="2711" y="1197"/>
                </a:lnTo>
                <a:lnTo>
                  <a:pt x="2686" y="1195"/>
                </a:lnTo>
                <a:lnTo>
                  <a:pt x="2656" y="1192"/>
                </a:lnTo>
                <a:lnTo>
                  <a:pt x="2618" y="1190"/>
                </a:lnTo>
                <a:lnTo>
                  <a:pt x="2572" y="1188"/>
                </a:lnTo>
                <a:lnTo>
                  <a:pt x="2514" y="1186"/>
                </a:lnTo>
                <a:lnTo>
                  <a:pt x="2443" y="1184"/>
                </a:lnTo>
                <a:lnTo>
                  <a:pt x="2355" y="1182"/>
                </a:lnTo>
                <a:lnTo>
                  <a:pt x="2304" y="1181"/>
                </a:lnTo>
                <a:lnTo>
                  <a:pt x="2248" y="1179"/>
                </a:lnTo>
                <a:lnTo>
                  <a:pt x="2188" y="1178"/>
                </a:lnTo>
                <a:lnTo>
                  <a:pt x="2123" y="1177"/>
                </a:lnTo>
                <a:lnTo>
                  <a:pt x="2055" y="1176"/>
                </a:lnTo>
                <a:lnTo>
                  <a:pt x="1982" y="1175"/>
                </a:lnTo>
                <a:lnTo>
                  <a:pt x="1906" y="1174"/>
                </a:lnTo>
                <a:lnTo>
                  <a:pt x="1827" y="1173"/>
                </a:lnTo>
                <a:lnTo>
                  <a:pt x="1746" y="1172"/>
                </a:lnTo>
                <a:lnTo>
                  <a:pt x="1664" y="1171"/>
                </a:lnTo>
                <a:lnTo>
                  <a:pt x="1581" y="1170"/>
                </a:lnTo>
                <a:lnTo>
                  <a:pt x="1498" y="1169"/>
                </a:lnTo>
                <a:lnTo>
                  <a:pt x="1414" y="1168"/>
                </a:lnTo>
                <a:lnTo>
                  <a:pt x="1332" y="1167"/>
                </a:lnTo>
                <a:lnTo>
                  <a:pt x="1252" y="1165"/>
                </a:lnTo>
                <a:lnTo>
                  <a:pt x="1176" y="1165"/>
                </a:lnTo>
                <a:lnTo>
                  <a:pt x="1104" y="1163"/>
                </a:lnTo>
                <a:lnTo>
                  <a:pt x="1034" y="1162"/>
                </a:lnTo>
                <a:lnTo>
                  <a:pt x="966" y="1161"/>
                </a:lnTo>
                <a:lnTo>
                  <a:pt x="898" y="1160"/>
                </a:lnTo>
                <a:lnTo>
                  <a:pt x="830" y="1159"/>
                </a:lnTo>
                <a:lnTo>
                  <a:pt x="764" y="1158"/>
                </a:lnTo>
                <a:lnTo>
                  <a:pt x="699" y="1157"/>
                </a:lnTo>
                <a:lnTo>
                  <a:pt x="639" y="1156"/>
                </a:lnTo>
                <a:lnTo>
                  <a:pt x="585" y="1155"/>
                </a:lnTo>
                <a:lnTo>
                  <a:pt x="539" y="1154"/>
                </a:lnTo>
                <a:lnTo>
                  <a:pt x="471" y="1152"/>
                </a:lnTo>
                <a:lnTo>
                  <a:pt x="462" y="1147"/>
                </a:lnTo>
                <a:lnTo>
                  <a:pt x="502" y="1146"/>
                </a:lnTo>
                <a:lnTo>
                  <a:pt x="564" y="1145"/>
                </a:lnTo>
                <a:lnTo>
                  <a:pt x="648" y="1144"/>
                </a:lnTo>
                <a:lnTo>
                  <a:pt x="751" y="1143"/>
                </a:lnTo>
                <a:lnTo>
                  <a:pt x="868" y="1142"/>
                </a:lnTo>
                <a:lnTo>
                  <a:pt x="993" y="1141"/>
                </a:lnTo>
                <a:lnTo>
                  <a:pt x="1121" y="1140"/>
                </a:lnTo>
                <a:lnTo>
                  <a:pt x="1252" y="1139"/>
                </a:lnTo>
                <a:lnTo>
                  <a:pt x="1383" y="1138"/>
                </a:lnTo>
                <a:lnTo>
                  <a:pt x="1513" y="1137"/>
                </a:lnTo>
                <a:lnTo>
                  <a:pt x="1640" y="1135"/>
                </a:lnTo>
                <a:lnTo>
                  <a:pt x="1760" y="1135"/>
                </a:lnTo>
                <a:lnTo>
                  <a:pt x="1872" y="1133"/>
                </a:lnTo>
                <a:lnTo>
                  <a:pt x="1975" y="1132"/>
                </a:lnTo>
                <a:lnTo>
                  <a:pt x="2066" y="1131"/>
                </a:lnTo>
                <a:lnTo>
                  <a:pt x="2147" y="1130"/>
                </a:lnTo>
                <a:lnTo>
                  <a:pt x="2218" y="1129"/>
                </a:lnTo>
                <a:lnTo>
                  <a:pt x="2280" y="1128"/>
                </a:lnTo>
                <a:lnTo>
                  <a:pt x="2335" y="1127"/>
                </a:lnTo>
                <a:lnTo>
                  <a:pt x="2426" y="1125"/>
                </a:lnTo>
                <a:lnTo>
                  <a:pt x="2498" y="1123"/>
                </a:lnTo>
                <a:lnTo>
                  <a:pt x="2558" y="1121"/>
                </a:lnTo>
                <a:lnTo>
                  <a:pt x="2607" y="1118"/>
                </a:lnTo>
                <a:lnTo>
                  <a:pt x="2649" y="1116"/>
                </a:lnTo>
                <a:lnTo>
                  <a:pt x="2684" y="1114"/>
                </a:lnTo>
                <a:lnTo>
                  <a:pt x="2713" y="1112"/>
                </a:lnTo>
                <a:lnTo>
                  <a:pt x="2737" y="1110"/>
                </a:lnTo>
                <a:lnTo>
                  <a:pt x="2773" y="1105"/>
                </a:lnTo>
                <a:lnTo>
                  <a:pt x="2796" y="1101"/>
                </a:lnTo>
                <a:lnTo>
                  <a:pt x="2814" y="1097"/>
                </a:lnTo>
                <a:lnTo>
                  <a:pt x="2827" y="1093"/>
                </a:lnTo>
                <a:lnTo>
                  <a:pt x="2839" y="1088"/>
                </a:lnTo>
                <a:lnTo>
                  <a:pt x="2855" y="1080"/>
                </a:lnTo>
                <a:lnTo>
                  <a:pt x="2864" y="1071"/>
                </a:lnTo>
                <a:lnTo>
                  <a:pt x="2868" y="1047"/>
                </a:lnTo>
                <a:lnTo>
                  <a:pt x="2860" y="1038"/>
                </a:lnTo>
                <a:lnTo>
                  <a:pt x="2843" y="1029"/>
                </a:lnTo>
                <a:lnTo>
                  <a:pt x="2829" y="1025"/>
                </a:lnTo>
                <a:lnTo>
                  <a:pt x="2810" y="1021"/>
                </a:lnTo>
                <a:lnTo>
                  <a:pt x="2784" y="1017"/>
                </a:lnTo>
                <a:lnTo>
                  <a:pt x="2744" y="1012"/>
                </a:lnTo>
                <a:lnTo>
                  <a:pt x="2716" y="1010"/>
                </a:lnTo>
                <a:lnTo>
                  <a:pt x="2681" y="1008"/>
                </a:lnTo>
                <a:lnTo>
                  <a:pt x="2638" y="1006"/>
                </a:lnTo>
                <a:lnTo>
                  <a:pt x="2586" y="1004"/>
                </a:lnTo>
                <a:lnTo>
                  <a:pt x="2525" y="1001"/>
                </a:lnTo>
                <a:lnTo>
                  <a:pt x="2456" y="999"/>
                </a:lnTo>
                <a:lnTo>
                  <a:pt x="2381" y="997"/>
                </a:lnTo>
                <a:lnTo>
                  <a:pt x="2305" y="995"/>
                </a:lnTo>
                <a:lnTo>
                  <a:pt x="2231" y="993"/>
                </a:lnTo>
                <a:lnTo>
                  <a:pt x="2164" y="991"/>
                </a:lnTo>
                <a:lnTo>
                  <a:pt x="2100" y="989"/>
                </a:lnTo>
                <a:lnTo>
                  <a:pt x="2043" y="987"/>
                </a:lnTo>
                <a:lnTo>
                  <a:pt x="1991" y="984"/>
                </a:lnTo>
                <a:lnTo>
                  <a:pt x="1940" y="982"/>
                </a:lnTo>
                <a:lnTo>
                  <a:pt x="1914" y="981"/>
                </a:lnTo>
                <a:lnTo>
                  <a:pt x="1862" y="979"/>
                </a:lnTo>
                <a:lnTo>
                  <a:pt x="1817" y="977"/>
                </a:lnTo>
                <a:lnTo>
                  <a:pt x="1820" y="973"/>
                </a:lnTo>
                <a:lnTo>
                  <a:pt x="1880" y="970"/>
                </a:lnTo>
                <a:lnTo>
                  <a:pt x="1976" y="968"/>
                </a:lnTo>
                <a:lnTo>
                  <a:pt x="2036" y="967"/>
                </a:lnTo>
                <a:lnTo>
                  <a:pt x="2102" y="966"/>
                </a:lnTo>
                <a:lnTo>
                  <a:pt x="2172" y="965"/>
                </a:lnTo>
                <a:lnTo>
                  <a:pt x="2243" y="964"/>
                </a:lnTo>
                <a:lnTo>
                  <a:pt x="2311" y="963"/>
                </a:lnTo>
                <a:lnTo>
                  <a:pt x="2375" y="962"/>
                </a:lnTo>
                <a:lnTo>
                  <a:pt x="2433" y="961"/>
                </a:lnTo>
                <a:lnTo>
                  <a:pt x="2529" y="959"/>
                </a:lnTo>
                <a:lnTo>
                  <a:pt x="2600" y="957"/>
                </a:lnTo>
                <a:lnTo>
                  <a:pt x="2653" y="954"/>
                </a:lnTo>
                <a:lnTo>
                  <a:pt x="2694" y="952"/>
                </a:lnTo>
                <a:lnTo>
                  <a:pt x="2727" y="950"/>
                </a:lnTo>
                <a:lnTo>
                  <a:pt x="2755" y="948"/>
                </a:lnTo>
                <a:lnTo>
                  <a:pt x="2798" y="944"/>
                </a:lnTo>
                <a:lnTo>
                  <a:pt x="2829" y="939"/>
                </a:lnTo>
                <a:lnTo>
                  <a:pt x="2851" y="935"/>
                </a:lnTo>
                <a:lnTo>
                  <a:pt x="2873" y="927"/>
                </a:lnTo>
                <a:lnTo>
                  <a:pt x="2887" y="918"/>
                </a:lnTo>
                <a:lnTo>
                  <a:pt x="2897" y="909"/>
                </a:lnTo>
                <a:lnTo>
                  <a:pt x="2903" y="901"/>
                </a:lnTo>
                <a:lnTo>
                  <a:pt x="2910" y="883"/>
                </a:lnTo>
                <a:lnTo>
                  <a:pt x="2914" y="871"/>
                </a:lnTo>
                <a:lnTo>
                  <a:pt x="2919" y="839"/>
                </a:lnTo>
                <a:lnTo>
                  <a:pt x="2919" y="759"/>
                </a:lnTo>
                <a:lnTo>
                  <a:pt x="2921" y="742"/>
                </a:lnTo>
                <a:lnTo>
                  <a:pt x="2924" y="695"/>
                </a:lnTo>
                <a:lnTo>
                  <a:pt x="2925" y="640"/>
                </a:lnTo>
                <a:lnTo>
                  <a:pt x="2922" y="618"/>
                </a:lnTo>
                <a:lnTo>
                  <a:pt x="2924" y="537"/>
                </a:lnTo>
                <a:lnTo>
                  <a:pt x="2924" y="407"/>
                </a:lnTo>
                <a:lnTo>
                  <a:pt x="2925" y="384"/>
                </a:lnTo>
                <a:lnTo>
                  <a:pt x="2925" y="38"/>
                </a:lnTo>
                <a:lnTo>
                  <a:pt x="2922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Rahmen Hochfeld">
            <a:extLst>
              <a:ext uri="{FF2B5EF4-FFF2-40B4-BE49-F238E27FC236}">
                <a16:creationId xmlns:a16="http://schemas.microsoft.com/office/drawing/2014/main" id="{C8938196-9E38-7E09-49BD-6F83BAE56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f1-Projektion Hochfeld">
            <a:extLst>
              <a:ext uri="{FF2B5EF4-FFF2-40B4-BE49-F238E27FC236}">
                <a16:creationId xmlns:a16="http://schemas.microsoft.com/office/drawing/2014/main" id="{56370524-2615-BF86-41D7-10187481BC16}"/>
              </a:ext>
            </a:extLst>
          </p:cNvPr>
          <p:cNvSpPr>
            <a:spLocks/>
          </p:cNvSpPr>
          <p:nvPr/>
        </p:nvSpPr>
        <p:spPr bwMode="auto">
          <a:xfrm>
            <a:off x="7289801" y="752475"/>
            <a:ext cx="4233863" cy="1147763"/>
          </a:xfrm>
          <a:custGeom>
            <a:avLst/>
            <a:gdLst>
              <a:gd name="T0" fmla="*/ 168 w 13000"/>
              <a:gd name="T1" fmla="*/ 3525 h 3526"/>
              <a:gd name="T2" fmla="*/ 346 w 13000"/>
              <a:gd name="T3" fmla="*/ 3526 h 3526"/>
              <a:gd name="T4" fmla="*/ 657 w 13000"/>
              <a:gd name="T5" fmla="*/ 3501 h 3526"/>
              <a:gd name="T6" fmla="*/ 704 w 13000"/>
              <a:gd name="T7" fmla="*/ 3501 h 3526"/>
              <a:gd name="T8" fmla="*/ 719 w 13000"/>
              <a:gd name="T9" fmla="*/ 3398 h 3526"/>
              <a:gd name="T10" fmla="*/ 735 w 13000"/>
              <a:gd name="T11" fmla="*/ 3428 h 3526"/>
              <a:gd name="T12" fmla="*/ 762 w 13000"/>
              <a:gd name="T13" fmla="*/ 3488 h 3526"/>
              <a:gd name="T14" fmla="*/ 777 w 13000"/>
              <a:gd name="T15" fmla="*/ 3353 h 3526"/>
              <a:gd name="T16" fmla="*/ 788 w 13000"/>
              <a:gd name="T17" fmla="*/ 3104 h 3526"/>
              <a:gd name="T18" fmla="*/ 800 w 13000"/>
              <a:gd name="T19" fmla="*/ 3343 h 3526"/>
              <a:gd name="T20" fmla="*/ 816 w 13000"/>
              <a:gd name="T21" fmla="*/ 3475 h 3526"/>
              <a:gd name="T22" fmla="*/ 837 w 13000"/>
              <a:gd name="T23" fmla="*/ 3369 h 3526"/>
              <a:gd name="T24" fmla="*/ 848 w 13000"/>
              <a:gd name="T25" fmla="*/ 3031 h 3526"/>
              <a:gd name="T26" fmla="*/ 861 w 13000"/>
              <a:gd name="T27" fmla="*/ 3136 h 3526"/>
              <a:gd name="T28" fmla="*/ 872 w 13000"/>
              <a:gd name="T29" fmla="*/ 3428 h 3526"/>
              <a:gd name="T30" fmla="*/ 897 w 13000"/>
              <a:gd name="T31" fmla="*/ 3438 h 3526"/>
              <a:gd name="T32" fmla="*/ 908 w 13000"/>
              <a:gd name="T33" fmla="*/ 3235 h 3526"/>
              <a:gd name="T34" fmla="*/ 920 w 13000"/>
              <a:gd name="T35" fmla="*/ 3084 h 3526"/>
              <a:gd name="T36" fmla="*/ 931 w 13000"/>
              <a:gd name="T37" fmla="*/ 3420 h 3526"/>
              <a:gd name="T38" fmla="*/ 958 w 13000"/>
              <a:gd name="T39" fmla="*/ 3489 h 3526"/>
              <a:gd name="T40" fmla="*/ 974 w 13000"/>
              <a:gd name="T41" fmla="*/ 3389 h 3526"/>
              <a:gd name="T42" fmla="*/ 989 w 13000"/>
              <a:gd name="T43" fmla="*/ 3419 h 3526"/>
              <a:gd name="T44" fmla="*/ 1011 w 13000"/>
              <a:gd name="T45" fmla="*/ 3514 h 3526"/>
              <a:gd name="T46" fmla="*/ 1055 w 13000"/>
              <a:gd name="T47" fmla="*/ 3512 h 3526"/>
              <a:gd name="T48" fmla="*/ 1312 w 13000"/>
              <a:gd name="T49" fmla="*/ 3526 h 3526"/>
              <a:gd name="T50" fmla="*/ 1593 w 13000"/>
              <a:gd name="T51" fmla="*/ 3525 h 3526"/>
              <a:gd name="T52" fmla="*/ 3411 w 13000"/>
              <a:gd name="T53" fmla="*/ 3526 h 3526"/>
              <a:gd name="T54" fmla="*/ 5644 w 13000"/>
              <a:gd name="T55" fmla="*/ 3526 h 3526"/>
              <a:gd name="T56" fmla="*/ 6703 w 13000"/>
              <a:gd name="T57" fmla="*/ 3524 h 3526"/>
              <a:gd name="T58" fmla="*/ 7205 w 13000"/>
              <a:gd name="T59" fmla="*/ 3526 h 3526"/>
              <a:gd name="T60" fmla="*/ 8644 w 13000"/>
              <a:gd name="T61" fmla="*/ 3526 h 3526"/>
              <a:gd name="T62" fmla="*/ 10958 w 13000"/>
              <a:gd name="T63" fmla="*/ 3526 h 3526"/>
              <a:gd name="T64" fmla="*/ 11267 w 13000"/>
              <a:gd name="T65" fmla="*/ 3509 h 3526"/>
              <a:gd name="T66" fmla="*/ 11325 w 13000"/>
              <a:gd name="T67" fmla="*/ 3507 h 3526"/>
              <a:gd name="T68" fmla="*/ 11377 w 13000"/>
              <a:gd name="T69" fmla="*/ 3517 h 3526"/>
              <a:gd name="T70" fmla="*/ 11633 w 13000"/>
              <a:gd name="T71" fmla="*/ 3520 h 3526"/>
              <a:gd name="T72" fmla="*/ 11717 w 13000"/>
              <a:gd name="T73" fmla="*/ 3505 h 3526"/>
              <a:gd name="T74" fmla="*/ 11786 w 13000"/>
              <a:gd name="T75" fmla="*/ 3483 h 3526"/>
              <a:gd name="T76" fmla="*/ 11816 w 13000"/>
              <a:gd name="T77" fmla="*/ 3409 h 3526"/>
              <a:gd name="T78" fmla="*/ 11827 w 13000"/>
              <a:gd name="T79" fmla="*/ 3247 h 3526"/>
              <a:gd name="T80" fmla="*/ 11838 w 13000"/>
              <a:gd name="T81" fmla="*/ 2498 h 3526"/>
              <a:gd name="T82" fmla="*/ 11850 w 13000"/>
              <a:gd name="T83" fmla="*/ 705 h 3526"/>
              <a:gd name="T84" fmla="*/ 11861 w 13000"/>
              <a:gd name="T85" fmla="*/ 1975 h 3526"/>
              <a:gd name="T86" fmla="*/ 11873 w 13000"/>
              <a:gd name="T87" fmla="*/ 2714 h 3526"/>
              <a:gd name="T88" fmla="*/ 11884 w 13000"/>
              <a:gd name="T89" fmla="*/ 1202 h 3526"/>
              <a:gd name="T90" fmla="*/ 11895 w 13000"/>
              <a:gd name="T91" fmla="*/ 145 h 3526"/>
              <a:gd name="T92" fmla="*/ 11907 w 13000"/>
              <a:gd name="T93" fmla="*/ 940 h 3526"/>
              <a:gd name="T94" fmla="*/ 11918 w 13000"/>
              <a:gd name="T95" fmla="*/ 293 h 3526"/>
              <a:gd name="T96" fmla="*/ 11929 w 13000"/>
              <a:gd name="T97" fmla="*/ 2648 h 3526"/>
              <a:gd name="T98" fmla="*/ 11941 w 13000"/>
              <a:gd name="T99" fmla="*/ 2472 h 3526"/>
              <a:gd name="T100" fmla="*/ 11952 w 13000"/>
              <a:gd name="T101" fmla="*/ 800 h 3526"/>
              <a:gd name="T102" fmla="*/ 11964 w 13000"/>
              <a:gd name="T103" fmla="*/ 1929 h 3526"/>
              <a:gd name="T104" fmla="*/ 11975 w 13000"/>
              <a:gd name="T105" fmla="*/ 3157 h 3526"/>
              <a:gd name="T106" fmla="*/ 11986 w 13000"/>
              <a:gd name="T107" fmla="*/ 3361 h 3526"/>
              <a:gd name="T108" fmla="*/ 12005 w 13000"/>
              <a:gd name="T109" fmla="*/ 3454 h 3526"/>
              <a:gd name="T110" fmla="*/ 12055 w 13000"/>
              <a:gd name="T111" fmla="*/ 3499 h 3526"/>
              <a:gd name="T112" fmla="*/ 12123 w 13000"/>
              <a:gd name="T113" fmla="*/ 3514 h 3526"/>
              <a:gd name="T114" fmla="*/ 12226 w 13000"/>
              <a:gd name="T115" fmla="*/ 3519 h 3526"/>
              <a:gd name="T116" fmla="*/ 12441 w 13000"/>
              <a:gd name="T117" fmla="*/ 3521 h 3526"/>
              <a:gd name="T118" fmla="*/ 12501 w 13000"/>
              <a:gd name="T119" fmla="*/ 3507 h 3526"/>
              <a:gd name="T120" fmla="*/ 12563 w 13000"/>
              <a:gd name="T121" fmla="*/ 3510 h 3526"/>
              <a:gd name="T122" fmla="*/ 12922 w 13000"/>
              <a:gd name="T123" fmla="*/ 3525 h 3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000" h="3526">
                <a:moveTo>
                  <a:pt x="0" y="3524"/>
                </a:moveTo>
                <a:lnTo>
                  <a:pt x="6" y="3523"/>
                </a:lnTo>
                <a:lnTo>
                  <a:pt x="17" y="3524"/>
                </a:lnTo>
                <a:lnTo>
                  <a:pt x="21" y="3524"/>
                </a:lnTo>
                <a:lnTo>
                  <a:pt x="30" y="3525"/>
                </a:lnTo>
                <a:lnTo>
                  <a:pt x="51" y="3525"/>
                </a:lnTo>
                <a:lnTo>
                  <a:pt x="64" y="3525"/>
                </a:lnTo>
                <a:lnTo>
                  <a:pt x="81" y="3525"/>
                </a:lnTo>
                <a:lnTo>
                  <a:pt x="89" y="3524"/>
                </a:lnTo>
                <a:lnTo>
                  <a:pt x="93" y="3523"/>
                </a:lnTo>
                <a:lnTo>
                  <a:pt x="95" y="3522"/>
                </a:lnTo>
                <a:lnTo>
                  <a:pt x="100" y="3521"/>
                </a:lnTo>
                <a:lnTo>
                  <a:pt x="107" y="3521"/>
                </a:lnTo>
                <a:lnTo>
                  <a:pt x="109" y="3522"/>
                </a:lnTo>
                <a:lnTo>
                  <a:pt x="115" y="3523"/>
                </a:lnTo>
                <a:lnTo>
                  <a:pt x="133" y="3523"/>
                </a:lnTo>
                <a:lnTo>
                  <a:pt x="138" y="3524"/>
                </a:lnTo>
                <a:lnTo>
                  <a:pt x="142" y="3525"/>
                </a:lnTo>
                <a:lnTo>
                  <a:pt x="150" y="3525"/>
                </a:lnTo>
                <a:lnTo>
                  <a:pt x="168" y="3525"/>
                </a:lnTo>
                <a:lnTo>
                  <a:pt x="174" y="3525"/>
                </a:lnTo>
                <a:lnTo>
                  <a:pt x="179" y="3524"/>
                </a:lnTo>
                <a:lnTo>
                  <a:pt x="183" y="3523"/>
                </a:lnTo>
                <a:lnTo>
                  <a:pt x="185" y="3522"/>
                </a:lnTo>
                <a:lnTo>
                  <a:pt x="191" y="3521"/>
                </a:lnTo>
                <a:lnTo>
                  <a:pt x="199" y="3521"/>
                </a:lnTo>
                <a:lnTo>
                  <a:pt x="203" y="3523"/>
                </a:lnTo>
                <a:lnTo>
                  <a:pt x="205" y="3524"/>
                </a:lnTo>
                <a:lnTo>
                  <a:pt x="212" y="3525"/>
                </a:lnTo>
                <a:lnTo>
                  <a:pt x="217" y="3525"/>
                </a:lnTo>
                <a:lnTo>
                  <a:pt x="241" y="3525"/>
                </a:lnTo>
                <a:lnTo>
                  <a:pt x="246" y="3525"/>
                </a:lnTo>
                <a:lnTo>
                  <a:pt x="254" y="3524"/>
                </a:lnTo>
                <a:lnTo>
                  <a:pt x="265" y="3524"/>
                </a:lnTo>
                <a:lnTo>
                  <a:pt x="269" y="3525"/>
                </a:lnTo>
                <a:lnTo>
                  <a:pt x="274" y="3525"/>
                </a:lnTo>
                <a:lnTo>
                  <a:pt x="302" y="3526"/>
                </a:lnTo>
                <a:lnTo>
                  <a:pt x="312" y="3525"/>
                </a:lnTo>
                <a:lnTo>
                  <a:pt x="335" y="3525"/>
                </a:lnTo>
                <a:lnTo>
                  <a:pt x="346" y="3526"/>
                </a:lnTo>
                <a:lnTo>
                  <a:pt x="460" y="3525"/>
                </a:lnTo>
                <a:lnTo>
                  <a:pt x="468" y="3525"/>
                </a:lnTo>
                <a:lnTo>
                  <a:pt x="515" y="3525"/>
                </a:lnTo>
                <a:lnTo>
                  <a:pt x="531" y="3525"/>
                </a:lnTo>
                <a:lnTo>
                  <a:pt x="567" y="3525"/>
                </a:lnTo>
                <a:lnTo>
                  <a:pt x="588" y="3525"/>
                </a:lnTo>
                <a:lnTo>
                  <a:pt x="593" y="3524"/>
                </a:lnTo>
                <a:lnTo>
                  <a:pt x="600" y="3524"/>
                </a:lnTo>
                <a:lnTo>
                  <a:pt x="620" y="3524"/>
                </a:lnTo>
                <a:lnTo>
                  <a:pt x="628" y="3523"/>
                </a:lnTo>
                <a:lnTo>
                  <a:pt x="633" y="3522"/>
                </a:lnTo>
                <a:lnTo>
                  <a:pt x="637" y="3521"/>
                </a:lnTo>
                <a:lnTo>
                  <a:pt x="642" y="3520"/>
                </a:lnTo>
                <a:lnTo>
                  <a:pt x="644" y="3518"/>
                </a:lnTo>
                <a:lnTo>
                  <a:pt x="646" y="3516"/>
                </a:lnTo>
                <a:lnTo>
                  <a:pt x="649" y="3514"/>
                </a:lnTo>
                <a:lnTo>
                  <a:pt x="651" y="3510"/>
                </a:lnTo>
                <a:lnTo>
                  <a:pt x="652" y="3508"/>
                </a:lnTo>
                <a:lnTo>
                  <a:pt x="655" y="3504"/>
                </a:lnTo>
                <a:lnTo>
                  <a:pt x="657" y="3501"/>
                </a:lnTo>
                <a:lnTo>
                  <a:pt x="659" y="3498"/>
                </a:lnTo>
                <a:lnTo>
                  <a:pt x="661" y="3495"/>
                </a:lnTo>
                <a:lnTo>
                  <a:pt x="666" y="3496"/>
                </a:lnTo>
                <a:lnTo>
                  <a:pt x="668" y="3500"/>
                </a:lnTo>
                <a:lnTo>
                  <a:pt x="669" y="3502"/>
                </a:lnTo>
                <a:lnTo>
                  <a:pt x="670" y="3505"/>
                </a:lnTo>
                <a:lnTo>
                  <a:pt x="671" y="3507"/>
                </a:lnTo>
                <a:lnTo>
                  <a:pt x="672" y="3509"/>
                </a:lnTo>
                <a:lnTo>
                  <a:pt x="675" y="3512"/>
                </a:lnTo>
                <a:lnTo>
                  <a:pt x="677" y="3513"/>
                </a:lnTo>
                <a:lnTo>
                  <a:pt x="679" y="3515"/>
                </a:lnTo>
                <a:lnTo>
                  <a:pt x="681" y="3516"/>
                </a:lnTo>
                <a:lnTo>
                  <a:pt x="690" y="3515"/>
                </a:lnTo>
                <a:lnTo>
                  <a:pt x="693" y="3515"/>
                </a:lnTo>
                <a:lnTo>
                  <a:pt x="695" y="3513"/>
                </a:lnTo>
                <a:lnTo>
                  <a:pt x="697" y="3512"/>
                </a:lnTo>
                <a:lnTo>
                  <a:pt x="699" y="3509"/>
                </a:lnTo>
                <a:lnTo>
                  <a:pt x="701" y="3506"/>
                </a:lnTo>
                <a:lnTo>
                  <a:pt x="703" y="3504"/>
                </a:lnTo>
                <a:lnTo>
                  <a:pt x="704" y="3501"/>
                </a:lnTo>
                <a:lnTo>
                  <a:pt x="705" y="3499"/>
                </a:lnTo>
                <a:lnTo>
                  <a:pt x="706" y="3496"/>
                </a:lnTo>
                <a:lnTo>
                  <a:pt x="707" y="3492"/>
                </a:lnTo>
                <a:lnTo>
                  <a:pt x="708" y="3487"/>
                </a:lnTo>
                <a:lnTo>
                  <a:pt x="710" y="3481"/>
                </a:lnTo>
                <a:lnTo>
                  <a:pt x="710" y="3475"/>
                </a:lnTo>
                <a:lnTo>
                  <a:pt x="712" y="3467"/>
                </a:lnTo>
                <a:lnTo>
                  <a:pt x="712" y="3462"/>
                </a:lnTo>
                <a:lnTo>
                  <a:pt x="713" y="3458"/>
                </a:lnTo>
                <a:lnTo>
                  <a:pt x="713" y="3453"/>
                </a:lnTo>
                <a:lnTo>
                  <a:pt x="714" y="3447"/>
                </a:lnTo>
                <a:lnTo>
                  <a:pt x="714" y="3442"/>
                </a:lnTo>
                <a:lnTo>
                  <a:pt x="715" y="3436"/>
                </a:lnTo>
                <a:lnTo>
                  <a:pt x="716" y="3431"/>
                </a:lnTo>
                <a:lnTo>
                  <a:pt x="716" y="3425"/>
                </a:lnTo>
                <a:lnTo>
                  <a:pt x="717" y="3419"/>
                </a:lnTo>
                <a:lnTo>
                  <a:pt x="717" y="3414"/>
                </a:lnTo>
                <a:lnTo>
                  <a:pt x="718" y="3408"/>
                </a:lnTo>
                <a:lnTo>
                  <a:pt x="719" y="3403"/>
                </a:lnTo>
                <a:lnTo>
                  <a:pt x="719" y="3398"/>
                </a:lnTo>
                <a:lnTo>
                  <a:pt x="719" y="3393"/>
                </a:lnTo>
                <a:lnTo>
                  <a:pt x="720" y="3389"/>
                </a:lnTo>
                <a:lnTo>
                  <a:pt x="721" y="3384"/>
                </a:lnTo>
                <a:lnTo>
                  <a:pt x="721" y="3380"/>
                </a:lnTo>
                <a:lnTo>
                  <a:pt x="722" y="3376"/>
                </a:lnTo>
                <a:lnTo>
                  <a:pt x="723" y="3368"/>
                </a:lnTo>
                <a:lnTo>
                  <a:pt x="724" y="3360"/>
                </a:lnTo>
                <a:lnTo>
                  <a:pt x="725" y="3353"/>
                </a:lnTo>
                <a:lnTo>
                  <a:pt x="726" y="3348"/>
                </a:lnTo>
                <a:lnTo>
                  <a:pt x="728" y="3350"/>
                </a:lnTo>
                <a:lnTo>
                  <a:pt x="730" y="3358"/>
                </a:lnTo>
                <a:lnTo>
                  <a:pt x="730" y="3364"/>
                </a:lnTo>
                <a:lnTo>
                  <a:pt x="731" y="3371"/>
                </a:lnTo>
                <a:lnTo>
                  <a:pt x="731" y="3378"/>
                </a:lnTo>
                <a:lnTo>
                  <a:pt x="732" y="3387"/>
                </a:lnTo>
                <a:lnTo>
                  <a:pt x="732" y="3395"/>
                </a:lnTo>
                <a:lnTo>
                  <a:pt x="733" y="3404"/>
                </a:lnTo>
                <a:lnTo>
                  <a:pt x="733" y="3413"/>
                </a:lnTo>
                <a:lnTo>
                  <a:pt x="734" y="3421"/>
                </a:lnTo>
                <a:lnTo>
                  <a:pt x="735" y="3428"/>
                </a:lnTo>
                <a:lnTo>
                  <a:pt x="735" y="3435"/>
                </a:lnTo>
                <a:lnTo>
                  <a:pt x="736" y="3441"/>
                </a:lnTo>
                <a:lnTo>
                  <a:pt x="736" y="3447"/>
                </a:lnTo>
                <a:lnTo>
                  <a:pt x="737" y="3452"/>
                </a:lnTo>
                <a:lnTo>
                  <a:pt x="737" y="3456"/>
                </a:lnTo>
                <a:lnTo>
                  <a:pt x="739" y="3464"/>
                </a:lnTo>
                <a:lnTo>
                  <a:pt x="740" y="3470"/>
                </a:lnTo>
                <a:lnTo>
                  <a:pt x="741" y="3476"/>
                </a:lnTo>
                <a:lnTo>
                  <a:pt x="742" y="3480"/>
                </a:lnTo>
                <a:lnTo>
                  <a:pt x="743" y="3484"/>
                </a:lnTo>
                <a:lnTo>
                  <a:pt x="744" y="3487"/>
                </a:lnTo>
                <a:lnTo>
                  <a:pt x="745" y="3490"/>
                </a:lnTo>
                <a:lnTo>
                  <a:pt x="746" y="3492"/>
                </a:lnTo>
                <a:lnTo>
                  <a:pt x="749" y="3495"/>
                </a:lnTo>
                <a:lnTo>
                  <a:pt x="751" y="3497"/>
                </a:lnTo>
                <a:lnTo>
                  <a:pt x="755" y="3497"/>
                </a:lnTo>
                <a:lnTo>
                  <a:pt x="757" y="3495"/>
                </a:lnTo>
                <a:lnTo>
                  <a:pt x="759" y="3492"/>
                </a:lnTo>
                <a:lnTo>
                  <a:pt x="760" y="3490"/>
                </a:lnTo>
                <a:lnTo>
                  <a:pt x="762" y="3488"/>
                </a:lnTo>
                <a:lnTo>
                  <a:pt x="762" y="3485"/>
                </a:lnTo>
                <a:lnTo>
                  <a:pt x="764" y="3482"/>
                </a:lnTo>
                <a:lnTo>
                  <a:pt x="765" y="3478"/>
                </a:lnTo>
                <a:lnTo>
                  <a:pt x="766" y="3473"/>
                </a:lnTo>
                <a:lnTo>
                  <a:pt x="767" y="3468"/>
                </a:lnTo>
                <a:lnTo>
                  <a:pt x="768" y="3462"/>
                </a:lnTo>
                <a:lnTo>
                  <a:pt x="769" y="3454"/>
                </a:lnTo>
                <a:lnTo>
                  <a:pt x="770" y="3450"/>
                </a:lnTo>
                <a:lnTo>
                  <a:pt x="771" y="3445"/>
                </a:lnTo>
                <a:lnTo>
                  <a:pt x="771" y="3440"/>
                </a:lnTo>
                <a:lnTo>
                  <a:pt x="771" y="3435"/>
                </a:lnTo>
                <a:lnTo>
                  <a:pt x="772" y="3429"/>
                </a:lnTo>
                <a:lnTo>
                  <a:pt x="773" y="3422"/>
                </a:lnTo>
                <a:lnTo>
                  <a:pt x="773" y="3414"/>
                </a:lnTo>
                <a:lnTo>
                  <a:pt x="774" y="3406"/>
                </a:lnTo>
                <a:lnTo>
                  <a:pt x="774" y="3397"/>
                </a:lnTo>
                <a:lnTo>
                  <a:pt x="775" y="3387"/>
                </a:lnTo>
                <a:lnTo>
                  <a:pt x="775" y="3377"/>
                </a:lnTo>
                <a:lnTo>
                  <a:pt x="776" y="3365"/>
                </a:lnTo>
                <a:lnTo>
                  <a:pt x="777" y="3353"/>
                </a:lnTo>
                <a:lnTo>
                  <a:pt x="777" y="3340"/>
                </a:lnTo>
                <a:lnTo>
                  <a:pt x="778" y="3327"/>
                </a:lnTo>
                <a:lnTo>
                  <a:pt x="778" y="3313"/>
                </a:lnTo>
                <a:lnTo>
                  <a:pt x="779" y="3298"/>
                </a:lnTo>
                <a:lnTo>
                  <a:pt x="779" y="3284"/>
                </a:lnTo>
                <a:lnTo>
                  <a:pt x="780" y="3269"/>
                </a:lnTo>
                <a:lnTo>
                  <a:pt x="780" y="3254"/>
                </a:lnTo>
                <a:lnTo>
                  <a:pt x="781" y="3240"/>
                </a:lnTo>
                <a:lnTo>
                  <a:pt x="782" y="3226"/>
                </a:lnTo>
                <a:lnTo>
                  <a:pt x="782" y="3212"/>
                </a:lnTo>
                <a:lnTo>
                  <a:pt x="783" y="3199"/>
                </a:lnTo>
                <a:lnTo>
                  <a:pt x="783" y="3187"/>
                </a:lnTo>
                <a:lnTo>
                  <a:pt x="784" y="3175"/>
                </a:lnTo>
                <a:lnTo>
                  <a:pt x="784" y="3164"/>
                </a:lnTo>
                <a:lnTo>
                  <a:pt x="785" y="3153"/>
                </a:lnTo>
                <a:lnTo>
                  <a:pt x="785" y="3143"/>
                </a:lnTo>
                <a:lnTo>
                  <a:pt x="786" y="3133"/>
                </a:lnTo>
                <a:lnTo>
                  <a:pt x="787" y="3123"/>
                </a:lnTo>
                <a:lnTo>
                  <a:pt x="787" y="3113"/>
                </a:lnTo>
                <a:lnTo>
                  <a:pt x="788" y="3104"/>
                </a:lnTo>
                <a:lnTo>
                  <a:pt x="788" y="3095"/>
                </a:lnTo>
                <a:lnTo>
                  <a:pt x="789" y="3086"/>
                </a:lnTo>
                <a:lnTo>
                  <a:pt x="789" y="3079"/>
                </a:lnTo>
                <a:lnTo>
                  <a:pt x="790" y="3073"/>
                </a:lnTo>
                <a:lnTo>
                  <a:pt x="792" y="3071"/>
                </a:lnTo>
                <a:lnTo>
                  <a:pt x="792" y="3077"/>
                </a:lnTo>
                <a:lnTo>
                  <a:pt x="793" y="3087"/>
                </a:lnTo>
                <a:lnTo>
                  <a:pt x="793" y="3100"/>
                </a:lnTo>
                <a:lnTo>
                  <a:pt x="794" y="3117"/>
                </a:lnTo>
                <a:lnTo>
                  <a:pt x="794" y="3137"/>
                </a:lnTo>
                <a:lnTo>
                  <a:pt x="795" y="3159"/>
                </a:lnTo>
                <a:lnTo>
                  <a:pt x="796" y="3182"/>
                </a:lnTo>
                <a:lnTo>
                  <a:pt x="796" y="3206"/>
                </a:lnTo>
                <a:lnTo>
                  <a:pt x="797" y="3230"/>
                </a:lnTo>
                <a:lnTo>
                  <a:pt x="797" y="3253"/>
                </a:lnTo>
                <a:lnTo>
                  <a:pt x="798" y="3274"/>
                </a:lnTo>
                <a:lnTo>
                  <a:pt x="798" y="3294"/>
                </a:lnTo>
                <a:lnTo>
                  <a:pt x="799" y="3312"/>
                </a:lnTo>
                <a:lnTo>
                  <a:pt x="800" y="3328"/>
                </a:lnTo>
                <a:lnTo>
                  <a:pt x="800" y="3343"/>
                </a:lnTo>
                <a:lnTo>
                  <a:pt x="801" y="3356"/>
                </a:lnTo>
                <a:lnTo>
                  <a:pt x="801" y="3367"/>
                </a:lnTo>
                <a:lnTo>
                  <a:pt x="802" y="3377"/>
                </a:lnTo>
                <a:lnTo>
                  <a:pt x="802" y="3387"/>
                </a:lnTo>
                <a:lnTo>
                  <a:pt x="803" y="3395"/>
                </a:lnTo>
                <a:lnTo>
                  <a:pt x="803" y="3403"/>
                </a:lnTo>
                <a:lnTo>
                  <a:pt x="804" y="3410"/>
                </a:lnTo>
                <a:lnTo>
                  <a:pt x="805" y="3416"/>
                </a:lnTo>
                <a:lnTo>
                  <a:pt x="805" y="3422"/>
                </a:lnTo>
                <a:lnTo>
                  <a:pt x="806" y="3427"/>
                </a:lnTo>
                <a:lnTo>
                  <a:pt x="806" y="3432"/>
                </a:lnTo>
                <a:lnTo>
                  <a:pt x="807" y="3437"/>
                </a:lnTo>
                <a:lnTo>
                  <a:pt x="807" y="3441"/>
                </a:lnTo>
                <a:lnTo>
                  <a:pt x="809" y="3449"/>
                </a:lnTo>
                <a:lnTo>
                  <a:pt x="810" y="3455"/>
                </a:lnTo>
                <a:lnTo>
                  <a:pt x="811" y="3460"/>
                </a:lnTo>
                <a:lnTo>
                  <a:pt x="812" y="3465"/>
                </a:lnTo>
                <a:lnTo>
                  <a:pt x="813" y="3469"/>
                </a:lnTo>
                <a:lnTo>
                  <a:pt x="814" y="3471"/>
                </a:lnTo>
                <a:lnTo>
                  <a:pt x="816" y="3475"/>
                </a:lnTo>
                <a:lnTo>
                  <a:pt x="821" y="3475"/>
                </a:lnTo>
                <a:lnTo>
                  <a:pt x="823" y="3472"/>
                </a:lnTo>
                <a:lnTo>
                  <a:pt x="824" y="3470"/>
                </a:lnTo>
                <a:lnTo>
                  <a:pt x="825" y="3467"/>
                </a:lnTo>
                <a:lnTo>
                  <a:pt x="826" y="3463"/>
                </a:lnTo>
                <a:lnTo>
                  <a:pt x="827" y="3459"/>
                </a:lnTo>
                <a:lnTo>
                  <a:pt x="829" y="3454"/>
                </a:lnTo>
                <a:lnTo>
                  <a:pt x="830" y="3448"/>
                </a:lnTo>
                <a:lnTo>
                  <a:pt x="831" y="3441"/>
                </a:lnTo>
                <a:lnTo>
                  <a:pt x="831" y="3437"/>
                </a:lnTo>
                <a:lnTo>
                  <a:pt x="832" y="3433"/>
                </a:lnTo>
                <a:lnTo>
                  <a:pt x="832" y="3428"/>
                </a:lnTo>
                <a:lnTo>
                  <a:pt x="833" y="3423"/>
                </a:lnTo>
                <a:lnTo>
                  <a:pt x="834" y="3417"/>
                </a:lnTo>
                <a:lnTo>
                  <a:pt x="834" y="3411"/>
                </a:lnTo>
                <a:lnTo>
                  <a:pt x="835" y="3404"/>
                </a:lnTo>
                <a:lnTo>
                  <a:pt x="835" y="3396"/>
                </a:lnTo>
                <a:lnTo>
                  <a:pt x="836" y="3388"/>
                </a:lnTo>
                <a:lnTo>
                  <a:pt x="836" y="3379"/>
                </a:lnTo>
                <a:lnTo>
                  <a:pt x="837" y="3369"/>
                </a:lnTo>
                <a:lnTo>
                  <a:pt x="838" y="3357"/>
                </a:lnTo>
                <a:lnTo>
                  <a:pt x="838" y="3345"/>
                </a:lnTo>
                <a:lnTo>
                  <a:pt x="839" y="3332"/>
                </a:lnTo>
                <a:lnTo>
                  <a:pt x="839" y="3317"/>
                </a:lnTo>
                <a:lnTo>
                  <a:pt x="840" y="3302"/>
                </a:lnTo>
                <a:lnTo>
                  <a:pt x="840" y="3285"/>
                </a:lnTo>
                <a:lnTo>
                  <a:pt x="841" y="3268"/>
                </a:lnTo>
                <a:lnTo>
                  <a:pt x="841" y="3250"/>
                </a:lnTo>
                <a:lnTo>
                  <a:pt x="842" y="3231"/>
                </a:lnTo>
                <a:lnTo>
                  <a:pt x="843" y="3211"/>
                </a:lnTo>
                <a:lnTo>
                  <a:pt x="843" y="3191"/>
                </a:lnTo>
                <a:lnTo>
                  <a:pt x="844" y="3171"/>
                </a:lnTo>
                <a:lnTo>
                  <a:pt x="844" y="3151"/>
                </a:lnTo>
                <a:lnTo>
                  <a:pt x="845" y="3132"/>
                </a:lnTo>
                <a:lnTo>
                  <a:pt x="845" y="3113"/>
                </a:lnTo>
                <a:lnTo>
                  <a:pt x="846" y="3095"/>
                </a:lnTo>
                <a:lnTo>
                  <a:pt x="846" y="3078"/>
                </a:lnTo>
                <a:lnTo>
                  <a:pt x="847" y="3062"/>
                </a:lnTo>
                <a:lnTo>
                  <a:pt x="848" y="3046"/>
                </a:lnTo>
                <a:lnTo>
                  <a:pt x="848" y="3031"/>
                </a:lnTo>
                <a:lnTo>
                  <a:pt x="849" y="3017"/>
                </a:lnTo>
                <a:lnTo>
                  <a:pt x="849" y="3003"/>
                </a:lnTo>
                <a:lnTo>
                  <a:pt x="850" y="2990"/>
                </a:lnTo>
                <a:lnTo>
                  <a:pt x="850" y="2977"/>
                </a:lnTo>
                <a:lnTo>
                  <a:pt x="851" y="2964"/>
                </a:lnTo>
                <a:lnTo>
                  <a:pt x="852" y="2951"/>
                </a:lnTo>
                <a:lnTo>
                  <a:pt x="852" y="2939"/>
                </a:lnTo>
                <a:lnTo>
                  <a:pt x="853" y="2929"/>
                </a:lnTo>
                <a:lnTo>
                  <a:pt x="853" y="2919"/>
                </a:lnTo>
                <a:lnTo>
                  <a:pt x="854" y="2912"/>
                </a:lnTo>
                <a:lnTo>
                  <a:pt x="855" y="2911"/>
                </a:lnTo>
                <a:lnTo>
                  <a:pt x="856" y="2920"/>
                </a:lnTo>
                <a:lnTo>
                  <a:pt x="857" y="2935"/>
                </a:lnTo>
                <a:lnTo>
                  <a:pt x="857" y="2954"/>
                </a:lnTo>
                <a:lnTo>
                  <a:pt x="858" y="2978"/>
                </a:lnTo>
                <a:lnTo>
                  <a:pt x="858" y="3006"/>
                </a:lnTo>
                <a:lnTo>
                  <a:pt x="859" y="3037"/>
                </a:lnTo>
                <a:lnTo>
                  <a:pt x="859" y="3070"/>
                </a:lnTo>
                <a:lnTo>
                  <a:pt x="860" y="3103"/>
                </a:lnTo>
                <a:lnTo>
                  <a:pt x="861" y="3136"/>
                </a:lnTo>
                <a:lnTo>
                  <a:pt x="861" y="3168"/>
                </a:lnTo>
                <a:lnTo>
                  <a:pt x="862" y="3198"/>
                </a:lnTo>
                <a:lnTo>
                  <a:pt x="862" y="3225"/>
                </a:lnTo>
                <a:lnTo>
                  <a:pt x="863" y="3250"/>
                </a:lnTo>
                <a:lnTo>
                  <a:pt x="863" y="3272"/>
                </a:lnTo>
                <a:lnTo>
                  <a:pt x="864" y="3291"/>
                </a:lnTo>
                <a:lnTo>
                  <a:pt x="864" y="3309"/>
                </a:lnTo>
                <a:lnTo>
                  <a:pt x="865" y="3324"/>
                </a:lnTo>
                <a:lnTo>
                  <a:pt x="866" y="3338"/>
                </a:lnTo>
                <a:lnTo>
                  <a:pt x="866" y="3350"/>
                </a:lnTo>
                <a:lnTo>
                  <a:pt x="867" y="3361"/>
                </a:lnTo>
                <a:lnTo>
                  <a:pt x="867" y="3371"/>
                </a:lnTo>
                <a:lnTo>
                  <a:pt x="868" y="3381"/>
                </a:lnTo>
                <a:lnTo>
                  <a:pt x="868" y="3389"/>
                </a:lnTo>
                <a:lnTo>
                  <a:pt x="869" y="3397"/>
                </a:lnTo>
                <a:lnTo>
                  <a:pt x="870" y="3404"/>
                </a:lnTo>
                <a:lnTo>
                  <a:pt x="870" y="3411"/>
                </a:lnTo>
                <a:lnTo>
                  <a:pt x="870" y="3417"/>
                </a:lnTo>
                <a:lnTo>
                  <a:pt x="871" y="3423"/>
                </a:lnTo>
                <a:lnTo>
                  <a:pt x="872" y="3428"/>
                </a:lnTo>
                <a:lnTo>
                  <a:pt x="872" y="3433"/>
                </a:lnTo>
                <a:lnTo>
                  <a:pt x="873" y="3438"/>
                </a:lnTo>
                <a:lnTo>
                  <a:pt x="873" y="3442"/>
                </a:lnTo>
                <a:lnTo>
                  <a:pt x="875" y="3449"/>
                </a:lnTo>
                <a:lnTo>
                  <a:pt x="875" y="3456"/>
                </a:lnTo>
                <a:lnTo>
                  <a:pt x="877" y="3461"/>
                </a:lnTo>
                <a:lnTo>
                  <a:pt x="878" y="3465"/>
                </a:lnTo>
                <a:lnTo>
                  <a:pt x="879" y="3468"/>
                </a:lnTo>
                <a:lnTo>
                  <a:pt x="880" y="3471"/>
                </a:lnTo>
                <a:lnTo>
                  <a:pt x="882" y="3474"/>
                </a:lnTo>
                <a:lnTo>
                  <a:pt x="886" y="3474"/>
                </a:lnTo>
                <a:lnTo>
                  <a:pt x="888" y="3471"/>
                </a:lnTo>
                <a:lnTo>
                  <a:pt x="890" y="3469"/>
                </a:lnTo>
                <a:lnTo>
                  <a:pt x="891" y="3467"/>
                </a:lnTo>
                <a:lnTo>
                  <a:pt x="892" y="3463"/>
                </a:lnTo>
                <a:lnTo>
                  <a:pt x="893" y="3459"/>
                </a:lnTo>
                <a:lnTo>
                  <a:pt x="894" y="3455"/>
                </a:lnTo>
                <a:lnTo>
                  <a:pt x="895" y="3449"/>
                </a:lnTo>
                <a:lnTo>
                  <a:pt x="896" y="3442"/>
                </a:lnTo>
                <a:lnTo>
                  <a:pt x="897" y="3438"/>
                </a:lnTo>
                <a:lnTo>
                  <a:pt x="897" y="3434"/>
                </a:lnTo>
                <a:lnTo>
                  <a:pt x="898" y="3429"/>
                </a:lnTo>
                <a:lnTo>
                  <a:pt x="899" y="3424"/>
                </a:lnTo>
                <a:lnTo>
                  <a:pt x="899" y="3418"/>
                </a:lnTo>
                <a:lnTo>
                  <a:pt x="900" y="3412"/>
                </a:lnTo>
                <a:lnTo>
                  <a:pt x="900" y="3405"/>
                </a:lnTo>
                <a:lnTo>
                  <a:pt x="901" y="3397"/>
                </a:lnTo>
                <a:lnTo>
                  <a:pt x="901" y="3389"/>
                </a:lnTo>
                <a:lnTo>
                  <a:pt x="902" y="3379"/>
                </a:lnTo>
                <a:lnTo>
                  <a:pt x="902" y="3369"/>
                </a:lnTo>
                <a:lnTo>
                  <a:pt x="903" y="3359"/>
                </a:lnTo>
                <a:lnTo>
                  <a:pt x="904" y="3347"/>
                </a:lnTo>
                <a:lnTo>
                  <a:pt x="904" y="3335"/>
                </a:lnTo>
                <a:lnTo>
                  <a:pt x="905" y="3321"/>
                </a:lnTo>
                <a:lnTo>
                  <a:pt x="905" y="3308"/>
                </a:lnTo>
                <a:lnTo>
                  <a:pt x="906" y="3294"/>
                </a:lnTo>
                <a:lnTo>
                  <a:pt x="906" y="3279"/>
                </a:lnTo>
                <a:lnTo>
                  <a:pt x="907" y="3264"/>
                </a:lnTo>
                <a:lnTo>
                  <a:pt x="907" y="3250"/>
                </a:lnTo>
                <a:lnTo>
                  <a:pt x="908" y="3235"/>
                </a:lnTo>
                <a:lnTo>
                  <a:pt x="909" y="3221"/>
                </a:lnTo>
                <a:lnTo>
                  <a:pt x="909" y="3207"/>
                </a:lnTo>
                <a:lnTo>
                  <a:pt x="910" y="3194"/>
                </a:lnTo>
                <a:lnTo>
                  <a:pt x="910" y="3181"/>
                </a:lnTo>
                <a:lnTo>
                  <a:pt x="911" y="3169"/>
                </a:lnTo>
                <a:lnTo>
                  <a:pt x="911" y="3157"/>
                </a:lnTo>
                <a:lnTo>
                  <a:pt x="912" y="3147"/>
                </a:lnTo>
                <a:lnTo>
                  <a:pt x="913" y="3136"/>
                </a:lnTo>
                <a:lnTo>
                  <a:pt x="913" y="3126"/>
                </a:lnTo>
                <a:lnTo>
                  <a:pt x="914" y="3116"/>
                </a:lnTo>
                <a:lnTo>
                  <a:pt x="914" y="3107"/>
                </a:lnTo>
                <a:lnTo>
                  <a:pt x="915" y="3098"/>
                </a:lnTo>
                <a:lnTo>
                  <a:pt x="915" y="3089"/>
                </a:lnTo>
                <a:lnTo>
                  <a:pt x="916" y="3081"/>
                </a:lnTo>
                <a:lnTo>
                  <a:pt x="916" y="3073"/>
                </a:lnTo>
                <a:lnTo>
                  <a:pt x="917" y="3067"/>
                </a:lnTo>
                <a:lnTo>
                  <a:pt x="918" y="3063"/>
                </a:lnTo>
                <a:lnTo>
                  <a:pt x="919" y="3065"/>
                </a:lnTo>
                <a:lnTo>
                  <a:pt x="920" y="3073"/>
                </a:lnTo>
                <a:lnTo>
                  <a:pt x="920" y="3084"/>
                </a:lnTo>
                <a:lnTo>
                  <a:pt x="921" y="3099"/>
                </a:lnTo>
                <a:lnTo>
                  <a:pt x="922" y="3118"/>
                </a:lnTo>
                <a:lnTo>
                  <a:pt x="922" y="3139"/>
                </a:lnTo>
                <a:lnTo>
                  <a:pt x="922" y="3163"/>
                </a:lnTo>
                <a:lnTo>
                  <a:pt x="923" y="3187"/>
                </a:lnTo>
                <a:lnTo>
                  <a:pt x="924" y="3213"/>
                </a:lnTo>
                <a:lnTo>
                  <a:pt x="924" y="3237"/>
                </a:lnTo>
                <a:lnTo>
                  <a:pt x="925" y="3261"/>
                </a:lnTo>
                <a:lnTo>
                  <a:pt x="925" y="3283"/>
                </a:lnTo>
                <a:lnTo>
                  <a:pt x="926" y="3303"/>
                </a:lnTo>
                <a:lnTo>
                  <a:pt x="927" y="3322"/>
                </a:lnTo>
                <a:lnTo>
                  <a:pt x="927" y="3338"/>
                </a:lnTo>
                <a:lnTo>
                  <a:pt x="928" y="3353"/>
                </a:lnTo>
                <a:lnTo>
                  <a:pt x="928" y="3366"/>
                </a:lnTo>
                <a:lnTo>
                  <a:pt x="929" y="3377"/>
                </a:lnTo>
                <a:lnTo>
                  <a:pt x="929" y="3388"/>
                </a:lnTo>
                <a:lnTo>
                  <a:pt x="930" y="3397"/>
                </a:lnTo>
                <a:lnTo>
                  <a:pt x="931" y="3405"/>
                </a:lnTo>
                <a:lnTo>
                  <a:pt x="931" y="3413"/>
                </a:lnTo>
                <a:lnTo>
                  <a:pt x="931" y="3420"/>
                </a:lnTo>
                <a:lnTo>
                  <a:pt x="932" y="3426"/>
                </a:lnTo>
                <a:lnTo>
                  <a:pt x="933" y="3432"/>
                </a:lnTo>
                <a:lnTo>
                  <a:pt x="933" y="3438"/>
                </a:lnTo>
                <a:lnTo>
                  <a:pt x="934" y="3443"/>
                </a:lnTo>
                <a:lnTo>
                  <a:pt x="934" y="3448"/>
                </a:lnTo>
                <a:lnTo>
                  <a:pt x="935" y="3452"/>
                </a:lnTo>
                <a:lnTo>
                  <a:pt x="936" y="3460"/>
                </a:lnTo>
                <a:lnTo>
                  <a:pt x="937" y="3467"/>
                </a:lnTo>
                <a:lnTo>
                  <a:pt x="938" y="3472"/>
                </a:lnTo>
                <a:lnTo>
                  <a:pt x="939" y="3477"/>
                </a:lnTo>
                <a:lnTo>
                  <a:pt x="940" y="3482"/>
                </a:lnTo>
                <a:lnTo>
                  <a:pt x="942" y="3485"/>
                </a:lnTo>
                <a:lnTo>
                  <a:pt x="943" y="3488"/>
                </a:lnTo>
                <a:lnTo>
                  <a:pt x="944" y="3490"/>
                </a:lnTo>
                <a:lnTo>
                  <a:pt x="946" y="3493"/>
                </a:lnTo>
                <a:lnTo>
                  <a:pt x="948" y="3495"/>
                </a:lnTo>
                <a:lnTo>
                  <a:pt x="953" y="3495"/>
                </a:lnTo>
                <a:lnTo>
                  <a:pt x="955" y="3493"/>
                </a:lnTo>
                <a:lnTo>
                  <a:pt x="957" y="3491"/>
                </a:lnTo>
                <a:lnTo>
                  <a:pt x="958" y="3489"/>
                </a:lnTo>
                <a:lnTo>
                  <a:pt x="960" y="3486"/>
                </a:lnTo>
                <a:lnTo>
                  <a:pt x="961" y="3484"/>
                </a:lnTo>
                <a:lnTo>
                  <a:pt x="962" y="3480"/>
                </a:lnTo>
                <a:lnTo>
                  <a:pt x="963" y="3476"/>
                </a:lnTo>
                <a:lnTo>
                  <a:pt x="964" y="3470"/>
                </a:lnTo>
                <a:lnTo>
                  <a:pt x="965" y="3464"/>
                </a:lnTo>
                <a:lnTo>
                  <a:pt x="966" y="3456"/>
                </a:lnTo>
                <a:lnTo>
                  <a:pt x="967" y="3452"/>
                </a:lnTo>
                <a:lnTo>
                  <a:pt x="967" y="3448"/>
                </a:lnTo>
                <a:lnTo>
                  <a:pt x="968" y="3443"/>
                </a:lnTo>
                <a:lnTo>
                  <a:pt x="968" y="3438"/>
                </a:lnTo>
                <a:lnTo>
                  <a:pt x="969" y="3432"/>
                </a:lnTo>
                <a:lnTo>
                  <a:pt x="970" y="3427"/>
                </a:lnTo>
                <a:lnTo>
                  <a:pt x="970" y="3421"/>
                </a:lnTo>
                <a:lnTo>
                  <a:pt x="971" y="3416"/>
                </a:lnTo>
                <a:lnTo>
                  <a:pt x="971" y="3410"/>
                </a:lnTo>
                <a:lnTo>
                  <a:pt x="972" y="3404"/>
                </a:lnTo>
                <a:lnTo>
                  <a:pt x="972" y="3399"/>
                </a:lnTo>
                <a:lnTo>
                  <a:pt x="973" y="3394"/>
                </a:lnTo>
                <a:lnTo>
                  <a:pt x="974" y="3389"/>
                </a:lnTo>
                <a:lnTo>
                  <a:pt x="974" y="3384"/>
                </a:lnTo>
                <a:lnTo>
                  <a:pt x="974" y="3379"/>
                </a:lnTo>
                <a:lnTo>
                  <a:pt x="975" y="3375"/>
                </a:lnTo>
                <a:lnTo>
                  <a:pt x="976" y="3371"/>
                </a:lnTo>
                <a:lnTo>
                  <a:pt x="976" y="3367"/>
                </a:lnTo>
                <a:lnTo>
                  <a:pt x="977" y="3359"/>
                </a:lnTo>
                <a:lnTo>
                  <a:pt x="979" y="3352"/>
                </a:lnTo>
                <a:lnTo>
                  <a:pt x="980" y="3346"/>
                </a:lnTo>
                <a:lnTo>
                  <a:pt x="981" y="3342"/>
                </a:lnTo>
                <a:lnTo>
                  <a:pt x="983" y="3343"/>
                </a:lnTo>
                <a:lnTo>
                  <a:pt x="983" y="3346"/>
                </a:lnTo>
                <a:lnTo>
                  <a:pt x="984" y="3351"/>
                </a:lnTo>
                <a:lnTo>
                  <a:pt x="985" y="3357"/>
                </a:lnTo>
                <a:lnTo>
                  <a:pt x="985" y="3364"/>
                </a:lnTo>
                <a:lnTo>
                  <a:pt x="986" y="3373"/>
                </a:lnTo>
                <a:lnTo>
                  <a:pt x="986" y="3382"/>
                </a:lnTo>
                <a:lnTo>
                  <a:pt x="987" y="3391"/>
                </a:lnTo>
                <a:lnTo>
                  <a:pt x="987" y="3401"/>
                </a:lnTo>
                <a:lnTo>
                  <a:pt x="988" y="3410"/>
                </a:lnTo>
                <a:lnTo>
                  <a:pt x="989" y="3419"/>
                </a:lnTo>
                <a:lnTo>
                  <a:pt x="989" y="3428"/>
                </a:lnTo>
                <a:lnTo>
                  <a:pt x="990" y="3435"/>
                </a:lnTo>
                <a:lnTo>
                  <a:pt x="990" y="3443"/>
                </a:lnTo>
                <a:lnTo>
                  <a:pt x="991" y="3449"/>
                </a:lnTo>
                <a:lnTo>
                  <a:pt x="992" y="3455"/>
                </a:lnTo>
                <a:lnTo>
                  <a:pt x="992" y="3460"/>
                </a:lnTo>
                <a:lnTo>
                  <a:pt x="992" y="3465"/>
                </a:lnTo>
                <a:lnTo>
                  <a:pt x="993" y="3469"/>
                </a:lnTo>
                <a:lnTo>
                  <a:pt x="994" y="3476"/>
                </a:lnTo>
                <a:lnTo>
                  <a:pt x="995" y="3482"/>
                </a:lnTo>
                <a:lnTo>
                  <a:pt x="996" y="3487"/>
                </a:lnTo>
                <a:lnTo>
                  <a:pt x="997" y="3492"/>
                </a:lnTo>
                <a:lnTo>
                  <a:pt x="999" y="3495"/>
                </a:lnTo>
                <a:lnTo>
                  <a:pt x="1000" y="3499"/>
                </a:lnTo>
                <a:lnTo>
                  <a:pt x="1001" y="3502"/>
                </a:lnTo>
                <a:lnTo>
                  <a:pt x="1002" y="3504"/>
                </a:lnTo>
                <a:lnTo>
                  <a:pt x="1004" y="3508"/>
                </a:lnTo>
                <a:lnTo>
                  <a:pt x="1006" y="3511"/>
                </a:lnTo>
                <a:lnTo>
                  <a:pt x="1009" y="3513"/>
                </a:lnTo>
                <a:lnTo>
                  <a:pt x="1011" y="3514"/>
                </a:lnTo>
                <a:lnTo>
                  <a:pt x="1016" y="3516"/>
                </a:lnTo>
                <a:lnTo>
                  <a:pt x="1024" y="3515"/>
                </a:lnTo>
                <a:lnTo>
                  <a:pt x="1026" y="3514"/>
                </a:lnTo>
                <a:lnTo>
                  <a:pt x="1028" y="3513"/>
                </a:lnTo>
                <a:lnTo>
                  <a:pt x="1031" y="3511"/>
                </a:lnTo>
                <a:lnTo>
                  <a:pt x="1033" y="3507"/>
                </a:lnTo>
                <a:lnTo>
                  <a:pt x="1034" y="3506"/>
                </a:lnTo>
                <a:lnTo>
                  <a:pt x="1035" y="3503"/>
                </a:lnTo>
                <a:lnTo>
                  <a:pt x="1037" y="3501"/>
                </a:lnTo>
                <a:lnTo>
                  <a:pt x="1039" y="3498"/>
                </a:lnTo>
                <a:lnTo>
                  <a:pt x="1041" y="3496"/>
                </a:lnTo>
                <a:lnTo>
                  <a:pt x="1044" y="3494"/>
                </a:lnTo>
                <a:lnTo>
                  <a:pt x="1047" y="3494"/>
                </a:lnTo>
                <a:lnTo>
                  <a:pt x="1048" y="3496"/>
                </a:lnTo>
                <a:lnTo>
                  <a:pt x="1049" y="3498"/>
                </a:lnTo>
                <a:lnTo>
                  <a:pt x="1051" y="3501"/>
                </a:lnTo>
                <a:lnTo>
                  <a:pt x="1052" y="3504"/>
                </a:lnTo>
                <a:lnTo>
                  <a:pt x="1053" y="3507"/>
                </a:lnTo>
                <a:lnTo>
                  <a:pt x="1054" y="3510"/>
                </a:lnTo>
                <a:lnTo>
                  <a:pt x="1055" y="3512"/>
                </a:lnTo>
                <a:lnTo>
                  <a:pt x="1057" y="3515"/>
                </a:lnTo>
                <a:lnTo>
                  <a:pt x="1060" y="3517"/>
                </a:lnTo>
                <a:lnTo>
                  <a:pt x="1062" y="3519"/>
                </a:lnTo>
                <a:lnTo>
                  <a:pt x="1064" y="3520"/>
                </a:lnTo>
                <a:lnTo>
                  <a:pt x="1066" y="3521"/>
                </a:lnTo>
                <a:lnTo>
                  <a:pt x="1070" y="3522"/>
                </a:lnTo>
                <a:lnTo>
                  <a:pt x="1075" y="3523"/>
                </a:lnTo>
                <a:lnTo>
                  <a:pt x="1080" y="3524"/>
                </a:lnTo>
                <a:lnTo>
                  <a:pt x="1087" y="3524"/>
                </a:lnTo>
                <a:lnTo>
                  <a:pt x="1101" y="3524"/>
                </a:lnTo>
                <a:lnTo>
                  <a:pt x="1117" y="3524"/>
                </a:lnTo>
                <a:lnTo>
                  <a:pt x="1123" y="3524"/>
                </a:lnTo>
                <a:lnTo>
                  <a:pt x="1129" y="3525"/>
                </a:lnTo>
                <a:lnTo>
                  <a:pt x="1142" y="3525"/>
                </a:lnTo>
                <a:lnTo>
                  <a:pt x="1182" y="3525"/>
                </a:lnTo>
                <a:lnTo>
                  <a:pt x="1200" y="3526"/>
                </a:lnTo>
                <a:lnTo>
                  <a:pt x="1241" y="3525"/>
                </a:lnTo>
                <a:lnTo>
                  <a:pt x="1249" y="3526"/>
                </a:lnTo>
                <a:lnTo>
                  <a:pt x="1300" y="3526"/>
                </a:lnTo>
                <a:lnTo>
                  <a:pt x="1312" y="3526"/>
                </a:lnTo>
                <a:lnTo>
                  <a:pt x="1393" y="3526"/>
                </a:lnTo>
                <a:lnTo>
                  <a:pt x="1400" y="3526"/>
                </a:lnTo>
                <a:lnTo>
                  <a:pt x="1454" y="3526"/>
                </a:lnTo>
                <a:lnTo>
                  <a:pt x="1459" y="3525"/>
                </a:lnTo>
                <a:lnTo>
                  <a:pt x="1465" y="3525"/>
                </a:lnTo>
                <a:lnTo>
                  <a:pt x="1469" y="3524"/>
                </a:lnTo>
                <a:lnTo>
                  <a:pt x="1481" y="3524"/>
                </a:lnTo>
                <a:lnTo>
                  <a:pt x="1485" y="3525"/>
                </a:lnTo>
                <a:lnTo>
                  <a:pt x="1495" y="3526"/>
                </a:lnTo>
                <a:lnTo>
                  <a:pt x="1511" y="3526"/>
                </a:lnTo>
                <a:lnTo>
                  <a:pt x="1522" y="3525"/>
                </a:lnTo>
                <a:lnTo>
                  <a:pt x="1528" y="3524"/>
                </a:lnTo>
                <a:lnTo>
                  <a:pt x="1532" y="3524"/>
                </a:lnTo>
                <a:lnTo>
                  <a:pt x="1541" y="3523"/>
                </a:lnTo>
                <a:lnTo>
                  <a:pt x="1547" y="3524"/>
                </a:lnTo>
                <a:lnTo>
                  <a:pt x="1552" y="3525"/>
                </a:lnTo>
                <a:lnTo>
                  <a:pt x="1562" y="3526"/>
                </a:lnTo>
                <a:lnTo>
                  <a:pt x="1583" y="3526"/>
                </a:lnTo>
                <a:lnTo>
                  <a:pt x="1588" y="3525"/>
                </a:lnTo>
                <a:lnTo>
                  <a:pt x="1593" y="3525"/>
                </a:lnTo>
                <a:lnTo>
                  <a:pt x="1607" y="3524"/>
                </a:lnTo>
                <a:lnTo>
                  <a:pt x="1612" y="3525"/>
                </a:lnTo>
                <a:lnTo>
                  <a:pt x="1622" y="3526"/>
                </a:lnTo>
                <a:lnTo>
                  <a:pt x="1645" y="3526"/>
                </a:lnTo>
                <a:lnTo>
                  <a:pt x="1655" y="3526"/>
                </a:lnTo>
                <a:lnTo>
                  <a:pt x="1672" y="3525"/>
                </a:lnTo>
                <a:lnTo>
                  <a:pt x="1685" y="3526"/>
                </a:lnTo>
                <a:lnTo>
                  <a:pt x="1760" y="3526"/>
                </a:lnTo>
                <a:lnTo>
                  <a:pt x="1764" y="3526"/>
                </a:lnTo>
                <a:lnTo>
                  <a:pt x="1828" y="3526"/>
                </a:lnTo>
                <a:lnTo>
                  <a:pt x="1924" y="3526"/>
                </a:lnTo>
                <a:lnTo>
                  <a:pt x="1963" y="3526"/>
                </a:lnTo>
                <a:lnTo>
                  <a:pt x="1994" y="3526"/>
                </a:lnTo>
                <a:lnTo>
                  <a:pt x="2077" y="3526"/>
                </a:lnTo>
                <a:lnTo>
                  <a:pt x="2209" y="3526"/>
                </a:lnTo>
                <a:lnTo>
                  <a:pt x="2465" y="3526"/>
                </a:lnTo>
                <a:lnTo>
                  <a:pt x="3112" y="3526"/>
                </a:lnTo>
                <a:lnTo>
                  <a:pt x="3113" y="3526"/>
                </a:lnTo>
                <a:lnTo>
                  <a:pt x="3375" y="3526"/>
                </a:lnTo>
                <a:lnTo>
                  <a:pt x="3411" y="3526"/>
                </a:lnTo>
                <a:lnTo>
                  <a:pt x="3516" y="3526"/>
                </a:lnTo>
                <a:lnTo>
                  <a:pt x="3538" y="3526"/>
                </a:lnTo>
                <a:lnTo>
                  <a:pt x="3555" y="3526"/>
                </a:lnTo>
                <a:lnTo>
                  <a:pt x="3575" y="3525"/>
                </a:lnTo>
                <a:lnTo>
                  <a:pt x="3618" y="3525"/>
                </a:lnTo>
                <a:lnTo>
                  <a:pt x="3634" y="3526"/>
                </a:lnTo>
                <a:lnTo>
                  <a:pt x="3688" y="3526"/>
                </a:lnTo>
                <a:lnTo>
                  <a:pt x="3700" y="3526"/>
                </a:lnTo>
                <a:lnTo>
                  <a:pt x="3781" y="3526"/>
                </a:lnTo>
                <a:lnTo>
                  <a:pt x="3813" y="3526"/>
                </a:lnTo>
                <a:lnTo>
                  <a:pt x="3929" y="3526"/>
                </a:lnTo>
                <a:lnTo>
                  <a:pt x="4105" y="3526"/>
                </a:lnTo>
                <a:lnTo>
                  <a:pt x="4215" y="3526"/>
                </a:lnTo>
                <a:lnTo>
                  <a:pt x="4278" y="3526"/>
                </a:lnTo>
                <a:lnTo>
                  <a:pt x="4331" y="3526"/>
                </a:lnTo>
                <a:lnTo>
                  <a:pt x="5019" y="3526"/>
                </a:lnTo>
                <a:lnTo>
                  <a:pt x="5167" y="3526"/>
                </a:lnTo>
                <a:lnTo>
                  <a:pt x="5380" y="3526"/>
                </a:lnTo>
                <a:lnTo>
                  <a:pt x="5442" y="3526"/>
                </a:lnTo>
                <a:lnTo>
                  <a:pt x="5644" y="3526"/>
                </a:lnTo>
                <a:lnTo>
                  <a:pt x="5836" y="3526"/>
                </a:lnTo>
                <a:lnTo>
                  <a:pt x="5885" y="3526"/>
                </a:lnTo>
                <a:lnTo>
                  <a:pt x="6004" y="3526"/>
                </a:lnTo>
                <a:lnTo>
                  <a:pt x="6098" y="3526"/>
                </a:lnTo>
                <a:lnTo>
                  <a:pt x="6129" y="3526"/>
                </a:lnTo>
                <a:lnTo>
                  <a:pt x="6217" y="3526"/>
                </a:lnTo>
                <a:lnTo>
                  <a:pt x="6240" y="3526"/>
                </a:lnTo>
                <a:lnTo>
                  <a:pt x="6258" y="3525"/>
                </a:lnTo>
                <a:lnTo>
                  <a:pt x="6294" y="3525"/>
                </a:lnTo>
                <a:lnTo>
                  <a:pt x="6310" y="3526"/>
                </a:lnTo>
                <a:lnTo>
                  <a:pt x="6355" y="3526"/>
                </a:lnTo>
                <a:lnTo>
                  <a:pt x="6366" y="3525"/>
                </a:lnTo>
                <a:lnTo>
                  <a:pt x="6426" y="3525"/>
                </a:lnTo>
                <a:lnTo>
                  <a:pt x="6438" y="3526"/>
                </a:lnTo>
                <a:lnTo>
                  <a:pt x="6467" y="3526"/>
                </a:lnTo>
                <a:lnTo>
                  <a:pt x="6511" y="3526"/>
                </a:lnTo>
                <a:lnTo>
                  <a:pt x="6648" y="3526"/>
                </a:lnTo>
                <a:lnTo>
                  <a:pt x="6686" y="3526"/>
                </a:lnTo>
                <a:lnTo>
                  <a:pt x="6694" y="3525"/>
                </a:lnTo>
                <a:lnTo>
                  <a:pt x="6703" y="3524"/>
                </a:lnTo>
                <a:lnTo>
                  <a:pt x="6707" y="3522"/>
                </a:lnTo>
                <a:lnTo>
                  <a:pt x="6709" y="3521"/>
                </a:lnTo>
                <a:lnTo>
                  <a:pt x="6713" y="3518"/>
                </a:lnTo>
                <a:lnTo>
                  <a:pt x="6716" y="3517"/>
                </a:lnTo>
                <a:lnTo>
                  <a:pt x="6718" y="3516"/>
                </a:lnTo>
                <a:lnTo>
                  <a:pt x="6724" y="3515"/>
                </a:lnTo>
                <a:lnTo>
                  <a:pt x="6725" y="3518"/>
                </a:lnTo>
                <a:lnTo>
                  <a:pt x="6728" y="3520"/>
                </a:lnTo>
                <a:lnTo>
                  <a:pt x="6730" y="3522"/>
                </a:lnTo>
                <a:lnTo>
                  <a:pt x="6734" y="3523"/>
                </a:lnTo>
                <a:lnTo>
                  <a:pt x="6737" y="3524"/>
                </a:lnTo>
                <a:lnTo>
                  <a:pt x="6741" y="3525"/>
                </a:lnTo>
                <a:lnTo>
                  <a:pt x="6751" y="3525"/>
                </a:lnTo>
                <a:lnTo>
                  <a:pt x="6775" y="3525"/>
                </a:lnTo>
                <a:lnTo>
                  <a:pt x="6787" y="3525"/>
                </a:lnTo>
                <a:lnTo>
                  <a:pt x="6830" y="3525"/>
                </a:lnTo>
                <a:lnTo>
                  <a:pt x="6840" y="3525"/>
                </a:lnTo>
                <a:lnTo>
                  <a:pt x="6859" y="3526"/>
                </a:lnTo>
                <a:lnTo>
                  <a:pt x="6918" y="3526"/>
                </a:lnTo>
                <a:lnTo>
                  <a:pt x="7205" y="3526"/>
                </a:lnTo>
                <a:lnTo>
                  <a:pt x="7262" y="3526"/>
                </a:lnTo>
                <a:lnTo>
                  <a:pt x="7298" y="3526"/>
                </a:lnTo>
                <a:lnTo>
                  <a:pt x="7349" y="3526"/>
                </a:lnTo>
                <a:lnTo>
                  <a:pt x="7571" y="3526"/>
                </a:lnTo>
                <a:lnTo>
                  <a:pt x="7824" y="3526"/>
                </a:lnTo>
                <a:lnTo>
                  <a:pt x="8068" y="3526"/>
                </a:lnTo>
                <a:lnTo>
                  <a:pt x="8119" y="3526"/>
                </a:lnTo>
                <a:lnTo>
                  <a:pt x="8246" y="3526"/>
                </a:lnTo>
                <a:lnTo>
                  <a:pt x="8281" y="3526"/>
                </a:lnTo>
                <a:lnTo>
                  <a:pt x="8328" y="3526"/>
                </a:lnTo>
                <a:lnTo>
                  <a:pt x="8355" y="3526"/>
                </a:lnTo>
                <a:lnTo>
                  <a:pt x="8488" y="3526"/>
                </a:lnTo>
                <a:lnTo>
                  <a:pt x="8504" y="3525"/>
                </a:lnTo>
                <a:lnTo>
                  <a:pt x="8513" y="3524"/>
                </a:lnTo>
                <a:lnTo>
                  <a:pt x="8521" y="3524"/>
                </a:lnTo>
                <a:lnTo>
                  <a:pt x="8525" y="3525"/>
                </a:lnTo>
                <a:lnTo>
                  <a:pt x="8536" y="3526"/>
                </a:lnTo>
                <a:lnTo>
                  <a:pt x="8558" y="3526"/>
                </a:lnTo>
                <a:lnTo>
                  <a:pt x="8601" y="3526"/>
                </a:lnTo>
                <a:lnTo>
                  <a:pt x="8644" y="3526"/>
                </a:lnTo>
                <a:lnTo>
                  <a:pt x="8713" y="3526"/>
                </a:lnTo>
                <a:lnTo>
                  <a:pt x="8821" y="3526"/>
                </a:lnTo>
                <a:lnTo>
                  <a:pt x="8851" y="3526"/>
                </a:lnTo>
                <a:lnTo>
                  <a:pt x="9411" y="3526"/>
                </a:lnTo>
                <a:lnTo>
                  <a:pt x="9621" y="3526"/>
                </a:lnTo>
                <a:lnTo>
                  <a:pt x="9627" y="3526"/>
                </a:lnTo>
                <a:lnTo>
                  <a:pt x="9754" y="3526"/>
                </a:lnTo>
                <a:lnTo>
                  <a:pt x="9767" y="3526"/>
                </a:lnTo>
                <a:lnTo>
                  <a:pt x="9919" y="3526"/>
                </a:lnTo>
                <a:lnTo>
                  <a:pt x="10014" y="3526"/>
                </a:lnTo>
                <a:lnTo>
                  <a:pt x="10018" y="3526"/>
                </a:lnTo>
                <a:lnTo>
                  <a:pt x="10261" y="3526"/>
                </a:lnTo>
                <a:lnTo>
                  <a:pt x="10277" y="3526"/>
                </a:lnTo>
                <a:lnTo>
                  <a:pt x="10370" y="3526"/>
                </a:lnTo>
                <a:lnTo>
                  <a:pt x="10503" y="3526"/>
                </a:lnTo>
                <a:lnTo>
                  <a:pt x="10507" y="3526"/>
                </a:lnTo>
                <a:lnTo>
                  <a:pt x="10694" y="3526"/>
                </a:lnTo>
                <a:lnTo>
                  <a:pt x="10767" y="3526"/>
                </a:lnTo>
                <a:lnTo>
                  <a:pt x="10955" y="3526"/>
                </a:lnTo>
                <a:lnTo>
                  <a:pt x="10958" y="3526"/>
                </a:lnTo>
                <a:lnTo>
                  <a:pt x="11017" y="3525"/>
                </a:lnTo>
                <a:lnTo>
                  <a:pt x="11024" y="3525"/>
                </a:lnTo>
                <a:lnTo>
                  <a:pt x="11074" y="3525"/>
                </a:lnTo>
                <a:lnTo>
                  <a:pt x="11089" y="3525"/>
                </a:lnTo>
                <a:lnTo>
                  <a:pt x="11123" y="3525"/>
                </a:lnTo>
                <a:lnTo>
                  <a:pt x="11132" y="3524"/>
                </a:lnTo>
                <a:lnTo>
                  <a:pt x="11140" y="3524"/>
                </a:lnTo>
                <a:lnTo>
                  <a:pt x="11229" y="3524"/>
                </a:lnTo>
                <a:lnTo>
                  <a:pt x="11236" y="3524"/>
                </a:lnTo>
                <a:lnTo>
                  <a:pt x="11240" y="3523"/>
                </a:lnTo>
                <a:lnTo>
                  <a:pt x="11245" y="3522"/>
                </a:lnTo>
                <a:lnTo>
                  <a:pt x="11247" y="3521"/>
                </a:lnTo>
                <a:lnTo>
                  <a:pt x="11249" y="3519"/>
                </a:lnTo>
                <a:lnTo>
                  <a:pt x="11252" y="3518"/>
                </a:lnTo>
                <a:lnTo>
                  <a:pt x="11254" y="3516"/>
                </a:lnTo>
                <a:lnTo>
                  <a:pt x="11256" y="3513"/>
                </a:lnTo>
                <a:lnTo>
                  <a:pt x="11258" y="3512"/>
                </a:lnTo>
                <a:lnTo>
                  <a:pt x="11261" y="3510"/>
                </a:lnTo>
                <a:lnTo>
                  <a:pt x="11263" y="3509"/>
                </a:lnTo>
                <a:lnTo>
                  <a:pt x="11267" y="3509"/>
                </a:lnTo>
                <a:lnTo>
                  <a:pt x="11269" y="3512"/>
                </a:lnTo>
                <a:lnTo>
                  <a:pt x="11270" y="3513"/>
                </a:lnTo>
                <a:lnTo>
                  <a:pt x="11272" y="3516"/>
                </a:lnTo>
                <a:lnTo>
                  <a:pt x="11275" y="3518"/>
                </a:lnTo>
                <a:lnTo>
                  <a:pt x="11277" y="3519"/>
                </a:lnTo>
                <a:lnTo>
                  <a:pt x="11286" y="3519"/>
                </a:lnTo>
                <a:lnTo>
                  <a:pt x="11288" y="3517"/>
                </a:lnTo>
                <a:lnTo>
                  <a:pt x="11290" y="3516"/>
                </a:lnTo>
                <a:lnTo>
                  <a:pt x="11293" y="3514"/>
                </a:lnTo>
                <a:lnTo>
                  <a:pt x="11295" y="3512"/>
                </a:lnTo>
                <a:lnTo>
                  <a:pt x="11297" y="3510"/>
                </a:lnTo>
                <a:lnTo>
                  <a:pt x="11300" y="3509"/>
                </a:lnTo>
                <a:lnTo>
                  <a:pt x="11302" y="3507"/>
                </a:lnTo>
                <a:lnTo>
                  <a:pt x="11306" y="3507"/>
                </a:lnTo>
                <a:lnTo>
                  <a:pt x="11309" y="3510"/>
                </a:lnTo>
                <a:lnTo>
                  <a:pt x="11310" y="3511"/>
                </a:lnTo>
                <a:lnTo>
                  <a:pt x="11317" y="3511"/>
                </a:lnTo>
                <a:lnTo>
                  <a:pt x="11319" y="3510"/>
                </a:lnTo>
                <a:lnTo>
                  <a:pt x="11322" y="3509"/>
                </a:lnTo>
                <a:lnTo>
                  <a:pt x="11325" y="3507"/>
                </a:lnTo>
                <a:lnTo>
                  <a:pt x="11329" y="3507"/>
                </a:lnTo>
                <a:lnTo>
                  <a:pt x="11331" y="3510"/>
                </a:lnTo>
                <a:lnTo>
                  <a:pt x="11333" y="3511"/>
                </a:lnTo>
                <a:lnTo>
                  <a:pt x="11334" y="3514"/>
                </a:lnTo>
                <a:lnTo>
                  <a:pt x="11336" y="3516"/>
                </a:lnTo>
                <a:lnTo>
                  <a:pt x="11339" y="3518"/>
                </a:lnTo>
                <a:lnTo>
                  <a:pt x="11341" y="3519"/>
                </a:lnTo>
                <a:lnTo>
                  <a:pt x="11349" y="3519"/>
                </a:lnTo>
                <a:lnTo>
                  <a:pt x="11352" y="3518"/>
                </a:lnTo>
                <a:lnTo>
                  <a:pt x="11354" y="3517"/>
                </a:lnTo>
                <a:lnTo>
                  <a:pt x="11356" y="3515"/>
                </a:lnTo>
                <a:lnTo>
                  <a:pt x="11359" y="3513"/>
                </a:lnTo>
                <a:lnTo>
                  <a:pt x="11361" y="3511"/>
                </a:lnTo>
                <a:lnTo>
                  <a:pt x="11363" y="3510"/>
                </a:lnTo>
                <a:lnTo>
                  <a:pt x="11366" y="3509"/>
                </a:lnTo>
                <a:lnTo>
                  <a:pt x="11370" y="3509"/>
                </a:lnTo>
                <a:lnTo>
                  <a:pt x="11372" y="3511"/>
                </a:lnTo>
                <a:lnTo>
                  <a:pt x="11373" y="3513"/>
                </a:lnTo>
                <a:lnTo>
                  <a:pt x="11374" y="3515"/>
                </a:lnTo>
                <a:lnTo>
                  <a:pt x="11377" y="3517"/>
                </a:lnTo>
                <a:lnTo>
                  <a:pt x="11379" y="3519"/>
                </a:lnTo>
                <a:lnTo>
                  <a:pt x="11381" y="3520"/>
                </a:lnTo>
                <a:lnTo>
                  <a:pt x="11386" y="3521"/>
                </a:lnTo>
                <a:lnTo>
                  <a:pt x="11390" y="3522"/>
                </a:lnTo>
                <a:lnTo>
                  <a:pt x="11398" y="3523"/>
                </a:lnTo>
                <a:lnTo>
                  <a:pt x="11404" y="3523"/>
                </a:lnTo>
                <a:lnTo>
                  <a:pt x="11416" y="3524"/>
                </a:lnTo>
                <a:lnTo>
                  <a:pt x="11439" y="3523"/>
                </a:lnTo>
                <a:lnTo>
                  <a:pt x="11448" y="3523"/>
                </a:lnTo>
                <a:lnTo>
                  <a:pt x="11462" y="3523"/>
                </a:lnTo>
                <a:lnTo>
                  <a:pt x="11467" y="3523"/>
                </a:lnTo>
                <a:lnTo>
                  <a:pt x="11491" y="3522"/>
                </a:lnTo>
                <a:lnTo>
                  <a:pt x="11501" y="3522"/>
                </a:lnTo>
                <a:lnTo>
                  <a:pt x="11516" y="3522"/>
                </a:lnTo>
                <a:lnTo>
                  <a:pt x="11555" y="3522"/>
                </a:lnTo>
                <a:lnTo>
                  <a:pt x="11570" y="3521"/>
                </a:lnTo>
                <a:lnTo>
                  <a:pt x="11578" y="3521"/>
                </a:lnTo>
                <a:lnTo>
                  <a:pt x="11611" y="3521"/>
                </a:lnTo>
                <a:lnTo>
                  <a:pt x="11624" y="3521"/>
                </a:lnTo>
                <a:lnTo>
                  <a:pt x="11633" y="3520"/>
                </a:lnTo>
                <a:lnTo>
                  <a:pt x="11640" y="3520"/>
                </a:lnTo>
                <a:lnTo>
                  <a:pt x="11646" y="3519"/>
                </a:lnTo>
                <a:lnTo>
                  <a:pt x="11650" y="3518"/>
                </a:lnTo>
                <a:lnTo>
                  <a:pt x="11653" y="3517"/>
                </a:lnTo>
                <a:lnTo>
                  <a:pt x="11655" y="3516"/>
                </a:lnTo>
                <a:lnTo>
                  <a:pt x="11657" y="3515"/>
                </a:lnTo>
                <a:lnTo>
                  <a:pt x="11659" y="3514"/>
                </a:lnTo>
                <a:lnTo>
                  <a:pt x="11662" y="3512"/>
                </a:lnTo>
                <a:lnTo>
                  <a:pt x="11665" y="3510"/>
                </a:lnTo>
                <a:lnTo>
                  <a:pt x="11670" y="3511"/>
                </a:lnTo>
                <a:lnTo>
                  <a:pt x="11673" y="3512"/>
                </a:lnTo>
                <a:lnTo>
                  <a:pt x="11675" y="3513"/>
                </a:lnTo>
                <a:lnTo>
                  <a:pt x="11679" y="3514"/>
                </a:lnTo>
                <a:lnTo>
                  <a:pt x="11688" y="3514"/>
                </a:lnTo>
                <a:lnTo>
                  <a:pt x="11692" y="3512"/>
                </a:lnTo>
                <a:lnTo>
                  <a:pt x="11696" y="3510"/>
                </a:lnTo>
                <a:lnTo>
                  <a:pt x="11700" y="3508"/>
                </a:lnTo>
                <a:lnTo>
                  <a:pt x="11702" y="3507"/>
                </a:lnTo>
                <a:lnTo>
                  <a:pt x="11705" y="3505"/>
                </a:lnTo>
                <a:lnTo>
                  <a:pt x="11717" y="3505"/>
                </a:lnTo>
                <a:lnTo>
                  <a:pt x="11721" y="3504"/>
                </a:lnTo>
                <a:lnTo>
                  <a:pt x="11724" y="3503"/>
                </a:lnTo>
                <a:lnTo>
                  <a:pt x="11726" y="3502"/>
                </a:lnTo>
                <a:lnTo>
                  <a:pt x="11729" y="3500"/>
                </a:lnTo>
                <a:lnTo>
                  <a:pt x="11734" y="3501"/>
                </a:lnTo>
                <a:lnTo>
                  <a:pt x="11738" y="3503"/>
                </a:lnTo>
                <a:lnTo>
                  <a:pt x="11746" y="3503"/>
                </a:lnTo>
                <a:lnTo>
                  <a:pt x="11751" y="3502"/>
                </a:lnTo>
                <a:lnTo>
                  <a:pt x="11753" y="3501"/>
                </a:lnTo>
                <a:lnTo>
                  <a:pt x="11755" y="3499"/>
                </a:lnTo>
                <a:lnTo>
                  <a:pt x="11757" y="3498"/>
                </a:lnTo>
                <a:lnTo>
                  <a:pt x="11760" y="3496"/>
                </a:lnTo>
                <a:lnTo>
                  <a:pt x="11762" y="3494"/>
                </a:lnTo>
                <a:lnTo>
                  <a:pt x="11764" y="3492"/>
                </a:lnTo>
                <a:lnTo>
                  <a:pt x="11767" y="3491"/>
                </a:lnTo>
                <a:lnTo>
                  <a:pt x="11770" y="3488"/>
                </a:lnTo>
                <a:lnTo>
                  <a:pt x="11772" y="3487"/>
                </a:lnTo>
                <a:lnTo>
                  <a:pt x="11779" y="3486"/>
                </a:lnTo>
                <a:lnTo>
                  <a:pt x="11783" y="3484"/>
                </a:lnTo>
                <a:lnTo>
                  <a:pt x="11786" y="3483"/>
                </a:lnTo>
                <a:lnTo>
                  <a:pt x="11788" y="3481"/>
                </a:lnTo>
                <a:lnTo>
                  <a:pt x="11790" y="3479"/>
                </a:lnTo>
                <a:lnTo>
                  <a:pt x="11792" y="3477"/>
                </a:lnTo>
                <a:lnTo>
                  <a:pt x="11795" y="3474"/>
                </a:lnTo>
                <a:lnTo>
                  <a:pt x="11797" y="3471"/>
                </a:lnTo>
                <a:lnTo>
                  <a:pt x="11799" y="3468"/>
                </a:lnTo>
                <a:lnTo>
                  <a:pt x="11801" y="3464"/>
                </a:lnTo>
                <a:lnTo>
                  <a:pt x="11803" y="3462"/>
                </a:lnTo>
                <a:lnTo>
                  <a:pt x="11803" y="3459"/>
                </a:lnTo>
                <a:lnTo>
                  <a:pt x="11805" y="3457"/>
                </a:lnTo>
                <a:lnTo>
                  <a:pt x="11806" y="3454"/>
                </a:lnTo>
                <a:lnTo>
                  <a:pt x="11807" y="3451"/>
                </a:lnTo>
                <a:lnTo>
                  <a:pt x="11808" y="3447"/>
                </a:lnTo>
                <a:lnTo>
                  <a:pt x="11809" y="3444"/>
                </a:lnTo>
                <a:lnTo>
                  <a:pt x="11810" y="3439"/>
                </a:lnTo>
                <a:lnTo>
                  <a:pt x="11812" y="3435"/>
                </a:lnTo>
                <a:lnTo>
                  <a:pt x="11812" y="3430"/>
                </a:lnTo>
                <a:lnTo>
                  <a:pt x="11814" y="3424"/>
                </a:lnTo>
                <a:lnTo>
                  <a:pt x="11815" y="3417"/>
                </a:lnTo>
                <a:lnTo>
                  <a:pt x="11816" y="3409"/>
                </a:lnTo>
                <a:lnTo>
                  <a:pt x="11816" y="3405"/>
                </a:lnTo>
                <a:lnTo>
                  <a:pt x="11817" y="3400"/>
                </a:lnTo>
                <a:lnTo>
                  <a:pt x="11818" y="3396"/>
                </a:lnTo>
                <a:lnTo>
                  <a:pt x="11818" y="3391"/>
                </a:lnTo>
                <a:lnTo>
                  <a:pt x="11819" y="3385"/>
                </a:lnTo>
                <a:lnTo>
                  <a:pt x="11819" y="3379"/>
                </a:lnTo>
                <a:lnTo>
                  <a:pt x="11820" y="3373"/>
                </a:lnTo>
                <a:lnTo>
                  <a:pt x="11821" y="3366"/>
                </a:lnTo>
                <a:lnTo>
                  <a:pt x="11821" y="3359"/>
                </a:lnTo>
                <a:lnTo>
                  <a:pt x="11821" y="3352"/>
                </a:lnTo>
                <a:lnTo>
                  <a:pt x="11822" y="3344"/>
                </a:lnTo>
                <a:lnTo>
                  <a:pt x="11823" y="3336"/>
                </a:lnTo>
                <a:lnTo>
                  <a:pt x="11823" y="3327"/>
                </a:lnTo>
                <a:lnTo>
                  <a:pt x="11824" y="3317"/>
                </a:lnTo>
                <a:lnTo>
                  <a:pt x="11824" y="3307"/>
                </a:lnTo>
                <a:lnTo>
                  <a:pt x="11825" y="3297"/>
                </a:lnTo>
                <a:lnTo>
                  <a:pt x="11825" y="3285"/>
                </a:lnTo>
                <a:lnTo>
                  <a:pt x="11826" y="3273"/>
                </a:lnTo>
                <a:lnTo>
                  <a:pt x="11827" y="3261"/>
                </a:lnTo>
                <a:lnTo>
                  <a:pt x="11827" y="3247"/>
                </a:lnTo>
                <a:lnTo>
                  <a:pt x="11828" y="3233"/>
                </a:lnTo>
                <a:lnTo>
                  <a:pt x="11828" y="3217"/>
                </a:lnTo>
                <a:lnTo>
                  <a:pt x="11829" y="3200"/>
                </a:lnTo>
                <a:lnTo>
                  <a:pt x="11829" y="3182"/>
                </a:lnTo>
                <a:lnTo>
                  <a:pt x="11830" y="3163"/>
                </a:lnTo>
                <a:lnTo>
                  <a:pt x="11830" y="3142"/>
                </a:lnTo>
                <a:lnTo>
                  <a:pt x="11831" y="3120"/>
                </a:lnTo>
                <a:lnTo>
                  <a:pt x="11832" y="3095"/>
                </a:lnTo>
                <a:lnTo>
                  <a:pt x="11832" y="3068"/>
                </a:lnTo>
                <a:lnTo>
                  <a:pt x="11833" y="3038"/>
                </a:lnTo>
                <a:lnTo>
                  <a:pt x="11833" y="3005"/>
                </a:lnTo>
                <a:lnTo>
                  <a:pt x="11834" y="2969"/>
                </a:lnTo>
                <a:lnTo>
                  <a:pt x="11834" y="2928"/>
                </a:lnTo>
                <a:lnTo>
                  <a:pt x="11835" y="2883"/>
                </a:lnTo>
                <a:lnTo>
                  <a:pt x="11835" y="2833"/>
                </a:lnTo>
                <a:lnTo>
                  <a:pt x="11836" y="2777"/>
                </a:lnTo>
                <a:lnTo>
                  <a:pt x="11837" y="2716"/>
                </a:lnTo>
                <a:lnTo>
                  <a:pt x="11837" y="2649"/>
                </a:lnTo>
                <a:lnTo>
                  <a:pt x="11838" y="2576"/>
                </a:lnTo>
                <a:lnTo>
                  <a:pt x="11838" y="2498"/>
                </a:lnTo>
                <a:lnTo>
                  <a:pt x="11839" y="2413"/>
                </a:lnTo>
                <a:lnTo>
                  <a:pt x="11839" y="2324"/>
                </a:lnTo>
                <a:lnTo>
                  <a:pt x="11840" y="2230"/>
                </a:lnTo>
                <a:lnTo>
                  <a:pt x="11841" y="2131"/>
                </a:lnTo>
                <a:lnTo>
                  <a:pt x="11841" y="2029"/>
                </a:lnTo>
                <a:lnTo>
                  <a:pt x="11842" y="1924"/>
                </a:lnTo>
                <a:lnTo>
                  <a:pt x="11842" y="1819"/>
                </a:lnTo>
                <a:lnTo>
                  <a:pt x="11843" y="1713"/>
                </a:lnTo>
                <a:lnTo>
                  <a:pt x="11843" y="1609"/>
                </a:lnTo>
                <a:lnTo>
                  <a:pt x="11844" y="1509"/>
                </a:lnTo>
                <a:lnTo>
                  <a:pt x="11844" y="1413"/>
                </a:lnTo>
                <a:lnTo>
                  <a:pt x="11845" y="1322"/>
                </a:lnTo>
                <a:lnTo>
                  <a:pt x="11846" y="1236"/>
                </a:lnTo>
                <a:lnTo>
                  <a:pt x="11846" y="1155"/>
                </a:lnTo>
                <a:lnTo>
                  <a:pt x="11847" y="1077"/>
                </a:lnTo>
                <a:lnTo>
                  <a:pt x="11847" y="1001"/>
                </a:lnTo>
                <a:lnTo>
                  <a:pt x="11848" y="927"/>
                </a:lnTo>
                <a:lnTo>
                  <a:pt x="11848" y="852"/>
                </a:lnTo>
                <a:lnTo>
                  <a:pt x="11849" y="778"/>
                </a:lnTo>
                <a:lnTo>
                  <a:pt x="11850" y="705"/>
                </a:lnTo>
                <a:lnTo>
                  <a:pt x="11850" y="632"/>
                </a:lnTo>
                <a:lnTo>
                  <a:pt x="11851" y="561"/>
                </a:lnTo>
                <a:lnTo>
                  <a:pt x="11851" y="494"/>
                </a:lnTo>
                <a:lnTo>
                  <a:pt x="11852" y="432"/>
                </a:lnTo>
                <a:lnTo>
                  <a:pt x="11852" y="380"/>
                </a:lnTo>
                <a:lnTo>
                  <a:pt x="11853" y="341"/>
                </a:lnTo>
                <a:lnTo>
                  <a:pt x="11853" y="321"/>
                </a:lnTo>
                <a:lnTo>
                  <a:pt x="11854" y="326"/>
                </a:lnTo>
                <a:lnTo>
                  <a:pt x="11855" y="360"/>
                </a:lnTo>
                <a:lnTo>
                  <a:pt x="11855" y="427"/>
                </a:lnTo>
                <a:lnTo>
                  <a:pt x="11856" y="526"/>
                </a:lnTo>
                <a:lnTo>
                  <a:pt x="11856" y="656"/>
                </a:lnTo>
                <a:lnTo>
                  <a:pt x="11857" y="811"/>
                </a:lnTo>
                <a:lnTo>
                  <a:pt x="11857" y="984"/>
                </a:lnTo>
                <a:lnTo>
                  <a:pt x="11858" y="1165"/>
                </a:lnTo>
                <a:lnTo>
                  <a:pt x="11859" y="1348"/>
                </a:lnTo>
                <a:lnTo>
                  <a:pt x="11859" y="1524"/>
                </a:lnTo>
                <a:lnTo>
                  <a:pt x="11860" y="1689"/>
                </a:lnTo>
                <a:lnTo>
                  <a:pt x="11860" y="1840"/>
                </a:lnTo>
                <a:lnTo>
                  <a:pt x="11861" y="1975"/>
                </a:lnTo>
                <a:lnTo>
                  <a:pt x="11861" y="2094"/>
                </a:lnTo>
                <a:lnTo>
                  <a:pt x="11862" y="2197"/>
                </a:lnTo>
                <a:lnTo>
                  <a:pt x="11862" y="2287"/>
                </a:lnTo>
                <a:lnTo>
                  <a:pt x="11863" y="2364"/>
                </a:lnTo>
                <a:lnTo>
                  <a:pt x="11864" y="2431"/>
                </a:lnTo>
                <a:lnTo>
                  <a:pt x="11864" y="2489"/>
                </a:lnTo>
                <a:lnTo>
                  <a:pt x="11864" y="2539"/>
                </a:lnTo>
                <a:lnTo>
                  <a:pt x="11865" y="2582"/>
                </a:lnTo>
                <a:lnTo>
                  <a:pt x="11866" y="2619"/>
                </a:lnTo>
                <a:lnTo>
                  <a:pt x="11866" y="2651"/>
                </a:lnTo>
                <a:lnTo>
                  <a:pt x="11867" y="2679"/>
                </a:lnTo>
                <a:lnTo>
                  <a:pt x="11867" y="2702"/>
                </a:lnTo>
                <a:lnTo>
                  <a:pt x="11868" y="2721"/>
                </a:lnTo>
                <a:lnTo>
                  <a:pt x="11868" y="2736"/>
                </a:lnTo>
                <a:lnTo>
                  <a:pt x="11869" y="2748"/>
                </a:lnTo>
                <a:lnTo>
                  <a:pt x="11870" y="2755"/>
                </a:lnTo>
                <a:lnTo>
                  <a:pt x="11871" y="2754"/>
                </a:lnTo>
                <a:lnTo>
                  <a:pt x="11872" y="2745"/>
                </a:lnTo>
                <a:lnTo>
                  <a:pt x="11873" y="2732"/>
                </a:lnTo>
                <a:lnTo>
                  <a:pt x="11873" y="2714"/>
                </a:lnTo>
                <a:lnTo>
                  <a:pt x="11873" y="2690"/>
                </a:lnTo>
                <a:lnTo>
                  <a:pt x="11874" y="2660"/>
                </a:lnTo>
                <a:lnTo>
                  <a:pt x="11875" y="2625"/>
                </a:lnTo>
                <a:lnTo>
                  <a:pt x="11875" y="2583"/>
                </a:lnTo>
                <a:lnTo>
                  <a:pt x="11876" y="2535"/>
                </a:lnTo>
                <a:lnTo>
                  <a:pt x="11876" y="2480"/>
                </a:lnTo>
                <a:lnTo>
                  <a:pt x="11877" y="2418"/>
                </a:lnTo>
                <a:lnTo>
                  <a:pt x="11877" y="2350"/>
                </a:lnTo>
                <a:lnTo>
                  <a:pt x="11878" y="2275"/>
                </a:lnTo>
                <a:lnTo>
                  <a:pt x="11879" y="2194"/>
                </a:lnTo>
                <a:lnTo>
                  <a:pt x="11879" y="2107"/>
                </a:lnTo>
                <a:lnTo>
                  <a:pt x="11880" y="2015"/>
                </a:lnTo>
                <a:lnTo>
                  <a:pt x="11880" y="1918"/>
                </a:lnTo>
                <a:lnTo>
                  <a:pt x="11881" y="1817"/>
                </a:lnTo>
                <a:lnTo>
                  <a:pt x="11881" y="1714"/>
                </a:lnTo>
                <a:lnTo>
                  <a:pt x="11882" y="1609"/>
                </a:lnTo>
                <a:lnTo>
                  <a:pt x="11882" y="1504"/>
                </a:lnTo>
                <a:lnTo>
                  <a:pt x="11883" y="1400"/>
                </a:lnTo>
                <a:lnTo>
                  <a:pt x="11884" y="1299"/>
                </a:lnTo>
                <a:lnTo>
                  <a:pt x="11884" y="1202"/>
                </a:lnTo>
                <a:lnTo>
                  <a:pt x="11885" y="1109"/>
                </a:lnTo>
                <a:lnTo>
                  <a:pt x="11885" y="1021"/>
                </a:lnTo>
                <a:lnTo>
                  <a:pt x="11886" y="937"/>
                </a:lnTo>
                <a:lnTo>
                  <a:pt x="11886" y="855"/>
                </a:lnTo>
                <a:lnTo>
                  <a:pt x="11887" y="776"/>
                </a:lnTo>
                <a:lnTo>
                  <a:pt x="11888" y="697"/>
                </a:lnTo>
                <a:lnTo>
                  <a:pt x="11888" y="617"/>
                </a:lnTo>
                <a:lnTo>
                  <a:pt x="11889" y="538"/>
                </a:lnTo>
                <a:lnTo>
                  <a:pt x="11889" y="458"/>
                </a:lnTo>
                <a:lnTo>
                  <a:pt x="11890" y="378"/>
                </a:lnTo>
                <a:lnTo>
                  <a:pt x="11890" y="300"/>
                </a:lnTo>
                <a:lnTo>
                  <a:pt x="11891" y="225"/>
                </a:lnTo>
                <a:lnTo>
                  <a:pt x="11891" y="154"/>
                </a:lnTo>
                <a:lnTo>
                  <a:pt x="11892" y="92"/>
                </a:lnTo>
                <a:lnTo>
                  <a:pt x="11893" y="42"/>
                </a:lnTo>
                <a:lnTo>
                  <a:pt x="11893" y="10"/>
                </a:lnTo>
                <a:lnTo>
                  <a:pt x="11894" y="0"/>
                </a:lnTo>
                <a:lnTo>
                  <a:pt x="11894" y="18"/>
                </a:lnTo>
                <a:lnTo>
                  <a:pt x="11895" y="66"/>
                </a:lnTo>
                <a:lnTo>
                  <a:pt x="11895" y="145"/>
                </a:lnTo>
                <a:lnTo>
                  <a:pt x="11896" y="252"/>
                </a:lnTo>
                <a:lnTo>
                  <a:pt x="11896" y="380"/>
                </a:lnTo>
                <a:lnTo>
                  <a:pt x="11897" y="522"/>
                </a:lnTo>
                <a:lnTo>
                  <a:pt x="11898" y="669"/>
                </a:lnTo>
                <a:lnTo>
                  <a:pt x="11898" y="812"/>
                </a:lnTo>
                <a:lnTo>
                  <a:pt x="11899" y="944"/>
                </a:lnTo>
                <a:lnTo>
                  <a:pt x="11899" y="1060"/>
                </a:lnTo>
                <a:lnTo>
                  <a:pt x="11900" y="1155"/>
                </a:lnTo>
                <a:lnTo>
                  <a:pt x="11900" y="1229"/>
                </a:lnTo>
                <a:lnTo>
                  <a:pt x="11901" y="1281"/>
                </a:lnTo>
                <a:lnTo>
                  <a:pt x="11902" y="1313"/>
                </a:lnTo>
                <a:lnTo>
                  <a:pt x="11903" y="1321"/>
                </a:lnTo>
                <a:lnTo>
                  <a:pt x="11903" y="1302"/>
                </a:lnTo>
                <a:lnTo>
                  <a:pt x="11904" y="1270"/>
                </a:lnTo>
                <a:lnTo>
                  <a:pt x="11904" y="1227"/>
                </a:lnTo>
                <a:lnTo>
                  <a:pt x="11905" y="1177"/>
                </a:lnTo>
                <a:lnTo>
                  <a:pt x="11905" y="1121"/>
                </a:lnTo>
                <a:lnTo>
                  <a:pt x="11906" y="1062"/>
                </a:lnTo>
                <a:lnTo>
                  <a:pt x="11907" y="1001"/>
                </a:lnTo>
                <a:lnTo>
                  <a:pt x="11907" y="940"/>
                </a:lnTo>
                <a:lnTo>
                  <a:pt x="11908" y="882"/>
                </a:lnTo>
                <a:lnTo>
                  <a:pt x="11908" y="826"/>
                </a:lnTo>
                <a:lnTo>
                  <a:pt x="11909" y="773"/>
                </a:lnTo>
                <a:lnTo>
                  <a:pt x="11909" y="722"/>
                </a:lnTo>
                <a:lnTo>
                  <a:pt x="11910" y="671"/>
                </a:lnTo>
                <a:lnTo>
                  <a:pt x="11911" y="621"/>
                </a:lnTo>
                <a:lnTo>
                  <a:pt x="11911" y="569"/>
                </a:lnTo>
                <a:lnTo>
                  <a:pt x="11912" y="516"/>
                </a:lnTo>
                <a:lnTo>
                  <a:pt x="11912" y="461"/>
                </a:lnTo>
                <a:lnTo>
                  <a:pt x="11913" y="406"/>
                </a:lnTo>
                <a:lnTo>
                  <a:pt x="11913" y="349"/>
                </a:lnTo>
                <a:lnTo>
                  <a:pt x="11914" y="294"/>
                </a:lnTo>
                <a:lnTo>
                  <a:pt x="11914" y="241"/>
                </a:lnTo>
                <a:lnTo>
                  <a:pt x="11915" y="194"/>
                </a:lnTo>
                <a:lnTo>
                  <a:pt x="11916" y="156"/>
                </a:lnTo>
                <a:lnTo>
                  <a:pt x="11916" y="132"/>
                </a:lnTo>
                <a:lnTo>
                  <a:pt x="11917" y="129"/>
                </a:lnTo>
                <a:lnTo>
                  <a:pt x="11917" y="152"/>
                </a:lnTo>
                <a:lnTo>
                  <a:pt x="11918" y="206"/>
                </a:lnTo>
                <a:lnTo>
                  <a:pt x="11918" y="293"/>
                </a:lnTo>
                <a:lnTo>
                  <a:pt x="11919" y="412"/>
                </a:lnTo>
                <a:lnTo>
                  <a:pt x="11920" y="560"/>
                </a:lnTo>
                <a:lnTo>
                  <a:pt x="11920" y="731"/>
                </a:lnTo>
                <a:lnTo>
                  <a:pt x="11920" y="916"/>
                </a:lnTo>
                <a:lnTo>
                  <a:pt x="11921" y="1108"/>
                </a:lnTo>
                <a:lnTo>
                  <a:pt x="11922" y="1297"/>
                </a:lnTo>
                <a:lnTo>
                  <a:pt x="11922" y="1479"/>
                </a:lnTo>
                <a:lnTo>
                  <a:pt x="11923" y="1648"/>
                </a:lnTo>
                <a:lnTo>
                  <a:pt x="11923" y="1802"/>
                </a:lnTo>
                <a:lnTo>
                  <a:pt x="11924" y="1939"/>
                </a:lnTo>
                <a:lnTo>
                  <a:pt x="11925" y="2060"/>
                </a:lnTo>
                <a:lnTo>
                  <a:pt x="11925" y="2166"/>
                </a:lnTo>
                <a:lnTo>
                  <a:pt x="11925" y="2258"/>
                </a:lnTo>
                <a:lnTo>
                  <a:pt x="11926" y="2339"/>
                </a:lnTo>
                <a:lnTo>
                  <a:pt x="11927" y="2409"/>
                </a:lnTo>
                <a:lnTo>
                  <a:pt x="11927" y="2470"/>
                </a:lnTo>
                <a:lnTo>
                  <a:pt x="11928" y="2523"/>
                </a:lnTo>
                <a:lnTo>
                  <a:pt x="11928" y="2570"/>
                </a:lnTo>
                <a:lnTo>
                  <a:pt x="11929" y="2612"/>
                </a:lnTo>
                <a:lnTo>
                  <a:pt x="11929" y="2648"/>
                </a:lnTo>
                <a:lnTo>
                  <a:pt x="11930" y="2680"/>
                </a:lnTo>
                <a:lnTo>
                  <a:pt x="11931" y="2707"/>
                </a:lnTo>
                <a:lnTo>
                  <a:pt x="11931" y="2731"/>
                </a:lnTo>
                <a:lnTo>
                  <a:pt x="11932" y="2751"/>
                </a:lnTo>
                <a:lnTo>
                  <a:pt x="11932" y="2768"/>
                </a:lnTo>
                <a:lnTo>
                  <a:pt x="11933" y="2781"/>
                </a:lnTo>
                <a:lnTo>
                  <a:pt x="11933" y="2791"/>
                </a:lnTo>
                <a:lnTo>
                  <a:pt x="11934" y="2797"/>
                </a:lnTo>
                <a:lnTo>
                  <a:pt x="11935" y="2798"/>
                </a:lnTo>
                <a:lnTo>
                  <a:pt x="11936" y="2793"/>
                </a:lnTo>
                <a:lnTo>
                  <a:pt x="11936" y="2784"/>
                </a:lnTo>
                <a:lnTo>
                  <a:pt x="11937" y="2771"/>
                </a:lnTo>
                <a:lnTo>
                  <a:pt x="11937" y="2753"/>
                </a:lnTo>
                <a:lnTo>
                  <a:pt x="11938" y="2730"/>
                </a:lnTo>
                <a:lnTo>
                  <a:pt x="11938" y="2702"/>
                </a:lnTo>
                <a:lnTo>
                  <a:pt x="11939" y="2668"/>
                </a:lnTo>
                <a:lnTo>
                  <a:pt x="11940" y="2628"/>
                </a:lnTo>
                <a:lnTo>
                  <a:pt x="11940" y="2582"/>
                </a:lnTo>
                <a:lnTo>
                  <a:pt x="11941" y="2530"/>
                </a:lnTo>
                <a:lnTo>
                  <a:pt x="11941" y="2472"/>
                </a:lnTo>
                <a:lnTo>
                  <a:pt x="11942" y="2407"/>
                </a:lnTo>
                <a:lnTo>
                  <a:pt x="11942" y="2337"/>
                </a:lnTo>
                <a:lnTo>
                  <a:pt x="11943" y="2260"/>
                </a:lnTo>
                <a:lnTo>
                  <a:pt x="11943" y="2178"/>
                </a:lnTo>
                <a:lnTo>
                  <a:pt x="11944" y="2091"/>
                </a:lnTo>
                <a:lnTo>
                  <a:pt x="11945" y="1999"/>
                </a:lnTo>
                <a:lnTo>
                  <a:pt x="11945" y="1904"/>
                </a:lnTo>
                <a:lnTo>
                  <a:pt x="11946" y="1806"/>
                </a:lnTo>
                <a:lnTo>
                  <a:pt x="11946" y="1706"/>
                </a:lnTo>
                <a:lnTo>
                  <a:pt x="11947" y="1607"/>
                </a:lnTo>
                <a:lnTo>
                  <a:pt x="11947" y="1509"/>
                </a:lnTo>
                <a:lnTo>
                  <a:pt x="11948" y="1414"/>
                </a:lnTo>
                <a:lnTo>
                  <a:pt x="11949" y="1324"/>
                </a:lnTo>
                <a:lnTo>
                  <a:pt x="11949" y="1238"/>
                </a:lnTo>
                <a:lnTo>
                  <a:pt x="11950" y="1158"/>
                </a:lnTo>
                <a:lnTo>
                  <a:pt x="11950" y="1082"/>
                </a:lnTo>
                <a:lnTo>
                  <a:pt x="11951" y="1009"/>
                </a:lnTo>
                <a:lnTo>
                  <a:pt x="11951" y="938"/>
                </a:lnTo>
                <a:lnTo>
                  <a:pt x="11952" y="869"/>
                </a:lnTo>
                <a:lnTo>
                  <a:pt x="11952" y="800"/>
                </a:lnTo>
                <a:lnTo>
                  <a:pt x="11953" y="731"/>
                </a:lnTo>
                <a:lnTo>
                  <a:pt x="11954" y="663"/>
                </a:lnTo>
                <a:lnTo>
                  <a:pt x="11954" y="595"/>
                </a:lnTo>
                <a:lnTo>
                  <a:pt x="11955" y="530"/>
                </a:lnTo>
                <a:lnTo>
                  <a:pt x="11955" y="467"/>
                </a:lnTo>
                <a:lnTo>
                  <a:pt x="11956" y="410"/>
                </a:lnTo>
                <a:lnTo>
                  <a:pt x="11956" y="363"/>
                </a:lnTo>
                <a:lnTo>
                  <a:pt x="11957" y="328"/>
                </a:lnTo>
                <a:lnTo>
                  <a:pt x="11958" y="323"/>
                </a:lnTo>
                <a:lnTo>
                  <a:pt x="11959" y="363"/>
                </a:lnTo>
                <a:lnTo>
                  <a:pt x="11959" y="435"/>
                </a:lnTo>
                <a:lnTo>
                  <a:pt x="11960" y="542"/>
                </a:lnTo>
                <a:lnTo>
                  <a:pt x="11960" y="679"/>
                </a:lnTo>
                <a:lnTo>
                  <a:pt x="11961" y="843"/>
                </a:lnTo>
                <a:lnTo>
                  <a:pt x="11961" y="1024"/>
                </a:lnTo>
                <a:lnTo>
                  <a:pt x="11962" y="1215"/>
                </a:lnTo>
                <a:lnTo>
                  <a:pt x="11963" y="1407"/>
                </a:lnTo>
                <a:lnTo>
                  <a:pt x="11963" y="1593"/>
                </a:lnTo>
                <a:lnTo>
                  <a:pt x="11964" y="1768"/>
                </a:lnTo>
                <a:lnTo>
                  <a:pt x="11964" y="1929"/>
                </a:lnTo>
                <a:lnTo>
                  <a:pt x="11965" y="2074"/>
                </a:lnTo>
                <a:lnTo>
                  <a:pt x="11965" y="2203"/>
                </a:lnTo>
                <a:lnTo>
                  <a:pt x="11966" y="2318"/>
                </a:lnTo>
                <a:lnTo>
                  <a:pt x="11966" y="2418"/>
                </a:lnTo>
                <a:lnTo>
                  <a:pt x="11967" y="2507"/>
                </a:lnTo>
                <a:lnTo>
                  <a:pt x="11968" y="2585"/>
                </a:lnTo>
                <a:lnTo>
                  <a:pt x="11968" y="2655"/>
                </a:lnTo>
                <a:lnTo>
                  <a:pt x="11969" y="2717"/>
                </a:lnTo>
                <a:lnTo>
                  <a:pt x="11969" y="2774"/>
                </a:lnTo>
                <a:lnTo>
                  <a:pt x="11970" y="2825"/>
                </a:lnTo>
                <a:lnTo>
                  <a:pt x="11970" y="2871"/>
                </a:lnTo>
                <a:lnTo>
                  <a:pt x="11971" y="2914"/>
                </a:lnTo>
                <a:lnTo>
                  <a:pt x="11972" y="2953"/>
                </a:lnTo>
                <a:lnTo>
                  <a:pt x="11972" y="2990"/>
                </a:lnTo>
                <a:lnTo>
                  <a:pt x="11972" y="3023"/>
                </a:lnTo>
                <a:lnTo>
                  <a:pt x="11973" y="3055"/>
                </a:lnTo>
                <a:lnTo>
                  <a:pt x="11974" y="3083"/>
                </a:lnTo>
                <a:lnTo>
                  <a:pt x="11974" y="3110"/>
                </a:lnTo>
                <a:lnTo>
                  <a:pt x="11975" y="3134"/>
                </a:lnTo>
                <a:lnTo>
                  <a:pt x="11975" y="3157"/>
                </a:lnTo>
                <a:lnTo>
                  <a:pt x="11976" y="3177"/>
                </a:lnTo>
                <a:lnTo>
                  <a:pt x="11977" y="3196"/>
                </a:lnTo>
                <a:lnTo>
                  <a:pt x="11977" y="3213"/>
                </a:lnTo>
                <a:lnTo>
                  <a:pt x="11978" y="3229"/>
                </a:lnTo>
                <a:lnTo>
                  <a:pt x="11978" y="3243"/>
                </a:lnTo>
                <a:lnTo>
                  <a:pt x="11979" y="3255"/>
                </a:lnTo>
                <a:lnTo>
                  <a:pt x="11979" y="3267"/>
                </a:lnTo>
                <a:lnTo>
                  <a:pt x="11980" y="3277"/>
                </a:lnTo>
                <a:lnTo>
                  <a:pt x="11981" y="3286"/>
                </a:lnTo>
                <a:lnTo>
                  <a:pt x="11981" y="3295"/>
                </a:lnTo>
                <a:lnTo>
                  <a:pt x="11981" y="3303"/>
                </a:lnTo>
                <a:lnTo>
                  <a:pt x="11982" y="3310"/>
                </a:lnTo>
                <a:lnTo>
                  <a:pt x="11983" y="3317"/>
                </a:lnTo>
                <a:lnTo>
                  <a:pt x="11983" y="3324"/>
                </a:lnTo>
                <a:lnTo>
                  <a:pt x="11984" y="3331"/>
                </a:lnTo>
                <a:lnTo>
                  <a:pt x="11984" y="3337"/>
                </a:lnTo>
                <a:lnTo>
                  <a:pt x="11985" y="3343"/>
                </a:lnTo>
                <a:lnTo>
                  <a:pt x="11985" y="3349"/>
                </a:lnTo>
                <a:lnTo>
                  <a:pt x="11986" y="3356"/>
                </a:lnTo>
                <a:lnTo>
                  <a:pt x="11986" y="3361"/>
                </a:lnTo>
                <a:lnTo>
                  <a:pt x="11987" y="3367"/>
                </a:lnTo>
                <a:lnTo>
                  <a:pt x="11988" y="3373"/>
                </a:lnTo>
                <a:lnTo>
                  <a:pt x="11988" y="3378"/>
                </a:lnTo>
                <a:lnTo>
                  <a:pt x="11989" y="3383"/>
                </a:lnTo>
                <a:lnTo>
                  <a:pt x="11989" y="3387"/>
                </a:lnTo>
                <a:lnTo>
                  <a:pt x="11990" y="3392"/>
                </a:lnTo>
                <a:lnTo>
                  <a:pt x="11990" y="3396"/>
                </a:lnTo>
                <a:lnTo>
                  <a:pt x="11992" y="3403"/>
                </a:lnTo>
                <a:lnTo>
                  <a:pt x="11993" y="3409"/>
                </a:lnTo>
                <a:lnTo>
                  <a:pt x="11994" y="3415"/>
                </a:lnTo>
                <a:lnTo>
                  <a:pt x="11995" y="3421"/>
                </a:lnTo>
                <a:lnTo>
                  <a:pt x="11996" y="3426"/>
                </a:lnTo>
                <a:lnTo>
                  <a:pt x="11997" y="3430"/>
                </a:lnTo>
                <a:lnTo>
                  <a:pt x="11998" y="3434"/>
                </a:lnTo>
                <a:lnTo>
                  <a:pt x="11999" y="3438"/>
                </a:lnTo>
                <a:lnTo>
                  <a:pt x="12001" y="3442"/>
                </a:lnTo>
                <a:lnTo>
                  <a:pt x="12002" y="3445"/>
                </a:lnTo>
                <a:lnTo>
                  <a:pt x="12003" y="3448"/>
                </a:lnTo>
                <a:lnTo>
                  <a:pt x="12004" y="3451"/>
                </a:lnTo>
                <a:lnTo>
                  <a:pt x="12005" y="3454"/>
                </a:lnTo>
                <a:lnTo>
                  <a:pt x="12006" y="3456"/>
                </a:lnTo>
                <a:lnTo>
                  <a:pt x="12007" y="3459"/>
                </a:lnTo>
                <a:lnTo>
                  <a:pt x="12008" y="3461"/>
                </a:lnTo>
                <a:lnTo>
                  <a:pt x="12010" y="3463"/>
                </a:lnTo>
                <a:lnTo>
                  <a:pt x="12011" y="3465"/>
                </a:lnTo>
                <a:lnTo>
                  <a:pt x="12012" y="3467"/>
                </a:lnTo>
                <a:lnTo>
                  <a:pt x="12014" y="3471"/>
                </a:lnTo>
                <a:lnTo>
                  <a:pt x="12016" y="3475"/>
                </a:lnTo>
                <a:lnTo>
                  <a:pt x="12018" y="3478"/>
                </a:lnTo>
                <a:lnTo>
                  <a:pt x="12021" y="3481"/>
                </a:lnTo>
                <a:lnTo>
                  <a:pt x="12023" y="3484"/>
                </a:lnTo>
                <a:lnTo>
                  <a:pt x="12024" y="3486"/>
                </a:lnTo>
                <a:lnTo>
                  <a:pt x="12027" y="3488"/>
                </a:lnTo>
                <a:lnTo>
                  <a:pt x="12029" y="3489"/>
                </a:lnTo>
                <a:lnTo>
                  <a:pt x="12033" y="3491"/>
                </a:lnTo>
                <a:lnTo>
                  <a:pt x="12037" y="3492"/>
                </a:lnTo>
                <a:lnTo>
                  <a:pt x="12047" y="3492"/>
                </a:lnTo>
                <a:lnTo>
                  <a:pt x="12050" y="3494"/>
                </a:lnTo>
                <a:lnTo>
                  <a:pt x="12053" y="3497"/>
                </a:lnTo>
                <a:lnTo>
                  <a:pt x="12055" y="3499"/>
                </a:lnTo>
                <a:lnTo>
                  <a:pt x="12057" y="3501"/>
                </a:lnTo>
                <a:lnTo>
                  <a:pt x="12059" y="3502"/>
                </a:lnTo>
                <a:lnTo>
                  <a:pt x="12062" y="3504"/>
                </a:lnTo>
                <a:lnTo>
                  <a:pt x="12064" y="3506"/>
                </a:lnTo>
                <a:lnTo>
                  <a:pt x="12066" y="3507"/>
                </a:lnTo>
                <a:lnTo>
                  <a:pt x="12068" y="3508"/>
                </a:lnTo>
                <a:lnTo>
                  <a:pt x="12076" y="3508"/>
                </a:lnTo>
                <a:lnTo>
                  <a:pt x="12081" y="3507"/>
                </a:lnTo>
                <a:lnTo>
                  <a:pt x="12083" y="3506"/>
                </a:lnTo>
                <a:lnTo>
                  <a:pt x="12088" y="3506"/>
                </a:lnTo>
                <a:lnTo>
                  <a:pt x="12091" y="3508"/>
                </a:lnTo>
                <a:lnTo>
                  <a:pt x="12094" y="3509"/>
                </a:lnTo>
                <a:lnTo>
                  <a:pt x="12100" y="3509"/>
                </a:lnTo>
                <a:lnTo>
                  <a:pt x="12105" y="3508"/>
                </a:lnTo>
                <a:lnTo>
                  <a:pt x="12111" y="3507"/>
                </a:lnTo>
                <a:lnTo>
                  <a:pt x="12114" y="3509"/>
                </a:lnTo>
                <a:lnTo>
                  <a:pt x="12116" y="3510"/>
                </a:lnTo>
                <a:lnTo>
                  <a:pt x="12118" y="3512"/>
                </a:lnTo>
                <a:lnTo>
                  <a:pt x="12120" y="3513"/>
                </a:lnTo>
                <a:lnTo>
                  <a:pt x="12123" y="3514"/>
                </a:lnTo>
                <a:lnTo>
                  <a:pt x="12127" y="3516"/>
                </a:lnTo>
                <a:lnTo>
                  <a:pt x="12133" y="3516"/>
                </a:lnTo>
                <a:lnTo>
                  <a:pt x="12137" y="3515"/>
                </a:lnTo>
                <a:lnTo>
                  <a:pt x="12141" y="3513"/>
                </a:lnTo>
                <a:lnTo>
                  <a:pt x="12143" y="3512"/>
                </a:lnTo>
                <a:lnTo>
                  <a:pt x="12146" y="3511"/>
                </a:lnTo>
                <a:lnTo>
                  <a:pt x="12148" y="3509"/>
                </a:lnTo>
                <a:lnTo>
                  <a:pt x="12154" y="3509"/>
                </a:lnTo>
                <a:lnTo>
                  <a:pt x="12156" y="3511"/>
                </a:lnTo>
                <a:lnTo>
                  <a:pt x="12158" y="3512"/>
                </a:lnTo>
                <a:lnTo>
                  <a:pt x="12160" y="3513"/>
                </a:lnTo>
                <a:lnTo>
                  <a:pt x="12164" y="3515"/>
                </a:lnTo>
                <a:lnTo>
                  <a:pt x="12169" y="3516"/>
                </a:lnTo>
                <a:lnTo>
                  <a:pt x="12174" y="3517"/>
                </a:lnTo>
                <a:lnTo>
                  <a:pt x="12178" y="3517"/>
                </a:lnTo>
                <a:lnTo>
                  <a:pt x="12182" y="3518"/>
                </a:lnTo>
                <a:lnTo>
                  <a:pt x="12189" y="3518"/>
                </a:lnTo>
                <a:lnTo>
                  <a:pt x="12198" y="3519"/>
                </a:lnTo>
                <a:lnTo>
                  <a:pt x="12219" y="3519"/>
                </a:lnTo>
                <a:lnTo>
                  <a:pt x="12226" y="3519"/>
                </a:lnTo>
                <a:lnTo>
                  <a:pt x="12250" y="3519"/>
                </a:lnTo>
                <a:lnTo>
                  <a:pt x="12257" y="3518"/>
                </a:lnTo>
                <a:lnTo>
                  <a:pt x="12271" y="3519"/>
                </a:lnTo>
                <a:lnTo>
                  <a:pt x="12276" y="3519"/>
                </a:lnTo>
                <a:lnTo>
                  <a:pt x="12285" y="3520"/>
                </a:lnTo>
                <a:lnTo>
                  <a:pt x="12290" y="3520"/>
                </a:lnTo>
                <a:lnTo>
                  <a:pt x="12311" y="3521"/>
                </a:lnTo>
                <a:lnTo>
                  <a:pt x="12315" y="3520"/>
                </a:lnTo>
                <a:lnTo>
                  <a:pt x="12321" y="3519"/>
                </a:lnTo>
                <a:lnTo>
                  <a:pt x="12332" y="3520"/>
                </a:lnTo>
                <a:lnTo>
                  <a:pt x="12337" y="3521"/>
                </a:lnTo>
                <a:lnTo>
                  <a:pt x="12342" y="3521"/>
                </a:lnTo>
                <a:lnTo>
                  <a:pt x="12348" y="3522"/>
                </a:lnTo>
                <a:lnTo>
                  <a:pt x="12352" y="3523"/>
                </a:lnTo>
                <a:lnTo>
                  <a:pt x="12358" y="3523"/>
                </a:lnTo>
                <a:lnTo>
                  <a:pt x="12367" y="3523"/>
                </a:lnTo>
                <a:lnTo>
                  <a:pt x="12421" y="3523"/>
                </a:lnTo>
                <a:lnTo>
                  <a:pt x="12432" y="3523"/>
                </a:lnTo>
                <a:lnTo>
                  <a:pt x="12437" y="3522"/>
                </a:lnTo>
                <a:lnTo>
                  <a:pt x="12441" y="3521"/>
                </a:lnTo>
                <a:lnTo>
                  <a:pt x="12446" y="3520"/>
                </a:lnTo>
                <a:lnTo>
                  <a:pt x="12448" y="3518"/>
                </a:lnTo>
                <a:lnTo>
                  <a:pt x="12451" y="3515"/>
                </a:lnTo>
                <a:lnTo>
                  <a:pt x="12453" y="3513"/>
                </a:lnTo>
                <a:lnTo>
                  <a:pt x="12456" y="3511"/>
                </a:lnTo>
                <a:lnTo>
                  <a:pt x="12458" y="3510"/>
                </a:lnTo>
                <a:lnTo>
                  <a:pt x="12465" y="3509"/>
                </a:lnTo>
                <a:lnTo>
                  <a:pt x="12467" y="3512"/>
                </a:lnTo>
                <a:lnTo>
                  <a:pt x="12469" y="3515"/>
                </a:lnTo>
                <a:lnTo>
                  <a:pt x="12471" y="3517"/>
                </a:lnTo>
                <a:lnTo>
                  <a:pt x="12474" y="3519"/>
                </a:lnTo>
                <a:lnTo>
                  <a:pt x="12476" y="3519"/>
                </a:lnTo>
                <a:lnTo>
                  <a:pt x="12484" y="3519"/>
                </a:lnTo>
                <a:lnTo>
                  <a:pt x="12487" y="3518"/>
                </a:lnTo>
                <a:lnTo>
                  <a:pt x="12489" y="3517"/>
                </a:lnTo>
                <a:lnTo>
                  <a:pt x="12491" y="3515"/>
                </a:lnTo>
                <a:lnTo>
                  <a:pt x="12493" y="3513"/>
                </a:lnTo>
                <a:lnTo>
                  <a:pt x="12497" y="3510"/>
                </a:lnTo>
                <a:lnTo>
                  <a:pt x="12499" y="3508"/>
                </a:lnTo>
                <a:lnTo>
                  <a:pt x="12501" y="3507"/>
                </a:lnTo>
                <a:lnTo>
                  <a:pt x="12506" y="3507"/>
                </a:lnTo>
                <a:lnTo>
                  <a:pt x="12508" y="3509"/>
                </a:lnTo>
                <a:lnTo>
                  <a:pt x="12510" y="3511"/>
                </a:lnTo>
                <a:lnTo>
                  <a:pt x="12515" y="3511"/>
                </a:lnTo>
                <a:lnTo>
                  <a:pt x="12517" y="3510"/>
                </a:lnTo>
                <a:lnTo>
                  <a:pt x="12521" y="3508"/>
                </a:lnTo>
                <a:lnTo>
                  <a:pt x="12527" y="3508"/>
                </a:lnTo>
                <a:lnTo>
                  <a:pt x="12529" y="3510"/>
                </a:lnTo>
                <a:lnTo>
                  <a:pt x="12530" y="3512"/>
                </a:lnTo>
                <a:lnTo>
                  <a:pt x="12532" y="3515"/>
                </a:lnTo>
                <a:lnTo>
                  <a:pt x="12533" y="3516"/>
                </a:lnTo>
                <a:lnTo>
                  <a:pt x="12535" y="3518"/>
                </a:lnTo>
                <a:lnTo>
                  <a:pt x="12540" y="3520"/>
                </a:lnTo>
                <a:lnTo>
                  <a:pt x="12549" y="3520"/>
                </a:lnTo>
                <a:lnTo>
                  <a:pt x="12551" y="3519"/>
                </a:lnTo>
                <a:lnTo>
                  <a:pt x="12553" y="3518"/>
                </a:lnTo>
                <a:lnTo>
                  <a:pt x="12557" y="3515"/>
                </a:lnTo>
                <a:lnTo>
                  <a:pt x="12559" y="3513"/>
                </a:lnTo>
                <a:lnTo>
                  <a:pt x="12561" y="3511"/>
                </a:lnTo>
                <a:lnTo>
                  <a:pt x="12563" y="3510"/>
                </a:lnTo>
                <a:lnTo>
                  <a:pt x="12570" y="3509"/>
                </a:lnTo>
                <a:lnTo>
                  <a:pt x="12570" y="3511"/>
                </a:lnTo>
                <a:lnTo>
                  <a:pt x="12572" y="3513"/>
                </a:lnTo>
                <a:lnTo>
                  <a:pt x="12575" y="3517"/>
                </a:lnTo>
                <a:lnTo>
                  <a:pt x="12577" y="3519"/>
                </a:lnTo>
                <a:lnTo>
                  <a:pt x="12579" y="3520"/>
                </a:lnTo>
                <a:lnTo>
                  <a:pt x="12581" y="3521"/>
                </a:lnTo>
                <a:lnTo>
                  <a:pt x="12586" y="3523"/>
                </a:lnTo>
                <a:lnTo>
                  <a:pt x="12591" y="3524"/>
                </a:lnTo>
                <a:lnTo>
                  <a:pt x="12599" y="3524"/>
                </a:lnTo>
                <a:lnTo>
                  <a:pt x="12611" y="3524"/>
                </a:lnTo>
                <a:lnTo>
                  <a:pt x="12636" y="3524"/>
                </a:lnTo>
                <a:lnTo>
                  <a:pt x="12644" y="3525"/>
                </a:lnTo>
                <a:lnTo>
                  <a:pt x="12688" y="3525"/>
                </a:lnTo>
                <a:lnTo>
                  <a:pt x="12739" y="3525"/>
                </a:lnTo>
                <a:lnTo>
                  <a:pt x="12750" y="3525"/>
                </a:lnTo>
                <a:lnTo>
                  <a:pt x="12800" y="3525"/>
                </a:lnTo>
                <a:lnTo>
                  <a:pt x="12804" y="3525"/>
                </a:lnTo>
                <a:lnTo>
                  <a:pt x="12904" y="3525"/>
                </a:lnTo>
                <a:lnTo>
                  <a:pt x="12922" y="3525"/>
                </a:lnTo>
                <a:lnTo>
                  <a:pt x="13000" y="3526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f1-Projektion Tieffeld">
            <a:extLst>
              <a:ext uri="{FF2B5EF4-FFF2-40B4-BE49-F238E27FC236}">
                <a16:creationId xmlns:a16="http://schemas.microsoft.com/office/drawing/2014/main" id="{7D7A92D5-110B-7B28-3B0D-37412B0C4A20}"/>
              </a:ext>
            </a:extLst>
          </p:cNvPr>
          <p:cNvSpPr>
            <a:spLocks/>
          </p:cNvSpPr>
          <p:nvPr/>
        </p:nvSpPr>
        <p:spPr bwMode="auto">
          <a:xfrm>
            <a:off x="6215063" y="1965325"/>
            <a:ext cx="1009650" cy="4229100"/>
          </a:xfrm>
          <a:custGeom>
            <a:avLst/>
            <a:gdLst>
              <a:gd name="T0" fmla="*/ 3098 w 3099"/>
              <a:gd name="T1" fmla="*/ 12832 h 13000"/>
              <a:gd name="T2" fmla="*/ 3099 w 3099"/>
              <a:gd name="T3" fmla="*/ 12654 h 13000"/>
              <a:gd name="T4" fmla="*/ 3077 w 3099"/>
              <a:gd name="T5" fmla="*/ 12343 h 13000"/>
              <a:gd name="T6" fmla="*/ 3077 w 3099"/>
              <a:gd name="T7" fmla="*/ 12296 h 13000"/>
              <a:gd name="T8" fmla="*/ 2987 w 3099"/>
              <a:gd name="T9" fmla="*/ 12281 h 13000"/>
              <a:gd name="T10" fmla="*/ 3013 w 3099"/>
              <a:gd name="T11" fmla="*/ 12266 h 13000"/>
              <a:gd name="T12" fmla="*/ 3065 w 3099"/>
              <a:gd name="T13" fmla="*/ 12239 h 13000"/>
              <a:gd name="T14" fmla="*/ 2947 w 3099"/>
              <a:gd name="T15" fmla="*/ 12224 h 13000"/>
              <a:gd name="T16" fmla="*/ 2728 w 3099"/>
              <a:gd name="T17" fmla="*/ 12212 h 13000"/>
              <a:gd name="T18" fmla="*/ 2938 w 3099"/>
              <a:gd name="T19" fmla="*/ 12200 h 13000"/>
              <a:gd name="T20" fmla="*/ 3054 w 3099"/>
              <a:gd name="T21" fmla="*/ 12184 h 13000"/>
              <a:gd name="T22" fmla="*/ 2961 w 3099"/>
              <a:gd name="T23" fmla="*/ 12163 h 13000"/>
              <a:gd name="T24" fmla="*/ 2664 w 3099"/>
              <a:gd name="T25" fmla="*/ 12152 h 13000"/>
              <a:gd name="T26" fmla="*/ 2757 w 3099"/>
              <a:gd name="T27" fmla="*/ 12140 h 13000"/>
              <a:gd name="T28" fmla="*/ 3013 w 3099"/>
              <a:gd name="T29" fmla="*/ 12128 h 13000"/>
              <a:gd name="T30" fmla="*/ 3022 w 3099"/>
              <a:gd name="T31" fmla="*/ 12103 h 13000"/>
              <a:gd name="T32" fmla="*/ 2843 w 3099"/>
              <a:gd name="T33" fmla="*/ 12092 h 13000"/>
              <a:gd name="T34" fmla="*/ 2711 w 3099"/>
              <a:gd name="T35" fmla="*/ 12080 h 13000"/>
              <a:gd name="T36" fmla="*/ 3006 w 3099"/>
              <a:gd name="T37" fmla="*/ 12069 h 13000"/>
              <a:gd name="T38" fmla="*/ 3066 w 3099"/>
              <a:gd name="T39" fmla="*/ 12042 h 13000"/>
              <a:gd name="T40" fmla="*/ 2978 w 3099"/>
              <a:gd name="T41" fmla="*/ 12027 h 13000"/>
              <a:gd name="T42" fmla="*/ 3005 w 3099"/>
              <a:gd name="T43" fmla="*/ 12011 h 13000"/>
              <a:gd name="T44" fmla="*/ 3089 w 3099"/>
              <a:gd name="T45" fmla="*/ 11989 h 13000"/>
              <a:gd name="T46" fmla="*/ 3086 w 3099"/>
              <a:gd name="T47" fmla="*/ 11945 h 13000"/>
              <a:gd name="T48" fmla="*/ 3099 w 3099"/>
              <a:gd name="T49" fmla="*/ 11688 h 13000"/>
              <a:gd name="T50" fmla="*/ 3098 w 3099"/>
              <a:gd name="T51" fmla="*/ 11407 h 13000"/>
              <a:gd name="T52" fmla="*/ 3099 w 3099"/>
              <a:gd name="T53" fmla="*/ 9589 h 13000"/>
              <a:gd name="T54" fmla="*/ 3099 w 3099"/>
              <a:gd name="T55" fmla="*/ 7357 h 13000"/>
              <a:gd name="T56" fmla="*/ 3097 w 3099"/>
              <a:gd name="T57" fmla="*/ 6298 h 13000"/>
              <a:gd name="T58" fmla="*/ 3099 w 3099"/>
              <a:gd name="T59" fmla="*/ 5795 h 13000"/>
              <a:gd name="T60" fmla="*/ 3099 w 3099"/>
              <a:gd name="T61" fmla="*/ 4357 h 13000"/>
              <a:gd name="T62" fmla="*/ 3099 w 3099"/>
              <a:gd name="T63" fmla="*/ 2042 h 13000"/>
              <a:gd name="T64" fmla="*/ 3084 w 3099"/>
              <a:gd name="T65" fmla="*/ 1733 h 13000"/>
              <a:gd name="T66" fmla="*/ 3082 w 3099"/>
              <a:gd name="T67" fmla="*/ 1675 h 13000"/>
              <a:gd name="T68" fmla="*/ 3091 w 3099"/>
              <a:gd name="T69" fmla="*/ 1623 h 13000"/>
              <a:gd name="T70" fmla="*/ 3094 w 3099"/>
              <a:gd name="T71" fmla="*/ 1367 h 13000"/>
              <a:gd name="T72" fmla="*/ 3081 w 3099"/>
              <a:gd name="T73" fmla="*/ 1283 h 13000"/>
              <a:gd name="T74" fmla="*/ 3061 w 3099"/>
              <a:gd name="T75" fmla="*/ 1214 h 13000"/>
              <a:gd name="T76" fmla="*/ 2996 w 3099"/>
              <a:gd name="T77" fmla="*/ 1184 h 13000"/>
              <a:gd name="T78" fmla="*/ 2854 w 3099"/>
              <a:gd name="T79" fmla="*/ 1173 h 13000"/>
              <a:gd name="T80" fmla="*/ 2195 w 3099"/>
              <a:gd name="T81" fmla="*/ 1162 h 13000"/>
              <a:gd name="T82" fmla="*/ 619 w 3099"/>
              <a:gd name="T83" fmla="*/ 1151 h 13000"/>
              <a:gd name="T84" fmla="*/ 1736 w 3099"/>
              <a:gd name="T85" fmla="*/ 1139 h 13000"/>
              <a:gd name="T86" fmla="*/ 2385 w 3099"/>
              <a:gd name="T87" fmla="*/ 1127 h 13000"/>
              <a:gd name="T88" fmla="*/ 1057 w 3099"/>
              <a:gd name="T89" fmla="*/ 1116 h 13000"/>
              <a:gd name="T90" fmla="*/ 128 w 3099"/>
              <a:gd name="T91" fmla="*/ 1105 h 13000"/>
              <a:gd name="T92" fmla="*/ 826 w 3099"/>
              <a:gd name="T93" fmla="*/ 1093 h 13000"/>
              <a:gd name="T94" fmla="*/ 257 w 3099"/>
              <a:gd name="T95" fmla="*/ 1082 h 13000"/>
              <a:gd name="T96" fmla="*/ 2327 w 3099"/>
              <a:gd name="T97" fmla="*/ 1071 h 13000"/>
              <a:gd name="T98" fmla="*/ 2173 w 3099"/>
              <a:gd name="T99" fmla="*/ 1059 h 13000"/>
              <a:gd name="T100" fmla="*/ 703 w 3099"/>
              <a:gd name="T101" fmla="*/ 1048 h 13000"/>
              <a:gd name="T102" fmla="*/ 1695 w 3099"/>
              <a:gd name="T103" fmla="*/ 1036 h 13000"/>
              <a:gd name="T104" fmla="*/ 2775 w 3099"/>
              <a:gd name="T105" fmla="*/ 1025 h 13000"/>
              <a:gd name="T106" fmla="*/ 2954 w 3099"/>
              <a:gd name="T107" fmla="*/ 1014 h 13000"/>
              <a:gd name="T108" fmla="*/ 3035 w 3099"/>
              <a:gd name="T109" fmla="*/ 995 h 13000"/>
              <a:gd name="T110" fmla="*/ 3075 w 3099"/>
              <a:gd name="T111" fmla="*/ 945 h 13000"/>
              <a:gd name="T112" fmla="*/ 3088 w 3099"/>
              <a:gd name="T113" fmla="*/ 878 h 13000"/>
              <a:gd name="T114" fmla="*/ 3093 w 3099"/>
              <a:gd name="T115" fmla="*/ 774 h 13000"/>
              <a:gd name="T116" fmla="*/ 3095 w 3099"/>
              <a:gd name="T117" fmla="*/ 559 h 13000"/>
              <a:gd name="T118" fmla="*/ 3082 w 3099"/>
              <a:gd name="T119" fmla="*/ 499 h 13000"/>
              <a:gd name="T120" fmla="*/ 3085 w 3099"/>
              <a:gd name="T121" fmla="*/ 437 h 13000"/>
              <a:gd name="T122" fmla="*/ 3099 w 3099"/>
              <a:gd name="T123" fmla="*/ 78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099" h="13000">
                <a:moveTo>
                  <a:pt x="3098" y="13000"/>
                </a:moveTo>
                <a:lnTo>
                  <a:pt x="3097" y="12994"/>
                </a:lnTo>
                <a:lnTo>
                  <a:pt x="3097" y="12983"/>
                </a:lnTo>
                <a:lnTo>
                  <a:pt x="3098" y="12979"/>
                </a:lnTo>
                <a:lnTo>
                  <a:pt x="3098" y="12970"/>
                </a:lnTo>
                <a:lnTo>
                  <a:pt x="3099" y="12950"/>
                </a:lnTo>
                <a:lnTo>
                  <a:pt x="3098" y="12936"/>
                </a:lnTo>
                <a:lnTo>
                  <a:pt x="3098" y="12920"/>
                </a:lnTo>
                <a:lnTo>
                  <a:pt x="3097" y="12912"/>
                </a:lnTo>
                <a:lnTo>
                  <a:pt x="3096" y="12907"/>
                </a:lnTo>
                <a:lnTo>
                  <a:pt x="3096" y="12905"/>
                </a:lnTo>
                <a:lnTo>
                  <a:pt x="3095" y="12900"/>
                </a:lnTo>
                <a:lnTo>
                  <a:pt x="3094" y="12894"/>
                </a:lnTo>
                <a:lnTo>
                  <a:pt x="3095" y="12891"/>
                </a:lnTo>
                <a:lnTo>
                  <a:pt x="3097" y="12885"/>
                </a:lnTo>
                <a:lnTo>
                  <a:pt x="3097" y="12867"/>
                </a:lnTo>
                <a:lnTo>
                  <a:pt x="3097" y="12862"/>
                </a:lnTo>
                <a:lnTo>
                  <a:pt x="3098" y="12859"/>
                </a:lnTo>
                <a:lnTo>
                  <a:pt x="3098" y="12850"/>
                </a:lnTo>
                <a:lnTo>
                  <a:pt x="3098" y="12832"/>
                </a:lnTo>
                <a:lnTo>
                  <a:pt x="3098" y="12826"/>
                </a:lnTo>
                <a:lnTo>
                  <a:pt x="3097" y="12822"/>
                </a:lnTo>
                <a:lnTo>
                  <a:pt x="3096" y="12817"/>
                </a:lnTo>
                <a:lnTo>
                  <a:pt x="3096" y="12815"/>
                </a:lnTo>
                <a:lnTo>
                  <a:pt x="3095" y="12809"/>
                </a:lnTo>
                <a:lnTo>
                  <a:pt x="3095" y="12801"/>
                </a:lnTo>
                <a:lnTo>
                  <a:pt x="3096" y="12798"/>
                </a:lnTo>
                <a:lnTo>
                  <a:pt x="3097" y="12795"/>
                </a:lnTo>
                <a:lnTo>
                  <a:pt x="3098" y="12788"/>
                </a:lnTo>
                <a:lnTo>
                  <a:pt x="3098" y="12783"/>
                </a:lnTo>
                <a:lnTo>
                  <a:pt x="3098" y="12759"/>
                </a:lnTo>
                <a:lnTo>
                  <a:pt x="3098" y="12754"/>
                </a:lnTo>
                <a:lnTo>
                  <a:pt x="3097" y="12747"/>
                </a:lnTo>
                <a:lnTo>
                  <a:pt x="3097" y="12735"/>
                </a:lnTo>
                <a:lnTo>
                  <a:pt x="3098" y="12731"/>
                </a:lnTo>
                <a:lnTo>
                  <a:pt x="3098" y="12726"/>
                </a:lnTo>
                <a:lnTo>
                  <a:pt x="3099" y="12699"/>
                </a:lnTo>
                <a:lnTo>
                  <a:pt x="3098" y="12688"/>
                </a:lnTo>
                <a:lnTo>
                  <a:pt x="3098" y="12665"/>
                </a:lnTo>
                <a:lnTo>
                  <a:pt x="3099" y="12654"/>
                </a:lnTo>
                <a:lnTo>
                  <a:pt x="3099" y="12540"/>
                </a:lnTo>
                <a:lnTo>
                  <a:pt x="3098" y="12532"/>
                </a:lnTo>
                <a:lnTo>
                  <a:pt x="3098" y="12485"/>
                </a:lnTo>
                <a:lnTo>
                  <a:pt x="3098" y="12469"/>
                </a:lnTo>
                <a:lnTo>
                  <a:pt x="3098" y="12433"/>
                </a:lnTo>
                <a:lnTo>
                  <a:pt x="3098" y="12413"/>
                </a:lnTo>
                <a:lnTo>
                  <a:pt x="3097" y="12408"/>
                </a:lnTo>
                <a:lnTo>
                  <a:pt x="3097" y="12400"/>
                </a:lnTo>
                <a:lnTo>
                  <a:pt x="3097" y="12380"/>
                </a:lnTo>
                <a:lnTo>
                  <a:pt x="3096" y="12372"/>
                </a:lnTo>
                <a:lnTo>
                  <a:pt x="3096" y="12367"/>
                </a:lnTo>
                <a:lnTo>
                  <a:pt x="3095" y="12363"/>
                </a:lnTo>
                <a:lnTo>
                  <a:pt x="3093" y="12358"/>
                </a:lnTo>
                <a:lnTo>
                  <a:pt x="3092" y="12356"/>
                </a:lnTo>
                <a:lnTo>
                  <a:pt x="3091" y="12354"/>
                </a:lnTo>
                <a:lnTo>
                  <a:pt x="3088" y="12352"/>
                </a:lnTo>
                <a:lnTo>
                  <a:pt x="3085" y="12349"/>
                </a:lnTo>
                <a:lnTo>
                  <a:pt x="3083" y="12348"/>
                </a:lnTo>
                <a:lnTo>
                  <a:pt x="3080" y="12345"/>
                </a:lnTo>
                <a:lnTo>
                  <a:pt x="3077" y="12343"/>
                </a:lnTo>
                <a:lnTo>
                  <a:pt x="3074" y="12341"/>
                </a:lnTo>
                <a:lnTo>
                  <a:pt x="3072" y="12339"/>
                </a:lnTo>
                <a:lnTo>
                  <a:pt x="3072" y="12334"/>
                </a:lnTo>
                <a:lnTo>
                  <a:pt x="3076" y="12332"/>
                </a:lnTo>
                <a:lnTo>
                  <a:pt x="3078" y="12331"/>
                </a:lnTo>
                <a:lnTo>
                  <a:pt x="3080" y="12330"/>
                </a:lnTo>
                <a:lnTo>
                  <a:pt x="3082" y="12329"/>
                </a:lnTo>
                <a:lnTo>
                  <a:pt x="3084" y="12328"/>
                </a:lnTo>
                <a:lnTo>
                  <a:pt x="3086" y="12325"/>
                </a:lnTo>
                <a:lnTo>
                  <a:pt x="3088" y="12323"/>
                </a:lnTo>
                <a:lnTo>
                  <a:pt x="3089" y="12321"/>
                </a:lnTo>
                <a:lnTo>
                  <a:pt x="3090" y="12319"/>
                </a:lnTo>
                <a:lnTo>
                  <a:pt x="3090" y="12310"/>
                </a:lnTo>
                <a:lnTo>
                  <a:pt x="3089" y="12308"/>
                </a:lnTo>
                <a:lnTo>
                  <a:pt x="3088" y="12305"/>
                </a:lnTo>
                <a:lnTo>
                  <a:pt x="3086" y="12303"/>
                </a:lnTo>
                <a:lnTo>
                  <a:pt x="3084" y="12301"/>
                </a:lnTo>
                <a:lnTo>
                  <a:pt x="3081" y="12299"/>
                </a:lnTo>
                <a:lnTo>
                  <a:pt x="3080" y="12297"/>
                </a:lnTo>
                <a:lnTo>
                  <a:pt x="3077" y="12296"/>
                </a:lnTo>
                <a:lnTo>
                  <a:pt x="3075" y="12295"/>
                </a:lnTo>
                <a:lnTo>
                  <a:pt x="3072" y="12294"/>
                </a:lnTo>
                <a:lnTo>
                  <a:pt x="3069" y="12293"/>
                </a:lnTo>
                <a:lnTo>
                  <a:pt x="3065" y="12292"/>
                </a:lnTo>
                <a:lnTo>
                  <a:pt x="3060" y="12291"/>
                </a:lnTo>
                <a:lnTo>
                  <a:pt x="3054" y="12290"/>
                </a:lnTo>
                <a:lnTo>
                  <a:pt x="3047" y="12289"/>
                </a:lnTo>
                <a:lnTo>
                  <a:pt x="3043" y="12288"/>
                </a:lnTo>
                <a:lnTo>
                  <a:pt x="3039" y="12287"/>
                </a:lnTo>
                <a:lnTo>
                  <a:pt x="3034" y="12287"/>
                </a:lnTo>
                <a:lnTo>
                  <a:pt x="3030" y="12286"/>
                </a:lnTo>
                <a:lnTo>
                  <a:pt x="3025" y="12286"/>
                </a:lnTo>
                <a:lnTo>
                  <a:pt x="3020" y="12285"/>
                </a:lnTo>
                <a:lnTo>
                  <a:pt x="3015" y="12284"/>
                </a:lnTo>
                <a:lnTo>
                  <a:pt x="3010" y="12284"/>
                </a:lnTo>
                <a:lnTo>
                  <a:pt x="3005" y="12284"/>
                </a:lnTo>
                <a:lnTo>
                  <a:pt x="3000" y="12283"/>
                </a:lnTo>
                <a:lnTo>
                  <a:pt x="2996" y="12282"/>
                </a:lnTo>
                <a:lnTo>
                  <a:pt x="2991" y="12282"/>
                </a:lnTo>
                <a:lnTo>
                  <a:pt x="2987" y="12281"/>
                </a:lnTo>
                <a:lnTo>
                  <a:pt x="2982" y="12281"/>
                </a:lnTo>
                <a:lnTo>
                  <a:pt x="2978" y="12280"/>
                </a:lnTo>
                <a:lnTo>
                  <a:pt x="2974" y="12280"/>
                </a:lnTo>
                <a:lnTo>
                  <a:pt x="2970" y="12279"/>
                </a:lnTo>
                <a:lnTo>
                  <a:pt x="2967" y="12279"/>
                </a:lnTo>
                <a:lnTo>
                  <a:pt x="2960" y="12277"/>
                </a:lnTo>
                <a:lnTo>
                  <a:pt x="2953" y="12276"/>
                </a:lnTo>
                <a:lnTo>
                  <a:pt x="2947" y="12275"/>
                </a:lnTo>
                <a:lnTo>
                  <a:pt x="2943" y="12274"/>
                </a:lnTo>
                <a:lnTo>
                  <a:pt x="2944" y="12272"/>
                </a:lnTo>
                <a:lnTo>
                  <a:pt x="2951" y="12271"/>
                </a:lnTo>
                <a:lnTo>
                  <a:pt x="2956" y="12270"/>
                </a:lnTo>
                <a:lnTo>
                  <a:pt x="2962" y="12270"/>
                </a:lnTo>
                <a:lnTo>
                  <a:pt x="2969" y="12269"/>
                </a:lnTo>
                <a:lnTo>
                  <a:pt x="2977" y="12268"/>
                </a:lnTo>
                <a:lnTo>
                  <a:pt x="2984" y="12268"/>
                </a:lnTo>
                <a:lnTo>
                  <a:pt x="2992" y="12267"/>
                </a:lnTo>
                <a:lnTo>
                  <a:pt x="2999" y="12267"/>
                </a:lnTo>
                <a:lnTo>
                  <a:pt x="3006" y="12266"/>
                </a:lnTo>
                <a:lnTo>
                  <a:pt x="3013" y="12266"/>
                </a:lnTo>
                <a:lnTo>
                  <a:pt x="3019" y="12265"/>
                </a:lnTo>
                <a:lnTo>
                  <a:pt x="3024" y="12264"/>
                </a:lnTo>
                <a:lnTo>
                  <a:pt x="3029" y="12264"/>
                </a:lnTo>
                <a:lnTo>
                  <a:pt x="3034" y="12263"/>
                </a:lnTo>
                <a:lnTo>
                  <a:pt x="3038" y="12263"/>
                </a:lnTo>
                <a:lnTo>
                  <a:pt x="3045" y="12262"/>
                </a:lnTo>
                <a:lnTo>
                  <a:pt x="3050" y="12261"/>
                </a:lnTo>
                <a:lnTo>
                  <a:pt x="3055" y="12259"/>
                </a:lnTo>
                <a:lnTo>
                  <a:pt x="3059" y="12258"/>
                </a:lnTo>
                <a:lnTo>
                  <a:pt x="3062" y="12257"/>
                </a:lnTo>
                <a:lnTo>
                  <a:pt x="3065" y="12256"/>
                </a:lnTo>
                <a:lnTo>
                  <a:pt x="3067" y="12255"/>
                </a:lnTo>
                <a:lnTo>
                  <a:pt x="3069" y="12254"/>
                </a:lnTo>
                <a:lnTo>
                  <a:pt x="3072" y="12252"/>
                </a:lnTo>
                <a:lnTo>
                  <a:pt x="3073" y="12250"/>
                </a:lnTo>
                <a:lnTo>
                  <a:pt x="3073" y="12245"/>
                </a:lnTo>
                <a:lnTo>
                  <a:pt x="3072" y="12243"/>
                </a:lnTo>
                <a:lnTo>
                  <a:pt x="3069" y="12241"/>
                </a:lnTo>
                <a:lnTo>
                  <a:pt x="3068" y="12240"/>
                </a:lnTo>
                <a:lnTo>
                  <a:pt x="3065" y="12239"/>
                </a:lnTo>
                <a:lnTo>
                  <a:pt x="3063" y="12238"/>
                </a:lnTo>
                <a:lnTo>
                  <a:pt x="3060" y="12237"/>
                </a:lnTo>
                <a:lnTo>
                  <a:pt x="3057" y="12235"/>
                </a:lnTo>
                <a:lnTo>
                  <a:pt x="3053" y="12234"/>
                </a:lnTo>
                <a:lnTo>
                  <a:pt x="3048" y="12233"/>
                </a:lnTo>
                <a:lnTo>
                  <a:pt x="3043" y="12232"/>
                </a:lnTo>
                <a:lnTo>
                  <a:pt x="3036" y="12231"/>
                </a:lnTo>
                <a:lnTo>
                  <a:pt x="3032" y="12230"/>
                </a:lnTo>
                <a:lnTo>
                  <a:pt x="3028" y="12230"/>
                </a:lnTo>
                <a:lnTo>
                  <a:pt x="3024" y="12229"/>
                </a:lnTo>
                <a:lnTo>
                  <a:pt x="3019" y="12229"/>
                </a:lnTo>
                <a:lnTo>
                  <a:pt x="3013" y="12228"/>
                </a:lnTo>
                <a:lnTo>
                  <a:pt x="3007" y="12228"/>
                </a:lnTo>
                <a:lnTo>
                  <a:pt x="3001" y="12227"/>
                </a:lnTo>
                <a:lnTo>
                  <a:pt x="2993" y="12226"/>
                </a:lnTo>
                <a:lnTo>
                  <a:pt x="2986" y="12226"/>
                </a:lnTo>
                <a:lnTo>
                  <a:pt x="2977" y="12225"/>
                </a:lnTo>
                <a:lnTo>
                  <a:pt x="2968" y="12225"/>
                </a:lnTo>
                <a:lnTo>
                  <a:pt x="2958" y="12224"/>
                </a:lnTo>
                <a:lnTo>
                  <a:pt x="2947" y="12224"/>
                </a:lnTo>
                <a:lnTo>
                  <a:pt x="2936" y="12223"/>
                </a:lnTo>
                <a:lnTo>
                  <a:pt x="2924" y="12223"/>
                </a:lnTo>
                <a:lnTo>
                  <a:pt x="2912" y="12222"/>
                </a:lnTo>
                <a:lnTo>
                  <a:pt x="2899" y="12221"/>
                </a:lnTo>
                <a:lnTo>
                  <a:pt x="2886" y="12221"/>
                </a:lnTo>
                <a:lnTo>
                  <a:pt x="2873" y="12220"/>
                </a:lnTo>
                <a:lnTo>
                  <a:pt x="2860" y="12220"/>
                </a:lnTo>
                <a:lnTo>
                  <a:pt x="2847" y="12219"/>
                </a:lnTo>
                <a:lnTo>
                  <a:pt x="2835" y="12219"/>
                </a:lnTo>
                <a:lnTo>
                  <a:pt x="2823" y="12218"/>
                </a:lnTo>
                <a:lnTo>
                  <a:pt x="2812" y="12218"/>
                </a:lnTo>
                <a:lnTo>
                  <a:pt x="2801" y="12217"/>
                </a:lnTo>
                <a:lnTo>
                  <a:pt x="2791" y="12216"/>
                </a:lnTo>
                <a:lnTo>
                  <a:pt x="2781" y="12216"/>
                </a:lnTo>
                <a:lnTo>
                  <a:pt x="2771" y="12215"/>
                </a:lnTo>
                <a:lnTo>
                  <a:pt x="2762" y="12215"/>
                </a:lnTo>
                <a:lnTo>
                  <a:pt x="2753" y="12214"/>
                </a:lnTo>
                <a:lnTo>
                  <a:pt x="2745" y="12214"/>
                </a:lnTo>
                <a:lnTo>
                  <a:pt x="2736" y="12213"/>
                </a:lnTo>
                <a:lnTo>
                  <a:pt x="2728" y="12212"/>
                </a:lnTo>
                <a:lnTo>
                  <a:pt x="2720" y="12212"/>
                </a:lnTo>
                <a:lnTo>
                  <a:pt x="2713" y="12211"/>
                </a:lnTo>
                <a:lnTo>
                  <a:pt x="2706" y="12211"/>
                </a:lnTo>
                <a:lnTo>
                  <a:pt x="2701" y="12210"/>
                </a:lnTo>
                <a:lnTo>
                  <a:pt x="2700" y="12209"/>
                </a:lnTo>
                <a:lnTo>
                  <a:pt x="2705" y="12208"/>
                </a:lnTo>
                <a:lnTo>
                  <a:pt x="2713" y="12207"/>
                </a:lnTo>
                <a:lnTo>
                  <a:pt x="2725" y="12207"/>
                </a:lnTo>
                <a:lnTo>
                  <a:pt x="2740" y="12206"/>
                </a:lnTo>
                <a:lnTo>
                  <a:pt x="2757" y="12206"/>
                </a:lnTo>
                <a:lnTo>
                  <a:pt x="2776" y="12205"/>
                </a:lnTo>
                <a:lnTo>
                  <a:pt x="2797" y="12205"/>
                </a:lnTo>
                <a:lnTo>
                  <a:pt x="2818" y="12204"/>
                </a:lnTo>
                <a:lnTo>
                  <a:pt x="2839" y="12203"/>
                </a:lnTo>
                <a:lnTo>
                  <a:pt x="2859" y="12203"/>
                </a:lnTo>
                <a:lnTo>
                  <a:pt x="2878" y="12202"/>
                </a:lnTo>
                <a:lnTo>
                  <a:pt x="2895" y="12202"/>
                </a:lnTo>
                <a:lnTo>
                  <a:pt x="2911" y="12201"/>
                </a:lnTo>
                <a:lnTo>
                  <a:pt x="2925" y="12201"/>
                </a:lnTo>
                <a:lnTo>
                  <a:pt x="2938" y="12200"/>
                </a:lnTo>
                <a:lnTo>
                  <a:pt x="2949" y="12200"/>
                </a:lnTo>
                <a:lnTo>
                  <a:pt x="2959" y="12199"/>
                </a:lnTo>
                <a:lnTo>
                  <a:pt x="2968" y="12198"/>
                </a:lnTo>
                <a:lnTo>
                  <a:pt x="2977" y="12198"/>
                </a:lnTo>
                <a:lnTo>
                  <a:pt x="2984" y="12197"/>
                </a:lnTo>
                <a:lnTo>
                  <a:pt x="2991" y="12197"/>
                </a:lnTo>
                <a:lnTo>
                  <a:pt x="2997" y="12196"/>
                </a:lnTo>
                <a:lnTo>
                  <a:pt x="3002" y="12196"/>
                </a:lnTo>
                <a:lnTo>
                  <a:pt x="3007" y="12195"/>
                </a:lnTo>
                <a:lnTo>
                  <a:pt x="3012" y="12194"/>
                </a:lnTo>
                <a:lnTo>
                  <a:pt x="3016" y="12194"/>
                </a:lnTo>
                <a:lnTo>
                  <a:pt x="3021" y="12193"/>
                </a:lnTo>
                <a:lnTo>
                  <a:pt x="3024" y="12193"/>
                </a:lnTo>
                <a:lnTo>
                  <a:pt x="3031" y="12192"/>
                </a:lnTo>
                <a:lnTo>
                  <a:pt x="3037" y="12191"/>
                </a:lnTo>
                <a:lnTo>
                  <a:pt x="3041" y="12189"/>
                </a:lnTo>
                <a:lnTo>
                  <a:pt x="3045" y="12189"/>
                </a:lnTo>
                <a:lnTo>
                  <a:pt x="3048" y="12187"/>
                </a:lnTo>
                <a:lnTo>
                  <a:pt x="3051" y="12186"/>
                </a:lnTo>
                <a:lnTo>
                  <a:pt x="3054" y="12184"/>
                </a:lnTo>
                <a:lnTo>
                  <a:pt x="3054" y="12180"/>
                </a:lnTo>
                <a:lnTo>
                  <a:pt x="3052" y="12177"/>
                </a:lnTo>
                <a:lnTo>
                  <a:pt x="3050" y="12176"/>
                </a:lnTo>
                <a:lnTo>
                  <a:pt x="3047" y="12175"/>
                </a:lnTo>
                <a:lnTo>
                  <a:pt x="3044" y="12174"/>
                </a:lnTo>
                <a:lnTo>
                  <a:pt x="3040" y="12173"/>
                </a:lnTo>
                <a:lnTo>
                  <a:pt x="3036" y="12172"/>
                </a:lnTo>
                <a:lnTo>
                  <a:pt x="3031" y="12171"/>
                </a:lnTo>
                <a:lnTo>
                  <a:pt x="3024" y="12169"/>
                </a:lnTo>
                <a:lnTo>
                  <a:pt x="3021" y="12169"/>
                </a:lnTo>
                <a:lnTo>
                  <a:pt x="3017" y="12168"/>
                </a:lnTo>
                <a:lnTo>
                  <a:pt x="3013" y="12168"/>
                </a:lnTo>
                <a:lnTo>
                  <a:pt x="3008" y="12167"/>
                </a:lnTo>
                <a:lnTo>
                  <a:pt x="3003" y="12167"/>
                </a:lnTo>
                <a:lnTo>
                  <a:pt x="2998" y="12166"/>
                </a:lnTo>
                <a:lnTo>
                  <a:pt x="2992" y="12165"/>
                </a:lnTo>
                <a:lnTo>
                  <a:pt x="2985" y="12165"/>
                </a:lnTo>
                <a:lnTo>
                  <a:pt x="2978" y="12164"/>
                </a:lnTo>
                <a:lnTo>
                  <a:pt x="2970" y="12164"/>
                </a:lnTo>
                <a:lnTo>
                  <a:pt x="2961" y="12163"/>
                </a:lnTo>
                <a:lnTo>
                  <a:pt x="2951" y="12163"/>
                </a:lnTo>
                <a:lnTo>
                  <a:pt x="2940" y="12162"/>
                </a:lnTo>
                <a:lnTo>
                  <a:pt x="2928" y="12162"/>
                </a:lnTo>
                <a:lnTo>
                  <a:pt x="2916" y="12161"/>
                </a:lnTo>
                <a:lnTo>
                  <a:pt x="2902" y="12160"/>
                </a:lnTo>
                <a:lnTo>
                  <a:pt x="2888" y="12160"/>
                </a:lnTo>
                <a:lnTo>
                  <a:pt x="2872" y="12159"/>
                </a:lnTo>
                <a:lnTo>
                  <a:pt x="2856" y="12159"/>
                </a:lnTo>
                <a:lnTo>
                  <a:pt x="2839" y="12158"/>
                </a:lnTo>
                <a:lnTo>
                  <a:pt x="2822" y="12158"/>
                </a:lnTo>
                <a:lnTo>
                  <a:pt x="2805" y="12157"/>
                </a:lnTo>
                <a:lnTo>
                  <a:pt x="2787" y="12157"/>
                </a:lnTo>
                <a:lnTo>
                  <a:pt x="2770" y="12156"/>
                </a:lnTo>
                <a:lnTo>
                  <a:pt x="2753" y="12155"/>
                </a:lnTo>
                <a:lnTo>
                  <a:pt x="2736" y="12155"/>
                </a:lnTo>
                <a:lnTo>
                  <a:pt x="2720" y="12154"/>
                </a:lnTo>
                <a:lnTo>
                  <a:pt x="2705" y="12154"/>
                </a:lnTo>
                <a:lnTo>
                  <a:pt x="2691" y="12153"/>
                </a:lnTo>
                <a:lnTo>
                  <a:pt x="2677" y="12153"/>
                </a:lnTo>
                <a:lnTo>
                  <a:pt x="2664" y="12152"/>
                </a:lnTo>
                <a:lnTo>
                  <a:pt x="2652" y="12151"/>
                </a:lnTo>
                <a:lnTo>
                  <a:pt x="2639" y="12151"/>
                </a:lnTo>
                <a:lnTo>
                  <a:pt x="2628" y="12150"/>
                </a:lnTo>
                <a:lnTo>
                  <a:pt x="2616" y="12150"/>
                </a:lnTo>
                <a:lnTo>
                  <a:pt x="2605" y="12149"/>
                </a:lnTo>
                <a:lnTo>
                  <a:pt x="2594" y="12149"/>
                </a:lnTo>
                <a:lnTo>
                  <a:pt x="2583" y="12148"/>
                </a:lnTo>
                <a:lnTo>
                  <a:pt x="2574" y="12148"/>
                </a:lnTo>
                <a:lnTo>
                  <a:pt x="2566" y="12147"/>
                </a:lnTo>
                <a:lnTo>
                  <a:pt x="2559" y="12146"/>
                </a:lnTo>
                <a:lnTo>
                  <a:pt x="2559" y="12145"/>
                </a:lnTo>
                <a:lnTo>
                  <a:pt x="2567" y="12144"/>
                </a:lnTo>
                <a:lnTo>
                  <a:pt x="2579" y="12144"/>
                </a:lnTo>
                <a:lnTo>
                  <a:pt x="2596" y="12143"/>
                </a:lnTo>
                <a:lnTo>
                  <a:pt x="2617" y="12142"/>
                </a:lnTo>
                <a:lnTo>
                  <a:pt x="2642" y="12142"/>
                </a:lnTo>
                <a:lnTo>
                  <a:pt x="2669" y="12141"/>
                </a:lnTo>
                <a:lnTo>
                  <a:pt x="2698" y="12141"/>
                </a:lnTo>
                <a:lnTo>
                  <a:pt x="2727" y="12140"/>
                </a:lnTo>
                <a:lnTo>
                  <a:pt x="2757" y="12140"/>
                </a:lnTo>
                <a:lnTo>
                  <a:pt x="2785" y="12139"/>
                </a:lnTo>
                <a:lnTo>
                  <a:pt x="2811" y="12139"/>
                </a:lnTo>
                <a:lnTo>
                  <a:pt x="2835" y="12138"/>
                </a:lnTo>
                <a:lnTo>
                  <a:pt x="2856" y="12137"/>
                </a:lnTo>
                <a:lnTo>
                  <a:pt x="2876" y="12137"/>
                </a:lnTo>
                <a:lnTo>
                  <a:pt x="2893" y="12137"/>
                </a:lnTo>
                <a:lnTo>
                  <a:pt x="2908" y="12136"/>
                </a:lnTo>
                <a:lnTo>
                  <a:pt x="2922" y="12135"/>
                </a:lnTo>
                <a:lnTo>
                  <a:pt x="2934" y="12135"/>
                </a:lnTo>
                <a:lnTo>
                  <a:pt x="2944" y="12134"/>
                </a:lnTo>
                <a:lnTo>
                  <a:pt x="2954" y="12133"/>
                </a:lnTo>
                <a:lnTo>
                  <a:pt x="2963" y="12133"/>
                </a:lnTo>
                <a:lnTo>
                  <a:pt x="2971" y="12133"/>
                </a:lnTo>
                <a:lnTo>
                  <a:pt x="2979" y="12132"/>
                </a:lnTo>
                <a:lnTo>
                  <a:pt x="2986" y="12131"/>
                </a:lnTo>
                <a:lnTo>
                  <a:pt x="2992" y="12131"/>
                </a:lnTo>
                <a:lnTo>
                  <a:pt x="2998" y="12130"/>
                </a:lnTo>
                <a:lnTo>
                  <a:pt x="3003" y="12130"/>
                </a:lnTo>
                <a:lnTo>
                  <a:pt x="3008" y="12129"/>
                </a:lnTo>
                <a:lnTo>
                  <a:pt x="3013" y="12128"/>
                </a:lnTo>
                <a:lnTo>
                  <a:pt x="3017" y="12128"/>
                </a:lnTo>
                <a:lnTo>
                  <a:pt x="3021" y="12128"/>
                </a:lnTo>
                <a:lnTo>
                  <a:pt x="3025" y="12127"/>
                </a:lnTo>
                <a:lnTo>
                  <a:pt x="3032" y="12126"/>
                </a:lnTo>
                <a:lnTo>
                  <a:pt x="3037" y="12125"/>
                </a:lnTo>
                <a:lnTo>
                  <a:pt x="3042" y="12124"/>
                </a:lnTo>
                <a:lnTo>
                  <a:pt x="3045" y="12122"/>
                </a:lnTo>
                <a:lnTo>
                  <a:pt x="3048" y="12121"/>
                </a:lnTo>
                <a:lnTo>
                  <a:pt x="3051" y="12120"/>
                </a:lnTo>
                <a:lnTo>
                  <a:pt x="3053" y="12118"/>
                </a:lnTo>
                <a:lnTo>
                  <a:pt x="3053" y="12114"/>
                </a:lnTo>
                <a:lnTo>
                  <a:pt x="3051" y="12112"/>
                </a:lnTo>
                <a:lnTo>
                  <a:pt x="3049" y="12111"/>
                </a:lnTo>
                <a:lnTo>
                  <a:pt x="3047" y="12110"/>
                </a:lnTo>
                <a:lnTo>
                  <a:pt x="3044" y="12108"/>
                </a:lnTo>
                <a:lnTo>
                  <a:pt x="3041" y="12107"/>
                </a:lnTo>
                <a:lnTo>
                  <a:pt x="3036" y="12106"/>
                </a:lnTo>
                <a:lnTo>
                  <a:pt x="3031" y="12105"/>
                </a:lnTo>
                <a:lnTo>
                  <a:pt x="3025" y="12104"/>
                </a:lnTo>
                <a:lnTo>
                  <a:pt x="3022" y="12103"/>
                </a:lnTo>
                <a:lnTo>
                  <a:pt x="3018" y="12103"/>
                </a:lnTo>
                <a:lnTo>
                  <a:pt x="3014" y="12102"/>
                </a:lnTo>
                <a:lnTo>
                  <a:pt x="3009" y="12102"/>
                </a:lnTo>
                <a:lnTo>
                  <a:pt x="3004" y="12101"/>
                </a:lnTo>
                <a:lnTo>
                  <a:pt x="2999" y="12101"/>
                </a:lnTo>
                <a:lnTo>
                  <a:pt x="2993" y="12100"/>
                </a:lnTo>
                <a:lnTo>
                  <a:pt x="2986" y="12099"/>
                </a:lnTo>
                <a:lnTo>
                  <a:pt x="2978" y="12099"/>
                </a:lnTo>
                <a:lnTo>
                  <a:pt x="2970" y="12098"/>
                </a:lnTo>
                <a:lnTo>
                  <a:pt x="2961" y="12098"/>
                </a:lnTo>
                <a:lnTo>
                  <a:pt x="2952" y="12097"/>
                </a:lnTo>
                <a:lnTo>
                  <a:pt x="2942" y="12097"/>
                </a:lnTo>
                <a:lnTo>
                  <a:pt x="2931" y="12096"/>
                </a:lnTo>
                <a:lnTo>
                  <a:pt x="2919" y="12096"/>
                </a:lnTo>
                <a:lnTo>
                  <a:pt x="2907" y="12095"/>
                </a:lnTo>
                <a:lnTo>
                  <a:pt x="2895" y="12094"/>
                </a:lnTo>
                <a:lnTo>
                  <a:pt x="2882" y="12094"/>
                </a:lnTo>
                <a:lnTo>
                  <a:pt x="2869" y="12093"/>
                </a:lnTo>
                <a:lnTo>
                  <a:pt x="2856" y="12093"/>
                </a:lnTo>
                <a:lnTo>
                  <a:pt x="2843" y="12092"/>
                </a:lnTo>
                <a:lnTo>
                  <a:pt x="2831" y="12092"/>
                </a:lnTo>
                <a:lnTo>
                  <a:pt x="2818" y="12091"/>
                </a:lnTo>
                <a:lnTo>
                  <a:pt x="2807" y="12090"/>
                </a:lnTo>
                <a:lnTo>
                  <a:pt x="2796" y="12090"/>
                </a:lnTo>
                <a:lnTo>
                  <a:pt x="2785" y="12089"/>
                </a:lnTo>
                <a:lnTo>
                  <a:pt x="2775" y="12089"/>
                </a:lnTo>
                <a:lnTo>
                  <a:pt x="2766" y="12088"/>
                </a:lnTo>
                <a:lnTo>
                  <a:pt x="2756" y="12088"/>
                </a:lnTo>
                <a:lnTo>
                  <a:pt x="2748" y="12087"/>
                </a:lnTo>
                <a:lnTo>
                  <a:pt x="2739" y="12087"/>
                </a:lnTo>
                <a:lnTo>
                  <a:pt x="2731" y="12086"/>
                </a:lnTo>
                <a:lnTo>
                  <a:pt x="2723" y="12085"/>
                </a:lnTo>
                <a:lnTo>
                  <a:pt x="2715" y="12085"/>
                </a:lnTo>
                <a:lnTo>
                  <a:pt x="2708" y="12084"/>
                </a:lnTo>
                <a:lnTo>
                  <a:pt x="2701" y="12084"/>
                </a:lnTo>
                <a:lnTo>
                  <a:pt x="2696" y="12083"/>
                </a:lnTo>
                <a:lnTo>
                  <a:pt x="2692" y="12083"/>
                </a:lnTo>
                <a:lnTo>
                  <a:pt x="2694" y="12081"/>
                </a:lnTo>
                <a:lnTo>
                  <a:pt x="2701" y="12081"/>
                </a:lnTo>
                <a:lnTo>
                  <a:pt x="2711" y="12080"/>
                </a:lnTo>
                <a:lnTo>
                  <a:pt x="2724" y="12079"/>
                </a:lnTo>
                <a:lnTo>
                  <a:pt x="2740" y="12079"/>
                </a:lnTo>
                <a:lnTo>
                  <a:pt x="2759" y="12078"/>
                </a:lnTo>
                <a:lnTo>
                  <a:pt x="2780" y="12078"/>
                </a:lnTo>
                <a:lnTo>
                  <a:pt x="2801" y="12077"/>
                </a:lnTo>
                <a:lnTo>
                  <a:pt x="2824" y="12076"/>
                </a:lnTo>
                <a:lnTo>
                  <a:pt x="2845" y="12076"/>
                </a:lnTo>
                <a:lnTo>
                  <a:pt x="2866" y="12076"/>
                </a:lnTo>
                <a:lnTo>
                  <a:pt x="2886" y="12075"/>
                </a:lnTo>
                <a:lnTo>
                  <a:pt x="2903" y="12074"/>
                </a:lnTo>
                <a:lnTo>
                  <a:pt x="2919" y="12074"/>
                </a:lnTo>
                <a:lnTo>
                  <a:pt x="2934" y="12073"/>
                </a:lnTo>
                <a:lnTo>
                  <a:pt x="2947" y="12072"/>
                </a:lnTo>
                <a:lnTo>
                  <a:pt x="2958" y="12072"/>
                </a:lnTo>
                <a:lnTo>
                  <a:pt x="2968" y="12072"/>
                </a:lnTo>
                <a:lnTo>
                  <a:pt x="2977" y="12071"/>
                </a:lnTo>
                <a:lnTo>
                  <a:pt x="2986" y="12070"/>
                </a:lnTo>
                <a:lnTo>
                  <a:pt x="2993" y="12070"/>
                </a:lnTo>
                <a:lnTo>
                  <a:pt x="3000" y="12069"/>
                </a:lnTo>
                <a:lnTo>
                  <a:pt x="3006" y="12069"/>
                </a:lnTo>
                <a:lnTo>
                  <a:pt x="3011" y="12068"/>
                </a:lnTo>
                <a:lnTo>
                  <a:pt x="3017" y="12068"/>
                </a:lnTo>
                <a:lnTo>
                  <a:pt x="3021" y="12067"/>
                </a:lnTo>
                <a:lnTo>
                  <a:pt x="3026" y="12067"/>
                </a:lnTo>
                <a:lnTo>
                  <a:pt x="3030" y="12066"/>
                </a:lnTo>
                <a:lnTo>
                  <a:pt x="3034" y="12065"/>
                </a:lnTo>
                <a:lnTo>
                  <a:pt x="3041" y="12064"/>
                </a:lnTo>
                <a:lnTo>
                  <a:pt x="3047" y="12063"/>
                </a:lnTo>
                <a:lnTo>
                  <a:pt x="3052" y="12062"/>
                </a:lnTo>
                <a:lnTo>
                  <a:pt x="3056" y="12061"/>
                </a:lnTo>
                <a:lnTo>
                  <a:pt x="3060" y="12060"/>
                </a:lnTo>
                <a:lnTo>
                  <a:pt x="3063" y="12059"/>
                </a:lnTo>
                <a:lnTo>
                  <a:pt x="3065" y="12058"/>
                </a:lnTo>
                <a:lnTo>
                  <a:pt x="3067" y="12056"/>
                </a:lnTo>
                <a:lnTo>
                  <a:pt x="3070" y="12054"/>
                </a:lnTo>
                <a:lnTo>
                  <a:pt x="3072" y="12052"/>
                </a:lnTo>
                <a:lnTo>
                  <a:pt x="3072" y="12047"/>
                </a:lnTo>
                <a:lnTo>
                  <a:pt x="3070" y="12045"/>
                </a:lnTo>
                <a:lnTo>
                  <a:pt x="3068" y="12043"/>
                </a:lnTo>
                <a:lnTo>
                  <a:pt x="3066" y="12042"/>
                </a:lnTo>
                <a:lnTo>
                  <a:pt x="3064" y="12041"/>
                </a:lnTo>
                <a:lnTo>
                  <a:pt x="3062" y="12040"/>
                </a:lnTo>
                <a:lnTo>
                  <a:pt x="3059" y="12038"/>
                </a:lnTo>
                <a:lnTo>
                  <a:pt x="3055" y="12037"/>
                </a:lnTo>
                <a:lnTo>
                  <a:pt x="3050" y="12036"/>
                </a:lnTo>
                <a:lnTo>
                  <a:pt x="3044" y="12035"/>
                </a:lnTo>
                <a:lnTo>
                  <a:pt x="3038" y="12034"/>
                </a:lnTo>
                <a:lnTo>
                  <a:pt x="3034" y="12033"/>
                </a:lnTo>
                <a:lnTo>
                  <a:pt x="3030" y="12033"/>
                </a:lnTo>
                <a:lnTo>
                  <a:pt x="3026" y="12032"/>
                </a:lnTo>
                <a:lnTo>
                  <a:pt x="3021" y="12032"/>
                </a:lnTo>
                <a:lnTo>
                  <a:pt x="3017" y="12031"/>
                </a:lnTo>
                <a:lnTo>
                  <a:pt x="3012" y="12031"/>
                </a:lnTo>
                <a:lnTo>
                  <a:pt x="3007" y="12030"/>
                </a:lnTo>
                <a:lnTo>
                  <a:pt x="3002" y="12029"/>
                </a:lnTo>
                <a:lnTo>
                  <a:pt x="2997" y="12029"/>
                </a:lnTo>
                <a:lnTo>
                  <a:pt x="2992" y="12029"/>
                </a:lnTo>
                <a:lnTo>
                  <a:pt x="2987" y="12028"/>
                </a:lnTo>
                <a:lnTo>
                  <a:pt x="2983" y="12027"/>
                </a:lnTo>
                <a:lnTo>
                  <a:pt x="2978" y="12027"/>
                </a:lnTo>
                <a:lnTo>
                  <a:pt x="2974" y="12026"/>
                </a:lnTo>
                <a:lnTo>
                  <a:pt x="2970" y="12026"/>
                </a:lnTo>
                <a:lnTo>
                  <a:pt x="2966" y="12025"/>
                </a:lnTo>
                <a:lnTo>
                  <a:pt x="2962" y="12024"/>
                </a:lnTo>
                <a:lnTo>
                  <a:pt x="2959" y="12024"/>
                </a:lnTo>
                <a:lnTo>
                  <a:pt x="2952" y="12023"/>
                </a:lnTo>
                <a:lnTo>
                  <a:pt x="2946" y="12022"/>
                </a:lnTo>
                <a:lnTo>
                  <a:pt x="2941" y="12020"/>
                </a:lnTo>
                <a:lnTo>
                  <a:pt x="2937" y="12020"/>
                </a:lnTo>
                <a:lnTo>
                  <a:pt x="2938" y="12017"/>
                </a:lnTo>
                <a:lnTo>
                  <a:pt x="2941" y="12017"/>
                </a:lnTo>
                <a:lnTo>
                  <a:pt x="2945" y="12016"/>
                </a:lnTo>
                <a:lnTo>
                  <a:pt x="2951" y="12016"/>
                </a:lnTo>
                <a:lnTo>
                  <a:pt x="2957" y="12015"/>
                </a:lnTo>
                <a:lnTo>
                  <a:pt x="2964" y="12015"/>
                </a:lnTo>
                <a:lnTo>
                  <a:pt x="2972" y="12014"/>
                </a:lnTo>
                <a:lnTo>
                  <a:pt x="2981" y="12013"/>
                </a:lnTo>
                <a:lnTo>
                  <a:pt x="2989" y="12013"/>
                </a:lnTo>
                <a:lnTo>
                  <a:pt x="2997" y="12012"/>
                </a:lnTo>
                <a:lnTo>
                  <a:pt x="3005" y="12011"/>
                </a:lnTo>
                <a:lnTo>
                  <a:pt x="3013" y="12011"/>
                </a:lnTo>
                <a:lnTo>
                  <a:pt x="3019" y="12011"/>
                </a:lnTo>
                <a:lnTo>
                  <a:pt x="3026" y="12010"/>
                </a:lnTo>
                <a:lnTo>
                  <a:pt x="3031" y="12009"/>
                </a:lnTo>
                <a:lnTo>
                  <a:pt x="3036" y="12009"/>
                </a:lnTo>
                <a:lnTo>
                  <a:pt x="3041" y="12008"/>
                </a:lnTo>
                <a:lnTo>
                  <a:pt x="3045" y="12008"/>
                </a:lnTo>
                <a:lnTo>
                  <a:pt x="3049" y="12007"/>
                </a:lnTo>
                <a:lnTo>
                  <a:pt x="3055" y="12006"/>
                </a:lnTo>
                <a:lnTo>
                  <a:pt x="3060" y="12005"/>
                </a:lnTo>
                <a:lnTo>
                  <a:pt x="3065" y="12004"/>
                </a:lnTo>
                <a:lnTo>
                  <a:pt x="3069" y="12003"/>
                </a:lnTo>
                <a:lnTo>
                  <a:pt x="3072" y="12002"/>
                </a:lnTo>
                <a:lnTo>
                  <a:pt x="3075" y="12000"/>
                </a:lnTo>
                <a:lnTo>
                  <a:pt x="3077" y="11999"/>
                </a:lnTo>
                <a:lnTo>
                  <a:pt x="3080" y="11998"/>
                </a:lnTo>
                <a:lnTo>
                  <a:pt x="3083" y="11996"/>
                </a:lnTo>
                <a:lnTo>
                  <a:pt x="3086" y="11994"/>
                </a:lnTo>
                <a:lnTo>
                  <a:pt x="3087" y="11991"/>
                </a:lnTo>
                <a:lnTo>
                  <a:pt x="3089" y="11989"/>
                </a:lnTo>
                <a:lnTo>
                  <a:pt x="3090" y="11984"/>
                </a:lnTo>
                <a:lnTo>
                  <a:pt x="3090" y="11977"/>
                </a:lnTo>
                <a:lnTo>
                  <a:pt x="3089" y="11974"/>
                </a:lnTo>
                <a:lnTo>
                  <a:pt x="3088" y="11972"/>
                </a:lnTo>
                <a:lnTo>
                  <a:pt x="3085" y="11970"/>
                </a:lnTo>
                <a:lnTo>
                  <a:pt x="3083" y="11968"/>
                </a:lnTo>
                <a:lnTo>
                  <a:pt x="3081" y="11966"/>
                </a:lnTo>
                <a:lnTo>
                  <a:pt x="3079" y="11965"/>
                </a:lnTo>
                <a:lnTo>
                  <a:pt x="3077" y="11964"/>
                </a:lnTo>
                <a:lnTo>
                  <a:pt x="3075" y="11961"/>
                </a:lnTo>
                <a:lnTo>
                  <a:pt x="3072" y="11959"/>
                </a:lnTo>
                <a:lnTo>
                  <a:pt x="3071" y="11957"/>
                </a:lnTo>
                <a:lnTo>
                  <a:pt x="3071" y="11953"/>
                </a:lnTo>
                <a:lnTo>
                  <a:pt x="3072" y="11952"/>
                </a:lnTo>
                <a:lnTo>
                  <a:pt x="3075" y="11951"/>
                </a:lnTo>
                <a:lnTo>
                  <a:pt x="3077" y="11950"/>
                </a:lnTo>
                <a:lnTo>
                  <a:pt x="3080" y="11948"/>
                </a:lnTo>
                <a:lnTo>
                  <a:pt x="3082" y="11947"/>
                </a:lnTo>
                <a:lnTo>
                  <a:pt x="3085" y="11946"/>
                </a:lnTo>
                <a:lnTo>
                  <a:pt x="3086" y="11945"/>
                </a:lnTo>
                <a:lnTo>
                  <a:pt x="3089" y="11943"/>
                </a:lnTo>
                <a:lnTo>
                  <a:pt x="3091" y="11941"/>
                </a:lnTo>
                <a:lnTo>
                  <a:pt x="3093" y="11938"/>
                </a:lnTo>
                <a:lnTo>
                  <a:pt x="3094" y="11936"/>
                </a:lnTo>
                <a:lnTo>
                  <a:pt x="3095" y="11934"/>
                </a:lnTo>
                <a:lnTo>
                  <a:pt x="3096" y="11930"/>
                </a:lnTo>
                <a:lnTo>
                  <a:pt x="3097" y="11925"/>
                </a:lnTo>
                <a:lnTo>
                  <a:pt x="3097" y="11920"/>
                </a:lnTo>
                <a:lnTo>
                  <a:pt x="3098" y="11913"/>
                </a:lnTo>
                <a:lnTo>
                  <a:pt x="3097" y="11899"/>
                </a:lnTo>
                <a:lnTo>
                  <a:pt x="3097" y="11884"/>
                </a:lnTo>
                <a:lnTo>
                  <a:pt x="3098" y="11877"/>
                </a:lnTo>
                <a:lnTo>
                  <a:pt x="3098" y="11871"/>
                </a:lnTo>
                <a:lnTo>
                  <a:pt x="3098" y="11858"/>
                </a:lnTo>
                <a:lnTo>
                  <a:pt x="3098" y="11819"/>
                </a:lnTo>
                <a:lnTo>
                  <a:pt x="3099" y="11801"/>
                </a:lnTo>
                <a:lnTo>
                  <a:pt x="3098" y="11759"/>
                </a:lnTo>
                <a:lnTo>
                  <a:pt x="3099" y="11751"/>
                </a:lnTo>
                <a:lnTo>
                  <a:pt x="3099" y="11700"/>
                </a:lnTo>
                <a:lnTo>
                  <a:pt x="3099" y="11688"/>
                </a:lnTo>
                <a:lnTo>
                  <a:pt x="3099" y="11607"/>
                </a:lnTo>
                <a:lnTo>
                  <a:pt x="3099" y="11600"/>
                </a:lnTo>
                <a:lnTo>
                  <a:pt x="3099" y="11546"/>
                </a:lnTo>
                <a:lnTo>
                  <a:pt x="3098" y="11541"/>
                </a:lnTo>
                <a:lnTo>
                  <a:pt x="3098" y="11535"/>
                </a:lnTo>
                <a:lnTo>
                  <a:pt x="3097" y="11531"/>
                </a:lnTo>
                <a:lnTo>
                  <a:pt x="3097" y="11519"/>
                </a:lnTo>
                <a:lnTo>
                  <a:pt x="3098" y="11515"/>
                </a:lnTo>
                <a:lnTo>
                  <a:pt x="3099" y="11505"/>
                </a:lnTo>
                <a:lnTo>
                  <a:pt x="3099" y="11490"/>
                </a:lnTo>
                <a:lnTo>
                  <a:pt x="3098" y="11478"/>
                </a:lnTo>
                <a:lnTo>
                  <a:pt x="3098" y="11472"/>
                </a:lnTo>
                <a:lnTo>
                  <a:pt x="3097" y="11468"/>
                </a:lnTo>
                <a:lnTo>
                  <a:pt x="3096" y="11459"/>
                </a:lnTo>
                <a:lnTo>
                  <a:pt x="3098" y="11453"/>
                </a:lnTo>
                <a:lnTo>
                  <a:pt x="3098" y="11448"/>
                </a:lnTo>
                <a:lnTo>
                  <a:pt x="3099" y="11438"/>
                </a:lnTo>
                <a:lnTo>
                  <a:pt x="3099" y="11417"/>
                </a:lnTo>
                <a:lnTo>
                  <a:pt x="3098" y="11412"/>
                </a:lnTo>
                <a:lnTo>
                  <a:pt x="3098" y="11407"/>
                </a:lnTo>
                <a:lnTo>
                  <a:pt x="3097" y="11394"/>
                </a:lnTo>
                <a:lnTo>
                  <a:pt x="3098" y="11388"/>
                </a:lnTo>
                <a:lnTo>
                  <a:pt x="3099" y="11378"/>
                </a:lnTo>
                <a:lnTo>
                  <a:pt x="3099" y="11356"/>
                </a:lnTo>
                <a:lnTo>
                  <a:pt x="3099" y="11345"/>
                </a:lnTo>
                <a:lnTo>
                  <a:pt x="3098" y="11329"/>
                </a:lnTo>
                <a:lnTo>
                  <a:pt x="3099" y="11315"/>
                </a:lnTo>
                <a:lnTo>
                  <a:pt x="3099" y="11240"/>
                </a:lnTo>
                <a:lnTo>
                  <a:pt x="3099" y="11236"/>
                </a:lnTo>
                <a:lnTo>
                  <a:pt x="3099" y="11172"/>
                </a:lnTo>
                <a:lnTo>
                  <a:pt x="3099" y="11076"/>
                </a:lnTo>
                <a:lnTo>
                  <a:pt x="3099" y="11037"/>
                </a:lnTo>
                <a:lnTo>
                  <a:pt x="3099" y="11006"/>
                </a:lnTo>
                <a:lnTo>
                  <a:pt x="3099" y="10924"/>
                </a:lnTo>
                <a:lnTo>
                  <a:pt x="3099" y="10791"/>
                </a:lnTo>
                <a:lnTo>
                  <a:pt x="3099" y="10535"/>
                </a:lnTo>
                <a:lnTo>
                  <a:pt x="3099" y="9888"/>
                </a:lnTo>
                <a:lnTo>
                  <a:pt x="3099" y="9887"/>
                </a:lnTo>
                <a:lnTo>
                  <a:pt x="3099" y="9625"/>
                </a:lnTo>
                <a:lnTo>
                  <a:pt x="3099" y="9589"/>
                </a:lnTo>
                <a:lnTo>
                  <a:pt x="3099" y="9484"/>
                </a:lnTo>
                <a:lnTo>
                  <a:pt x="3099" y="9463"/>
                </a:lnTo>
                <a:lnTo>
                  <a:pt x="3099" y="9445"/>
                </a:lnTo>
                <a:lnTo>
                  <a:pt x="3098" y="9425"/>
                </a:lnTo>
                <a:lnTo>
                  <a:pt x="3099" y="9383"/>
                </a:lnTo>
                <a:lnTo>
                  <a:pt x="3099" y="9366"/>
                </a:lnTo>
                <a:lnTo>
                  <a:pt x="3099" y="9312"/>
                </a:lnTo>
                <a:lnTo>
                  <a:pt x="3099" y="9300"/>
                </a:lnTo>
                <a:lnTo>
                  <a:pt x="3099" y="9219"/>
                </a:lnTo>
                <a:lnTo>
                  <a:pt x="3099" y="9187"/>
                </a:lnTo>
                <a:lnTo>
                  <a:pt x="3099" y="9071"/>
                </a:lnTo>
                <a:lnTo>
                  <a:pt x="3099" y="8895"/>
                </a:lnTo>
                <a:lnTo>
                  <a:pt x="3099" y="8786"/>
                </a:lnTo>
                <a:lnTo>
                  <a:pt x="3099" y="8722"/>
                </a:lnTo>
                <a:lnTo>
                  <a:pt x="3099" y="8669"/>
                </a:lnTo>
                <a:lnTo>
                  <a:pt x="3099" y="7981"/>
                </a:lnTo>
                <a:lnTo>
                  <a:pt x="3099" y="7834"/>
                </a:lnTo>
                <a:lnTo>
                  <a:pt x="3099" y="7620"/>
                </a:lnTo>
                <a:lnTo>
                  <a:pt x="3099" y="7558"/>
                </a:lnTo>
                <a:lnTo>
                  <a:pt x="3099" y="7357"/>
                </a:lnTo>
                <a:lnTo>
                  <a:pt x="3099" y="7165"/>
                </a:lnTo>
                <a:lnTo>
                  <a:pt x="3099" y="7115"/>
                </a:lnTo>
                <a:lnTo>
                  <a:pt x="3099" y="6996"/>
                </a:lnTo>
                <a:lnTo>
                  <a:pt x="3099" y="6902"/>
                </a:lnTo>
                <a:lnTo>
                  <a:pt x="3099" y="6871"/>
                </a:lnTo>
                <a:lnTo>
                  <a:pt x="3099" y="6784"/>
                </a:lnTo>
                <a:lnTo>
                  <a:pt x="3099" y="6760"/>
                </a:lnTo>
                <a:lnTo>
                  <a:pt x="3098" y="6742"/>
                </a:lnTo>
                <a:lnTo>
                  <a:pt x="3098" y="6707"/>
                </a:lnTo>
                <a:lnTo>
                  <a:pt x="3099" y="6690"/>
                </a:lnTo>
                <a:lnTo>
                  <a:pt x="3099" y="6646"/>
                </a:lnTo>
                <a:lnTo>
                  <a:pt x="3099" y="6634"/>
                </a:lnTo>
                <a:lnTo>
                  <a:pt x="3099" y="6574"/>
                </a:lnTo>
                <a:lnTo>
                  <a:pt x="3099" y="6562"/>
                </a:lnTo>
                <a:lnTo>
                  <a:pt x="3099" y="6534"/>
                </a:lnTo>
                <a:lnTo>
                  <a:pt x="3099" y="6489"/>
                </a:lnTo>
                <a:lnTo>
                  <a:pt x="3099" y="6352"/>
                </a:lnTo>
                <a:lnTo>
                  <a:pt x="3099" y="6314"/>
                </a:lnTo>
                <a:lnTo>
                  <a:pt x="3098" y="6306"/>
                </a:lnTo>
                <a:lnTo>
                  <a:pt x="3097" y="6298"/>
                </a:lnTo>
                <a:lnTo>
                  <a:pt x="3096" y="6293"/>
                </a:lnTo>
                <a:lnTo>
                  <a:pt x="3094" y="6291"/>
                </a:lnTo>
                <a:lnTo>
                  <a:pt x="3092" y="6287"/>
                </a:lnTo>
                <a:lnTo>
                  <a:pt x="3091" y="6284"/>
                </a:lnTo>
                <a:lnTo>
                  <a:pt x="3090" y="6282"/>
                </a:lnTo>
                <a:lnTo>
                  <a:pt x="3090" y="6276"/>
                </a:lnTo>
                <a:lnTo>
                  <a:pt x="3092" y="6275"/>
                </a:lnTo>
                <a:lnTo>
                  <a:pt x="3094" y="6272"/>
                </a:lnTo>
                <a:lnTo>
                  <a:pt x="3095" y="6270"/>
                </a:lnTo>
                <a:lnTo>
                  <a:pt x="3096" y="6266"/>
                </a:lnTo>
                <a:lnTo>
                  <a:pt x="3097" y="6263"/>
                </a:lnTo>
                <a:lnTo>
                  <a:pt x="3098" y="6260"/>
                </a:lnTo>
                <a:lnTo>
                  <a:pt x="3099" y="6249"/>
                </a:lnTo>
                <a:lnTo>
                  <a:pt x="3098" y="6225"/>
                </a:lnTo>
                <a:lnTo>
                  <a:pt x="3098" y="6213"/>
                </a:lnTo>
                <a:lnTo>
                  <a:pt x="3098" y="6170"/>
                </a:lnTo>
                <a:lnTo>
                  <a:pt x="3098" y="6161"/>
                </a:lnTo>
                <a:lnTo>
                  <a:pt x="3099" y="6141"/>
                </a:lnTo>
                <a:lnTo>
                  <a:pt x="3099" y="6082"/>
                </a:lnTo>
                <a:lnTo>
                  <a:pt x="3099" y="5795"/>
                </a:lnTo>
                <a:lnTo>
                  <a:pt x="3099" y="5738"/>
                </a:lnTo>
                <a:lnTo>
                  <a:pt x="3099" y="5702"/>
                </a:lnTo>
                <a:lnTo>
                  <a:pt x="3099" y="5651"/>
                </a:lnTo>
                <a:lnTo>
                  <a:pt x="3099" y="5429"/>
                </a:lnTo>
                <a:lnTo>
                  <a:pt x="3099" y="5176"/>
                </a:lnTo>
                <a:lnTo>
                  <a:pt x="3099" y="4932"/>
                </a:lnTo>
                <a:lnTo>
                  <a:pt x="3099" y="4881"/>
                </a:lnTo>
                <a:lnTo>
                  <a:pt x="3099" y="4754"/>
                </a:lnTo>
                <a:lnTo>
                  <a:pt x="3099" y="4719"/>
                </a:lnTo>
                <a:lnTo>
                  <a:pt x="3099" y="4673"/>
                </a:lnTo>
                <a:lnTo>
                  <a:pt x="3099" y="4645"/>
                </a:lnTo>
                <a:lnTo>
                  <a:pt x="3099" y="4512"/>
                </a:lnTo>
                <a:lnTo>
                  <a:pt x="3098" y="4496"/>
                </a:lnTo>
                <a:lnTo>
                  <a:pt x="3098" y="4487"/>
                </a:lnTo>
                <a:lnTo>
                  <a:pt x="3097" y="4479"/>
                </a:lnTo>
                <a:lnTo>
                  <a:pt x="3098" y="4475"/>
                </a:lnTo>
                <a:lnTo>
                  <a:pt x="3099" y="4464"/>
                </a:lnTo>
                <a:lnTo>
                  <a:pt x="3099" y="4443"/>
                </a:lnTo>
                <a:lnTo>
                  <a:pt x="3099" y="4399"/>
                </a:lnTo>
                <a:lnTo>
                  <a:pt x="3099" y="4357"/>
                </a:lnTo>
                <a:lnTo>
                  <a:pt x="3099" y="4287"/>
                </a:lnTo>
                <a:lnTo>
                  <a:pt x="3099" y="4180"/>
                </a:lnTo>
                <a:lnTo>
                  <a:pt x="3099" y="4150"/>
                </a:lnTo>
                <a:lnTo>
                  <a:pt x="3099" y="3590"/>
                </a:lnTo>
                <a:lnTo>
                  <a:pt x="3099" y="3379"/>
                </a:lnTo>
                <a:lnTo>
                  <a:pt x="3099" y="3374"/>
                </a:lnTo>
                <a:lnTo>
                  <a:pt x="3099" y="3246"/>
                </a:lnTo>
                <a:lnTo>
                  <a:pt x="3099" y="3233"/>
                </a:lnTo>
                <a:lnTo>
                  <a:pt x="3099" y="3081"/>
                </a:lnTo>
                <a:lnTo>
                  <a:pt x="3099" y="2986"/>
                </a:lnTo>
                <a:lnTo>
                  <a:pt x="3099" y="2982"/>
                </a:lnTo>
                <a:lnTo>
                  <a:pt x="3099" y="2739"/>
                </a:lnTo>
                <a:lnTo>
                  <a:pt x="3099" y="2724"/>
                </a:lnTo>
                <a:lnTo>
                  <a:pt x="3099" y="2630"/>
                </a:lnTo>
                <a:lnTo>
                  <a:pt x="3099" y="2498"/>
                </a:lnTo>
                <a:lnTo>
                  <a:pt x="3099" y="2494"/>
                </a:lnTo>
                <a:lnTo>
                  <a:pt x="3099" y="2306"/>
                </a:lnTo>
                <a:lnTo>
                  <a:pt x="3099" y="2233"/>
                </a:lnTo>
                <a:lnTo>
                  <a:pt x="3099" y="2045"/>
                </a:lnTo>
                <a:lnTo>
                  <a:pt x="3099" y="2042"/>
                </a:lnTo>
                <a:lnTo>
                  <a:pt x="3099" y="1983"/>
                </a:lnTo>
                <a:lnTo>
                  <a:pt x="3098" y="1976"/>
                </a:lnTo>
                <a:lnTo>
                  <a:pt x="3098" y="1926"/>
                </a:lnTo>
                <a:lnTo>
                  <a:pt x="3098" y="1911"/>
                </a:lnTo>
                <a:lnTo>
                  <a:pt x="3098" y="1877"/>
                </a:lnTo>
                <a:lnTo>
                  <a:pt x="3098" y="1868"/>
                </a:lnTo>
                <a:lnTo>
                  <a:pt x="3097" y="1860"/>
                </a:lnTo>
                <a:lnTo>
                  <a:pt x="3097" y="1772"/>
                </a:lnTo>
                <a:lnTo>
                  <a:pt x="3097" y="1764"/>
                </a:lnTo>
                <a:lnTo>
                  <a:pt x="3096" y="1760"/>
                </a:lnTo>
                <a:lnTo>
                  <a:pt x="3095" y="1755"/>
                </a:lnTo>
                <a:lnTo>
                  <a:pt x="3094" y="1753"/>
                </a:lnTo>
                <a:lnTo>
                  <a:pt x="3093" y="1751"/>
                </a:lnTo>
                <a:lnTo>
                  <a:pt x="3092" y="1749"/>
                </a:lnTo>
                <a:lnTo>
                  <a:pt x="3090" y="1746"/>
                </a:lnTo>
                <a:lnTo>
                  <a:pt x="3088" y="1744"/>
                </a:lnTo>
                <a:lnTo>
                  <a:pt x="3086" y="1742"/>
                </a:lnTo>
                <a:lnTo>
                  <a:pt x="3085" y="1740"/>
                </a:lnTo>
                <a:lnTo>
                  <a:pt x="3084" y="1737"/>
                </a:lnTo>
                <a:lnTo>
                  <a:pt x="3084" y="1733"/>
                </a:lnTo>
                <a:lnTo>
                  <a:pt x="3086" y="1731"/>
                </a:lnTo>
                <a:lnTo>
                  <a:pt x="3088" y="1730"/>
                </a:lnTo>
                <a:lnTo>
                  <a:pt x="3090" y="1728"/>
                </a:lnTo>
                <a:lnTo>
                  <a:pt x="3092" y="1726"/>
                </a:lnTo>
                <a:lnTo>
                  <a:pt x="3093" y="1724"/>
                </a:lnTo>
                <a:lnTo>
                  <a:pt x="3093" y="1715"/>
                </a:lnTo>
                <a:lnTo>
                  <a:pt x="3092" y="1712"/>
                </a:lnTo>
                <a:lnTo>
                  <a:pt x="3090" y="1710"/>
                </a:lnTo>
                <a:lnTo>
                  <a:pt x="3088" y="1707"/>
                </a:lnTo>
                <a:lnTo>
                  <a:pt x="3086" y="1705"/>
                </a:lnTo>
                <a:lnTo>
                  <a:pt x="3085" y="1703"/>
                </a:lnTo>
                <a:lnTo>
                  <a:pt x="3084" y="1701"/>
                </a:lnTo>
                <a:lnTo>
                  <a:pt x="3082" y="1698"/>
                </a:lnTo>
                <a:lnTo>
                  <a:pt x="3083" y="1694"/>
                </a:lnTo>
                <a:lnTo>
                  <a:pt x="3085" y="1692"/>
                </a:lnTo>
                <a:lnTo>
                  <a:pt x="3086" y="1690"/>
                </a:lnTo>
                <a:lnTo>
                  <a:pt x="3086" y="1683"/>
                </a:lnTo>
                <a:lnTo>
                  <a:pt x="3085" y="1681"/>
                </a:lnTo>
                <a:lnTo>
                  <a:pt x="3084" y="1679"/>
                </a:lnTo>
                <a:lnTo>
                  <a:pt x="3082" y="1675"/>
                </a:lnTo>
                <a:lnTo>
                  <a:pt x="3082" y="1671"/>
                </a:lnTo>
                <a:lnTo>
                  <a:pt x="3085" y="1669"/>
                </a:lnTo>
                <a:lnTo>
                  <a:pt x="3086" y="1668"/>
                </a:lnTo>
                <a:lnTo>
                  <a:pt x="3088" y="1666"/>
                </a:lnTo>
                <a:lnTo>
                  <a:pt x="3090" y="1664"/>
                </a:lnTo>
                <a:lnTo>
                  <a:pt x="3092" y="1661"/>
                </a:lnTo>
                <a:lnTo>
                  <a:pt x="3093" y="1659"/>
                </a:lnTo>
                <a:lnTo>
                  <a:pt x="3093" y="1651"/>
                </a:lnTo>
                <a:lnTo>
                  <a:pt x="3092" y="1649"/>
                </a:lnTo>
                <a:lnTo>
                  <a:pt x="3091" y="1646"/>
                </a:lnTo>
                <a:lnTo>
                  <a:pt x="3089" y="1644"/>
                </a:lnTo>
                <a:lnTo>
                  <a:pt x="3087" y="1641"/>
                </a:lnTo>
                <a:lnTo>
                  <a:pt x="3086" y="1639"/>
                </a:lnTo>
                <a:lnTo>
                  <a:pt x="3085" y="1637"/>
                </a:lnTo>
                <a:lnTo>
                  <a:pt x="3084" y="1635"/>
                </a:lnTo>
                <a:lnTo>
                  <a:pt x="3084" y="1631"/>
                </a:lnTo>
                <a:lnTo>
                  <a:pt x="3086" y="1629"/>
                </a:lnTo>
                <a:lnTo>
                  <a:pt x="3087" y="1627"/>
                </a:lnTo>
                <a:lnTo>
                  <a:pt x="3089" y="1626"/>
                </a:lnTo>
                <a:lnTo>
                  <a:pt x="3091" y="1623"/>
                </a:lnTo>
                <a:lnTo>
                  <a:pt x="3093" y="1621"/>
                </a:lnTo>
                <a:lnTo>
                  <a:pt x="3094" y="1619"/>
                </a:lnTo>
                <a:lnTo>
                  <a:pt x="3095" y="1615"/>
                </a:lnTo>
                <a:lnTo>
                  <a:pt x="3096" y="1610"/>
                </a:lnTo>
                <a:lnTo>
                  <a:pt x="3096" y="1602"/>
                </a:lnTo>
                <a:lnTo>
                  <a:pt x="3097" y="1597"/>
                </a:lnTo>
                <a:lnTo>
                  <a:pt x="3097" y="1584"/>
                </a:lnTo>
                <a:lnTo>
                  <a:pt x="3097" y="1561"/>
                </a:lnTo>
                <a:lnTo>
                  <a:pt x="3097" y="1552"/>
                </a:lnTo>
                <a:lnTo>
                  <a:pt x="3096" y="1538"/>
                </a:lnTo>
                <a:lnTo>
                  <a:pt x="3096" y="1533"/>
                </a:lnTo>
                <a:lnTo>
                  <a:pt x="3096" y="1509"/>
                </a:lnTo>
                <a:lnTo>
                  <a:pt x="3096" y="1499"/>
                </a:lnTo>
                <a:lnTo>
                  <a:pt x="3095" y="1484"/>
                </a:lnTo>
                <a:lnTo>
                  <a:pt x="3095" y="1446"/>
                </a:lnTo>
                <a:lnTo>
                  <a:pt x="3095" y="1430"/>
                </a:lnTo>
                <a:lnTo>
                  <a:pt x="3095" y="1422"/>
                </a:lnTo>
                <a:lnTo>
                  <a:pt x="3095" y="1389"/>
                </a:lnTo>
                <a:lnTo>
                  <a:pt x="3094" y="1376"/>
                </a:lnTo>
                <a:lnTo>
                  <a:pt x="3094" y="1367"/>
                </a:lnTo>
                <a:lnTo>
                  <a:pt x="3094" y="1360"/>
                </a:lnTo>
                <a:lnTo>
                  <a:pt x="3093" y="1354"/>
                </a:lnTo>
                <a:lnTo>
                  <a:pt x="3092" y="1350"/>
                </a:lnTo>
                <a:lnTo>
                  <a:pt x="3091" y="1347"/>
                </a:lnTo>
                <a:lnTo>
                  <a:pt x="3090" y="1345"/>
                </a:lnTo>
                <a:lnTo>
                  <a:pt x="3089" y="1343"/>
                </a:lnTo>
                <a:lnTo>
                  <a:pt x="3088" y="1341"/>
                </a:lnTo>
                <a:lnTo>
                  <a:pt x="3087" y="1338"/>
                </a:lnTo>
                <a:lnTo>
                  <a:pt x="3085" y="1335"/>
                </a:lnTo>
                <a:lnTo>
                  <a:pt x="3086" y="1330"/>
                </a:lnTo>
                <a:lnTo>
                  <a:pt x="3087" y="1327"/>
                </a:lnTo>
                <a:lnTo>
                  <a:pt x="3088" y="1325"/>
                </a:lnTo>
                <a:lnTo>
                  <a:pt x="3089" y="1321"/>
                </a:lnTo>
                <a:lnTo>
                  <a:pt x="3088" y="1312"/>
                </a:lnTo>
                <a:lnTo>
                  <a:pt x="3087" y="1308"/>
                </a:lnTo>
                <a:lnTo>
                  <a:pt x="3085" y="1304"/>
                </a:lnTo>
                <a:lnTo>
                  <a:pt x="3083" y="1300"/>
                </a:lnTo>
                <a:lnTo>
                  <a:pt x="3082" y="1298"/>
                </a:lnTo>
                <a:lnTo>
                  <a:pt x="3081" y="1295"/>
                </a:lnTo>
                <a:lnTo>
                  <a:pt x="3081" y="1283"/>
                </a:lnTo>
                <a:lnTo>
                  <a:pt x="3080" y="1279"/>
                </a:lnTo>
                <a:lnTo>
                  <a:pt x="3079" y="1277"/>
                </a:lnTo>
                <a:lnTo>
                  <a:pt x="3078" y="1274"/>
                </a:lnTo>
                <a:lnTo>
                  <a:pt x="3077" y="1272"/>
                </a:lnTo>
                <a:lnTo>
                  <a:pt x="3077" y="1266"/>
                </a:lnTo>
                <a:lnTo>
                  <a:pt x="3078" y="1262"/>
                </a:lnTo>
                <a:lnTo>
                  <a:pt x="3078" y="1254"/>
                </a:lnTo>
                <a:lnTo>
                  <a:pt x="3078" y="1250"/>
                </a:lnTo>
                <a:lnTo>
                  <a:pt x="3077" y="1247"/>
                </a:lnTo>
                <a:lnTo>
                  <a:pt x="3076" y="1245"/>
                </a:lnTo>
                <a:lnTo>
                  <a:pt x="3074" y="1243"/>
                </a:lnTo>
                <a:lnTo>
                  <a:pt x="3073" y="1240"/>
                </a:lnTo>
                <a:lnTo>
                  <a:pt x="3071" y="1238"/>
                </a:lnTo>
                <a:lnTo>
                  <a:pt x="3070" y="1236"/>
                </a:lnTo>
                <a:lnTo>
                  <a:pt x="3068" y="1234"/>
                </a:lnTo>
                <a:lnTo>
                  <a:pt x="3065" y="1230"/>
                </a:lnTo>
                <a:lnTo>
                  <a:pt x="3064" y="1228"/>
                </a:lnTo>
                <a:lnTo>
                  <a:pt x="3064" y="1221"/>
                </a:lnTo>
                <a:lnTo>
                  <a:pt x="3062" y="1217"/>
                </a:lnTo>
                <a:lnTo>
                  <a:pt x="3061" y="1214"/>
                </a:lnTo>
                <a:lnTo>
                  <a:pt x="3060" y="1212"/>
                </a:lnTo>
                <a:lnTo>
                  <a:pt x="3058" y="1210"/>
                </a:lnTo>
                <a:lnTo>
                  <a:pt x="3056" y="1208"/>
                </a:lnTo>
                <a:lnTo>
                  <a:pt x="3054" y="1205"/>
                </a:lnTo>
                <a:lnTo>
                  <a:pt x="3051" y="1203"/>
                </a:lnTo>
                <a:lnTo>
                  <a:pt x="3048" y="1201"/>
                </a:lnTo>
                <a:lnTo>
                  <a:pt x="3044" y="1199"/>
                </a:lnTo>
                <a:lnTo>
                  <a:pt x="3043" y="1198"/>
                </a:lnTo>
                <a:lnTo>
                  <a:pt x="3040" y="1197"/>
                </a:lnTo>
                <a:lnTo>
                  <a:pt x="3038" y="1195"/>
                </a:lnTo>
                <a:lnTo>
                  <a:pt x="3036" y="1194"/>
                </a:lnTo>
                <a:lnTo>
                  <a:pt x="3033" y="1193"/>
                </a:lnTo>
                <a:lnTo>
                  <a:pt x="3030" y="1192"/>
                </a:lnTo>
                <a:lnTo>
                  <a:pt x="3027" y="1191"/>
                </a:lnTo>
                <a:lnTo>
                  <a:pt x="3023" y="1190"/>
                </a:lnTo>
                <a:lnTo>
                  <a:pt x="3019" y="1189"/>
                </a:lnTo>
                <a:lnTo>
                  <a:pt x="3014" y="1188"/>
                </a:lnTo>
                <a:lnTo>
                  <a:pt x="3009" y="1187"/>
                </a:lnTo>
                <a:lnTo>
                  <a:pt x="3003" y="1185"/>
                </a:lnTo>
                <a:lnTo>
                  <a:pt x="2996" y="1184"/>
                </a:lnTo>
                <a:lnTo>
                  <a:pt x="2993" y="1184"/>
                </a:lnTo>
                <a:lnTo>
                  <a:pt x="2989" y="1183"/>
                </a:lnTo>
                <a:lnTo>
                  <a:pt x="2984" y="1182"/>
                </a:lnTo>
                <a:lnTo>
                  <a:pt x="2980" y="1182"/>
                </a:lnTo>
                <a:lnTo>
                  <a:pt x="2975" y="1182"/>
                </a:lnTo>
                <a:lnTo>
                  <a:pt x="2970" y="1181"/>
                </a:lnTo>
                <a:lnTo>
                  <a:pt x="2965" y="1180"/>
                </a:lnTo>
                <a:lnTo>
                  <a:pt x="2959" y="1180"/>
                </a:lnTo>
                <a:lnTo>
                  <a:pt x="2953" y="1179"/>
                </a:lnTo>
                <a:lnTo>
                  <a:pt x="2946" y="1179"/>
                </a:lnTo>
                <a:lnTo>
                  <a:pt x="2939" y="1178"/>
                </a:lnTo>
                <a:lnTo>
                  <a:pt x="2932" y="1178"/>
                </a:lnTo>
                <a:lnTo>
                  <a:pt x="2924" y="1177"/>
                </a:lnTo>
                <a:lnTo>
                  <a:pt x="2916" y="1176"/>
                </a:lnTo>
                <a:lnTo>
                  <a:pt x="2907" y="1176"/>
                </a:lnTo>
                <a:lnTo>
                  <a:pt x="2897" y="1175"/>
                </a:lnTo>
                <a:lnTo>
                  <a:pt x="2888" y="1175"/>
                </a:lnTo>
                <a:lnTo>
                  <a:pt x="2877" y="1174"/>
                </a:lnTo>
                <a:lnTo>
                  <a:pt x="2866" y="1174"/>
                </a:lnTo>
                <a:lnTo>
                  <a:pt x="2854" y="1173"/>
                </a:lnTo>
                <a:lnTo>
                  <a:pt x="2841" y="1173"/>
                </a:lnTo>
                <a:lnTo>
                  <a:pt x="2827" y="1172"/>
                </a:lnTo>
                <a:lnTo>
                  <a:pt x="2813" y="1171"/>
                </a:lnTo>
                <a:lnTo>
                  <a:pt x="2797" y="1171"/>
                </a:lnTo>
                <a:lnTo>
                  <a:pt x="2780" y="1170"/>
                </a:lnTo>
                <a:lnTo>
                  <a:pt x="2762" y="1170"/>
                </a:lnTo>
                <a:lnTo>
                  <a:pt x="2742" y="1169"/>
                </a:lnTo>
                <a:lnTo>
                  <a:pt x="2720" y="1169"/>
                </a:lnTo>
                <a:lnTo>
                  <a:pt x="2696" y="1168"/>
                </a:lnTo>
                <a:lnTo>
                  <a:pt x="2670" y="1168"/>
                </a:lnTo>
                <a:lnTo>
                  <a:pt x="2641" y="1167"/>
                </a:lnTo>
                <a:lnTo>
                  <a:pt x="2609" y="1166"/>
                </a:lnTo>
                <a:lnTo>
                  <a:pt x="2573" y="1166"/>
                </a:lnTo>
                <a:lnTo>
                  <a:pt x="2534" y="1165"/>
                </a:lnTo>
                <a:lnTo>
                  <a:pt x="2490" y="1165"/>
                </a:lnTo>
                <a:lnTo>
                  <a:pt x="2441" y="1164"/>
                </a:lnTo>
                <a:lnTo>
                  <a:pt x="2387" y="1164"/>
                </a:lnTo>
                <a:lnTo>
                  <a:pt x="2328" y="1163"/>
                </a:lnTo>
                <a:lnTo>
                  <a:pt x="2264" y="1162"/>
                </a:lnTo>
                <a:lnTo>
                  <a:pt x="2195" y="1162"/>
                </a:lnTo>
                <a:lnTo>
                  <a:pt x="2121" y="1161"/>
                </a:lnTo>
                <a:lnTo>
                  <a:pt x="2042" y="1161"/>
                </a:lnTo>
                <a:lnTo>
                  <a:pt x="1959" y="1160"/>
                </a:lnTo>
                <a:lnTo>
                  <a:pt x="1873" y="1160"/>
                </a:lnTo>
                <a:lnTo>
                  <a:pt x="1783" y="1159"/>
                </a:lnTo>
                <a:lnTo>
                  <a:pt x="1691" y="1159"/>
                </a:lnTo>
                <a:lnTo>
                  <a:pt x="1598" y="1158"/>
                </a:lnTo>
                <a:lnTo>
                  <a:pt x="1506" y="1157"/>
                </a:lnTo>
                <a:lnTo>
                  <a:pt x="1414" y="1157"/>
                </a:lnTo>
                <a:lnTo>
                  <a:pt x="1326" y="1156"/>
                </a:lnTo>
                <a:lnTo>
                  <a:pt x="1242" y="1156"/>
                </a:lnTo>
                <a:lnTo>
                  <a:pt x="1162" y="1155"/>
                </a:lnTo>
                <a:lnTo>
                  <a:pt x="1087" y="1155"/>
                </a:lnTo>
                <a:lnTo>
                  <a:pt x="1015" y="1154"/>
                </a:lnTo>
                <a:lnTo>
                  <a:pt x="946" y="1153"/>
                </a:lnTo>
                <a:lnTo>
                  <a:pt x="880" y="1153"/>
                </a:lnTo>
                <a:lnTo>
                  <a:pt x="814" y="1152"/>
                </a:lnTo>
                <a:lnTo>
                  <a:pt x="749" y="1152"/>
                </a:lnTo>
                <a:lnTo>
                  <a:pt x="684" y="1151"/>
                </a:lnTo>
                <a:lnTo>
                  <a:pt x="619" y="1151"/>
                </a:lnTo>
                <a:lnTo>
                  <a:pt x="556" y="1150"/>
                </a:lnTo>
                <a:lnTo>
                  <a:pt x="493" y="1150"/>
                </a:lnTo>
                <a:lnTo>
                  <a:pt x="434" y="1149"/>
                </a:lnTo>
                <a:lnTo>
                  <a:pt x="380" y="1148"/>
                </a:lnTo>
                <a:lnTo>
                  <a:pt x="334" y="1148"/>
                </a:lnTo>
                <a:lnTo>
                  <a:pt x="300" y="1147"/>
                </a:lnTo>
                <a:lnTo>
                  <a:pt x="282" y="1147"/>
                </a:lnTo>
                <a:lnTo>
                  <a:pt x="286" y="1146"/>
                </a:lnTo>
                <a:lnTo>
                  <a:pt x="316" y="1146"/>
                </a:lnTo>
                <a:lnTo>
                  <a:pt x="375" y="1145"/>
                </a:lnTo>
                <a:lnTo>
                  <a:pt x="462" y="1144"/>
                </a:lnTo>
                <a:lnTo>
                  <a:pt x="577" y="1144"/>
                </a:lnTo>
                <a:lnTo>
                  <a:pt x="713" y="1143"/>
                </a:lnTo>
                <a:lnTo>
                  <a:pt x="865" y="1143"/>
                </a:lnTo>
                <a:lnTo>
                  <a:pt x="1024" y="1142"/>
                </a:lnTo>
                <a:lnTo>
                  <a:pt x="1185" y="1142"/>
                </a:lnTo>
                <a:lnTo>
                  <a:pt x="1340" y="1141"/>
                </a:lnTo>
                <a:lnTo>
                  <a:pt x="1485" y="1141"/>
                </a:lnTo>
                <a:lnTo>
                  <a:pt x="1617" y="1140"/>
                </a:lnTo>
                <a:lnTo>
                  <a:pt x="1736" y="1139"/>
                </a:lnTo>
                <a:lnTo>
                  <a:pt x="1840" y="1139"/>
                </a:lnTo>
                <a:lnTo>
                  <a:pt x="1931" y="1139"/>
                </a:lnTo>
                <a:lnTo>
                  <a:pt x="2010" y="1138"/>
                </a:lnTo>
                <a:lnTo>
                  <a:pt x="2078" y="1137"/>
                </a:lnTo>
                <a:lnTo>
                  <a:pt x="2137" y="1137"/>
                </a:lnTo>
                <a:lnTo>
                  <a:pt x="2187" y="1136"/>
                </a:lnTo>
                <a:lnTo>
                  <a:pt x="2231" y="1136"/>
                </a:lnTo>
                <a:lnTo>
                  <a:pt x="2269" y="1135"/>
                </a:lnTo>
                <a:lnTo>
                  <a:pt x="2302" y="1135"/>
                </a:lnTo>
                <a:lnTo>
                  <a:pt x="2330" y="1134"/>
                </a:lnTo>
                <a:lnTo>
                  <a:pt x="2354" y="1133"/>
                </a:lnTo>
                <a:lnTo>
                  <a:pt x="2375" y="1133"/>
                </a:lnTo>
                <a:lnTo>
                  <a:pt x="2391" y="1132"/>
                </a:lnTo>
                <a:lnTo>
                  <a:pt x="2405" y="1132"/>
                </a:lnTo>
                <a:lnTo>
                  <a:pt x="2415" y="1131"/>
                </a:lnTo>
                <a:lnTo>
                  <a:pt x="2421" y="1130"/>
                </a:lnTo>
                <a:lnTo>
                  <a:pt x="2421" y="1129"/>
                </a:lnTo>
                <a:lnTo>
                  <a:pt x="2413" y="1128"/>
                </a:lnTo>
                <a:lnTo>
                  <a:pt x="2401" y="1128"/>
                </a:lnTo>
                <a:lnTo>
                  <a:pt x="2385" y="1127"/>
                </a:lnTo>
                <a:lnTo>
                  <a:pt x="2364" y="1127"/>
                </a:lnTo>
                <a:lnTo>
                  <a:pt x="2338" y="1126"/>
                </a:lnTo>
                <a:lnTo>
                  <a:pt x="2307" y="1126"/>
                </a:lnTo>
                <a:lnTo>
                  <a:pt x="2270" y="1125"/>
                </a:lnTo>
                <a:lnTo>
                  <a:pt x="2228" y="1124"/>
                </a:lnTo>
                <a:lnTo>
                  <a:pt x="2180" y="1124"/>
                </a:lnTo>
                <a:lnTo>
                  <a:pt x="2125" y="1123"/>
                </a:lnTo>
                <a:lnTo>
                  <a:pt x="2065" y="1123"/>
                </a:lnTo>
                <a:lnTo>
                  <a:pt x="1999" y="1122"/>
                </a:lnTo>
                <a:lnTo>
                  <a:pt x="1928" y="1122"/>
                </a:lnTo>
                <a:lnTo>
                  <a:pt x="1852" y="1121"/>
                </a:lnTo>
                <a:lnTo>
                  <a:pt x="1771" y="1121"/>
                </a:lnTo>
                <a:lnTo>
                  <a:pt x="1686" y="1120"/>
                </a:lnTo>
                <a:lnTo>
                  <a:pt x="1597" y="1119"/>
                </a:lnTo>
                <a:lnTo>
                  <a:pt x="1506" y="1119"/>
                </a:lnTo>
                <a:lnTo>
                  <a:pt x="1414" y="1118"/>
                </a:lnTo>
                <a:lnTo>
                  <a:pt x="1322" y="1118"/>
                </a:lnTo>
                <a:lnTo>
                  <a:pt x="1231" y="1117"/>
                </a:lnTo>
                <a:lnTo>
                  <a:pt x="1142" y="1117"/>
                </a:lnTo>
                <a:lnTo>
                  <a:pt x="1057" y="1116"/>
                </a:lnTo>
                <a:lnTo>
                  <a:pt x="975" y="1115"/>
                </a:lnTo>
                <a:lnTo>
                  <a:pt x="897" y="1115"/>
                </a:lnTo>
                <a:lnTo>
                  <a:pt x="823" y="1114"/>
                </a:lnTo>
                <a:lnTo>
                  <a:pt x="752" y="1114"/>
                </a:lnTo>
                <a:lnTo>
                  <a:pt x="682" y="1113"/>
                </a:lnTo>
                <a:lnTo>
                  <a:pt x="612" y="1113"/>
                </a:lnTo>
                <a:lnTo>
                  <a:pt x="542" y="1112"/>
                </a:lnTo>
                <a:lnTo>
                  <a:pt x="472" y="1112"/>
                </a:lnTo>
                <a:lnTo>
                  <a:pt x="402" y="1111"/>
                </a:lnTo>
                <a:lnTo>
                  <a:pt x="332" y="1110"/>
                </a:lnTo>
                <a:lnTo>
                  <a:pt x="264" y="1110"/>
                </a:lnTo>
                <a:lnTo>
                  <a:pt x="197" y="1109"/>
                </a:lnTo>
                <a:lnTo>
                  <a:pt x="135" y="1109"/>
                </a:lnTo>
                <a:lnTo>
                  <a:pt x="81" y="1108"/>
                </a:lnTo>
                <a:lnTo>
                  <a:pt x="37" y="1108"/>
                </a:lnTo>
                <a:lnTo>
                  <a:pt x="9" y="1107"/>
                </a:lnTo>
                <a:lnTo>
                  <a:pt x="0" y="1107"/>
                </a:lnTo>
                <a:lnTo>
                  <a:pt x="16" y="1106"/>
                </a:lnTo>
                <a:lnTo>
                  <a:pt x="58" y="1105"/>
                </a:lnTo>
                <a:lnTo>
                  <a:pt x="128" y="1105"/>
                </a:lnTo>
                <a:lnTo>
                  <a:pt x="221" y="1104"/>
                </a:lnTo>
                <a:lnTo>
                  <a:pt x="334" y="1104"/>
                </a:lnTo>
                <a:lnTo>
                  <a:pt x="459" y="1103"/>
                </a:lnTo>
                <a:lnTo>
                  <a:pt x="588" y="1103"/>
                </a:lnTo>
                <a:lnTo>
                  <a:pt x="714" y="1102"/>
                </a:lnTo>
                <a:lnTo>
                  <a:pt x="830" y="1101"/>
                </a:lnTo>
                <a:lnTo>
                  <a:pt x="931" y="1101"/>
                </a:lnTo>
                <a:lnTo>
                  <a:pt x="1015" y="1100"/>
                </a:lnTo>
                <a:lnTo>
                  <a:pt x="1080" y="1100"/>
                </a:lnTo>
                <a:lnTo>
                  <a:pt x="1126" y="1099"/>
                </a:lnTo>
                <a:lnTo>
                  <a:pt x="1154" y="1099"/>
                </a:lnTo>
                <a:lnTo>
                  <a:pt x="1161" y="1098"/>
                </a:lnTo>
                <a:lnTo>
                  <a:pt x="1144" y="1097"/>
                </a:lnTo>
                <a:lnTo>
                  <a:pt x="1116" y="1096"/>
                </a:lnTo>
                <a:lnTo>
                  <a:pt x="1079" y="1096"/>
                </a:lnTo>
                <a:lnTo>
                  <a:pt x="1034" y="1095"/>
                </a:lnTo>
                <a:lnTo>
                  <a:pt x="985" y="1095"/>
                </a:lnTo>
                <a:lnTo>
                  <a:pt x="933" y="1094"/>
                </a:lnTo>
                <a:lnTo>
                  <a:pt x="879" y="1094"/>
                </a:lnTo>
                <a:lnTo>
                  <a:pt x="826" y="1093"/>
                </a:lnTo>
                <a:lnTo>
                  <a:pt x="775" y="1092"/>
                </a:lnTo>
                <a:lnTo>
                  <a:pt x="726" y="1092"/>
                </a:lnTo>
                <a:lnTo>
                  <a:pt x="679" y="1091"/>
                </a:lnTo>
                <a:lnTo>
                  <a:pt x="634" y="1091"/>
                </a:lnTo>
                <a:lnTo>
                  <a:pt x="590" y="1090"/>
                </a:lnTo>
                <a:lnTo>
                  <a:pt x="545" y="1090"/>
                </a:lnTo>
                <a:lnTo>
                  <a:pt x="500" y="1089"/>
                </a:lnTo>
                <a:lnTo>
                  <a:pt x="453" y="1089"/>
                </a:lnTo>
                <a:lnTo>
                  <a:pt x="405" y="1088"/>
                </a:lnTo>
                <a:lnTo>
                  <a:pt x="356" y="1087"/>
                </a:lnTo>
                <a:lnTo>
                  <a:pt x="307" y="1087"/>
                </a:lnTo>
                <a:lnTo>
                  <a:pt x="258" y="1087"/>
                </a:lnTo>
                <a:lnTo>
                  <a:pt x="212" y="1086"/>
                </a:lnTo>
                <a:lnTo>
                  <a:pt x="170" y="1085"/>
                </a:lnTo>
                <a:lnTo>
                  <a:pt x="137" y="1085"/>
                </a:lnTo>
                <a:lnTo>
                  <a:pt x="116" y="1084"/>
                </a:lnTo>
                <a:lnTo>
                  <a:pt x="114" y="1083"/>
                </a:lnTo>
                <a:lnTo>
                  <a:pt x="134" y="1083"/>
                </a:lnTo>
                <a:lnTo>
                  <a:pt x="181" y="1083"/>
                </a:lnTo>
                <a:lnTo>
                  <a:pt x="257" y="1082"/>
                </a:lnTo>
                <a:lnTo>
                  <a:pt x="362" y="1081"/>
                </a:lnTo>
                <a:lnTo>
                  <a:pt x="492" y="1081"/>
                </a:lnTo>
                <a:lnTo>
                  <a:pt x="642" y="1080"/>
                </a:lnTo>
                <a:lnTo>
                  <a:pt x="805" y="1080"/>
                </a:lnTo>
                <a:lnTo>
                  <a:pt x="973" y="1079"/>
                </a:lnTo>
                <a:lnTo>
                  <a:pt x="1140" y="1078"/>
                </a:lnTo>
                <a:lnTo>
                  <a:pt x="1300" y="1078"/>
                </a:lnTo>
                <a:lnTo>
                  <a:pt x="1448" y="1078"/>
                </a:lnTo>
                <a:lnTo>
                  <a:pt x="1583" y="1077"/>
                </a:lnTo>
                <a:lnTo>
                  <a:pt x="1704" y="1076"/>
                </a:lnTo>
                <a:lnTo>
                  <a:pt x="1810" y="1076"/>
                </a:lnTo>
                <a:lnTo>
                  <a:pt x="1904" y="1075"/>
                </a:lnTo>
                <a:lnTo>
                  <a:pt x="1985" y="1075"/>
                </a:lnTo>
                <a:lnTo>
                  <a:pt x="2056" y="1074"/>
                </a:lnTo>
                <a:lnTo>
                  <a:pt x="2117" y="1074"/>
                </a:lnTo>
                <a:lnTo>
                  <a:pt x="2171" y="1073"/>
                </a:lnTo>
                <a:lnTo>
                  <a:pt x="2218" y="1072"/>
                </a:lnTo>
                <a:lnTo>
                  <a:pt x="2259" y="1072"/>
                </a:lnTo>
                <a:lnTo>
                  <a:pt x="2295" y="1071"/>
                </a:lnTo>
                <a:lnTo>
                  <a:pt x="2327" y="1071"/>
                </a:lnTo>
                <a:lnTo>
                  <a:pt x="2355" y="1070"/>
                </a:lnTo>
                <a:lnTo>
                  <a:pt x="2380" y="1070"/>
                </a:lnTo>
                <a:lnTo>
                  <a:pt x="2401" y="1069"/>
                </a:lnTo>
                <a:lnTo>
                  <a:pt x="2418" y="1069"/>
                </a:lnTo>
                <a:lnTo>
                  <a:pt x="2433" y="1068"/>
                </a:lnTo>
                <a:lnTo>
                  <a:pt x="2444" y="1067"/>
                </a:lnTo>
                <a:lnTo>
                  <a:pt x="2453" y="1067"/>
                </a:lnTo>
                <a:lnTo>
                  <a:pt x="2458" y="1066"/>
                </a:lnTo>
                <a:lnTo>
                  <a:pt x="2459" y="1065"/>
                </a:lnTo>
                <a:lnTo>
                  <a:pt x="2455" y="1065"/>
                </a:lnTo>
                <a:lnTo>
                  <a:pt x="2447" y="1064"/>
                </a:lnTo>
                <a:lnTo>
                  <a:pt x="2435" y="1063"/>
                </a:lnTo>
                <a:lnTo>
                  <a:pt x="2420" y="1063"/>
                </a:lnTo>
                <a:lnTo>
                  <a:pt x="2399" y="1062"/>
                </a:lnTo>
                <a:lnTo>
                  <a:pt x="2375" y="1062"/>
                </a:lnTo>
                <a:lnTo>
                  <a:pt x="2345" y="1061"/>
                </a:lnTo>
                <a:lnTo>
                  <a:pt x="2310" y="1061"/>
                </a:lnTo>
                <a:lnTo>
                  <a:pt x="2270" y="1060"/>
                </a:lnTo>
                <a:lnTo>
                  <a:pt x="2224" y="1060"/>
                </a:lnTo>
                <a:lnTo>
                  <a:pt x="2173" y="1059"/>
                </a:lnTo>
                <a:lnTo>
                  <a:pt x="2116" y="1058"/>
                </a:lnTo>
                <a:lnTo>
                  <a:pt x="2054" y="1058"/>
                </a:lnTo>
                <a:lnTo>
                  <a:pt x="1986" y="1057"/>
                </a:lnTo>
                <a:lnTo>
                  <a:pt x="1914" y="1057"/>
                </a:lnTo>
                <a:lnTo>
                  <a:pt x="1838" y="1056"/>
                </a:lnTo>
                <a:lnTo>
                  <a:pt x="1757" y="1056"/>
                </a:lnTo>
                <a:lnTo>
                  <a:pt x="1673" y="1055"/>
                </a:lnTo>
                <a:lnTo>
                  <a:pt x="1587" y="1054"/>
                </a:lnTo>
                <a:lnTo>
                  <a:pt x="1500" y="1054"/>
                </a:lnTo>
                <a:lnTo>
                  <a:pt x="1412" y="1053"/>
                </a:lnTo>
                <a:lnTo>
                  <a:pt x="1326" y="1053"/>
                </a:lnTo>
                <a:lnTo>
                  <a:pt x="1243" y="1052"/>
                </a:lnTo>
                <a:lnTo>
                  <a:pt x="1164" y="1052"/>
                </a:lnTo>
                <a:lnTo>
                  <a:pt x="1088" y="1051"/>
                </a:lnTo>
                <a:lnTo>
                  <a:pt x="1018" y="1051"/>
                </a:lnTo>
                <a:lnTo>
                  <a:pt x="951" y="1050"/>
                </a:lnTo>
                <a:lnTo>
                  <a:pt x="887" y="1049"/>
                </a:lnTo>
                <a:lnTo>
                  <a:pt x="825" y="1049"/>
                </a:lnTo>
                <a:lnTo>
                  <a:pt x="764" y="1048"/>
                </a:lnTo>
                <a:lnTo>
                  <a:pt x="703" y="1048"/>
                </a:lnTo>
                <a:lnTo>
                  <a:pt x="642" y="1047"/>
                </a:lnTo>
                <a:lnTo>
                  <a:pt x="582" y="1047"/>
                </a:lnTo>
                <a:lnTo>
                  <a:pt x="523" y="1046"/>
                </a:lnTo>
                <a:lnTo>
                  <a:pt x="465" y="1046"/>
                </a:lnTo>
                <a:lnTo>
                  <a:pt x="410" y="1045"/>
                </a:lnTo>
                <a:lnTo>
                  <a:pt x="361" y="1044"/>
                </a:lnTo>
                <a:lnTo>
                  <a:pt x="319" y="1044"/>
                </a:lnTo>
                <a:lnTo>
                  <a:pt x="289" y="1043"/>
                </a:lnTo>
                <a:lnTo>
                  <a:pt x="284" y="1042"/>
                </a:lnTo>
                <a:lnTo>
                  <a:pt x="319" y="1042"/>
                </a:lnTo>
                <a:lnTo>
                  <a:pt x="383" y="1041"/>
                </a:lnTo>
                <a:lnTo>
                  <a:pt x="476" y="1040"/>
                </a:lnTo>
                <a:lnTo>
                  <a:pt x="597" y="1040"/>
                </a:lnTo>
                <a:lnTo>
                  <a:pt x="740" y="1039"/>
                </a:lnTo>
                <a:lnTo>
                  <a:pt x="900" y="1039"/>
                </a:lnTo>
                <a:lnTo>
                  <a:pt x="1067" y="1038"/>
                </a:lnTo>
                <a:lnTo>
                  <a:pt x="1236" y="1038"/>
                </a:lnTo>
                <a:lnTo>
                  <a:pt x="1400" y="1037"/>
                </a:lnTo>
                <a:lnTo>
                  <a:pt x="1554" y="1037"/>
                </a:lnTo>
                <a:lnTo>
                  <a:pt x="1695" y="1036"/>
                </a:lnTo>
                <a:lnTo>
                  <a:pt x="1823" y="1035"/>
                </a:lnTo>
                <a:lnTo>
                  <a:pt x="1937" y="1035"/>
                </a:lnTo>
                <a:lnTo>
                  <a:pt x="2037" y="1034"/>
                </a:lnTo>
                <a:lnTo>
                  <a:pt x="2125" y="1034"/>
                </a:lnTo>
                <a:lnTo>
                  <a:pt x="2203" y="1033"/>
                </a:lnTo>
                <a:lnTo>
                  <a:pt x="2272" y="1033"/>
                </a:lnTo>
                <a:lnTo>
                  <a:pt x="2334" y="1032"/>
                </a:lnTo>
                <a:lnTo>
                  <a:pt x="2388" y="1031"/>
                </a:lnTo>
                <a:lnTo>
                  <a:pt x="2438" y="1031"/>
                </a:lnTo>
                <a:lnTo>
                  <a:pt x="2483" y="1031"/>
                </a:lnTo>
                <a:lnTo>
                  <a:pt x="2524" y="1030"/>
                </a:lnTo>
                <a:lnTo>
                  <a:pt x="2561" y="1029"/>
                </a:lnTo>
                <a:lnTo>
                  <a:pt x="2596" y="1029"/>
                </a:lnTo>
                <a:lnTo>
                  <a:pt x="2628" y="1028"/>
                </a:lnTo>
                <a:lnTo>
                  <a:pt x="2657" y="1028"/>
                </a:lnTo>
                <a:lnTo>
                  <a:pt x="2685" y="1027"/>
                </a:lnTo>
                <a:lnTo>
                  <a:pt x="2710" y="1026"/>
                </a:lnTo>
                <a:lnTo>
                  <a:pt x="2733" y="1026"/>
                </a:lnTo>
                <a:lnTo>
                  <a:pt x="2755" y="1026"/>
                </a:lnTo>
                <a:lnTo>
                  <a:pt x="2775" y="1025"/>
                </a:lnTo>
                <a:lnTo>
                  <a:pt x="2793" y="1024"/>
                </a:lnTo>
                <a:lnTo>
                  <a:pt x="2809" y="1024"/>
                </a:lnTo>
                <a:lnTo>
                  <a:pt x="2824" y="1023"/>
                </a:lnTo>
                <a:lnTo>
                  <a:pt x="2838" y="1022"/>
                </a:lnTo>
                <a:lnTo>
                  <a:pt x="2850" y="1022"/>
                </a:lnTo>
                <a:lnTo>
                  <a:pt x="2861" y="1022"/>
                </a:lnTo>
                <a:lnTo>
                  <a:pt x="2871" y="1021"/>
                </a:lnTo>
                <a:lnTo>
                  <a:pt x="2880" y="1020"/>
                </a:lnTo>
                <a:lnTo>
                  <a:pt x="2888" y="1020"/>
                </a:lnTo>
                <a:lnTo>
                  <a:pt x="2896" y="1019"/>
                </a:lnTo>
                <a:lnTo>
                  <a:pt x="2903" y="1019"/>
                </a:lnTo>
                <a:lnTo>
                  <a:pt x="2909" y="1018"/>
                </a:lnTo>
                <a:lnTo>
                  <a:pt x="2916" y="1018"/>
                </a:lnTo>
                <a:lnTo>
                  <a:pt x="2921" y="1017"/>
                </a:lnTo>
                <a:lnTo>
                  <a:pt x="2927" y="1017"/>
                </a:lnTo>
                <a:lnTo>
                  <a:pt x="2933" y="1016"/>
                </a:lnTo>
                <a:lnTo>
                  <a:pt x="2938" y="1015"/>
                </a:lnTo>
                <a:lnTo>
                  <a:pt x="2944" y="1015"/>
                </a:lnTo>
                <a:lnTo>
                  <a:pt x="2949" y="1014"/>
                </a:lnTo>
                <a:lnTo>
                  <a:pt x="2954" y="1014"/>
                </a:lnTo>
                <a:lnTo>
                  <a:pt x="2959" y="1013"/>
                </a:lnTo>
                <a:lnTo>
                  <a:pt x="2964" y="1013"/>
                </a:lnTo>
                <a:lnTo>
                  <a:pt x="2969" y="1012"/>
                </a:lnTo>
                <a:lnTo>
                  <a:pt x="2973" y="1011"/>
                </a:lnTo>
                <a:lnTo>
                  <a:pt x="2977" y="1011"/>
                </a:lnTo>
                <a:lnTo>
                  <a:pt x="2981" y="1010"/>
                </a:lnTo>
                <a:lnTo>
                  <a:pt x="2984" y="1010"/>
                </a:lnTo>
                <a:lnTo>
                  <a:pt x="2991" y="1009"/>
                </a:lnTo>
                <a:lnTo>
                  <a:pt x="2997" y="1008"/>
                </a:lnTo>
                <a:lnTo>
                  <a:pt x="3002" y="1006"/>
                </a:lnTo>
                <a:lnTo>
                  <a:pt x="3006" y="1005"/>
                </a:lnTo>
                <a:lnTo>
                  <a:pt x="3011" y="1004"/>
                </a:lnTo>
                <a:lnTo>
                  <a:pt x="3015" y="1003"/>
                </a:lnTo>
                <a:lnTo>
                  <a:pt x="3018" y="1002"/>
                </a:lnTo>
                <a:lnTo>
                  <a:pt x="3022" y="1001"/>
                </a:lnTo>
                <a:lnTo>
                  <a:pt x="3025" y="1000"/>
                </a:lnTo>
                <a:lnTo>
                  <a:pt x="3028" y="999"/>
                </a:lnTo>
                <a:lnTo>
                  <a:pt x="3031" y="997"/>
                </a:lnTo>
                <a:lnTo>
                  <a:pt x="3033" y="996"/>
                </a:lnTo>
                <a:lnTo>
                  <a:pt x="3035" y="995"/>
                </a:lnTo>
                <a:lnTo>
                  <a:pt x="3038" y="994"/>
                </a:lnTo>
                <a:lnTo>
                  <a:pt x="3040" y="993"/>
                </a:lnTo>
                <a:lnTo>
                  <a:pt x="3042" y="992"/>
                </a:lnTo>
                <a:lnTo>
                  <a:pt x="3044" y="991"/>
                </a:lnTo>
                <a:lnTo>
                  <a:pt x="3046" y="990"/>
                </a:lnTo>
                <a:lnTo>
                  <a:pt x="3048" y="988"/>
                </a:lnTo>
                <a:lnTo>
                  <a:pt x="3051" y="986"/>
                </a:lnTo>
                <a:lnTo>
                  <a:pt x="3054" y="984"/>
                </a:lnTo>
                <a:lnTo>
                  <a:pt x="3057" y="982"/>
                </a:lnTo>
                <a:lnTo>
                  <a:pt x="3059" y="979"/>
                </a:lnTo>
                <a:lnTo>
                  <a:pt x="3062" y="977"/>
                </a:lnTo>
                <a:lnTo>
                  <a:pt x="3064" y="976"/>
                </a:lnTo>
                <a:lnTo>
                  <a:pt x="3065" y="973"/>
                </a:lnTo>
                <a:lnTo>
                  <a:pt x="3067" y="971"/>
                </a:lnTo>
                <a:lnTo>
                  <a:pt x="3068" y="967"/>
                </a:lnTo>
                <a:lnTo>
                  <a:pt x="3069" y="963"/>
                </a:lnTo>
                <a:lnTo>
                  <a:pt x="3069" y="953"/>
                </a:lnTo>
                <a:lnTo>
                  <a:pt x="3071" y="950"/>
                </a:lnTo>
                <a:lnTo>
                  <a:pt x="3073" y="948"/>
                </a:lnTo>
                <a:lnTo>
                  <a:pt x="3075" y="945"/>
                </a:lnTo>
                <a:lnTo>
                  <a:pt x="3077" y="943"/>
                </a:lnTo>
                <a:lnTo>
                  <a:pt x="3078" y="941"/>
                </a:lnTo>
                <a:lnTo>
                  <a:pt x="3080" y="939"/>
                </a:lnTo>
                <a:lnTo>
                  <a:pt x="3081" y="936"/>
                </a:lnTo>
                <a:lnTo>
                  <a:pt x="3083" y="934"/>
                </a:lnTo>
                <a:lnTo>
                  <a:pt x="3083" y="932"/>
                </a:lnTo>
                <a:lnTo>
                  <a:pt x="3083" y="924"/>
                </a:lnTo>
                <a:lnTo>
                  <a:pt x="3082" y="920"/>
                </a:lnTo>
                <a:lnTo>
                  <a:pt x="3081" y="918"/>
                </a:lnTo>
                <a:lnTo>
                  <a:pt x="3081" y="912"/>
                </a:lnTo>
                <a:lnTo>
                  <a:pt x="3083" y="909"/>
                </a:lnTo>
                <a:lnTo>
                  <a:pt x="3084" y="907"/>
                </a:lnTo>
                <a:lnTo>
                  <a:pt x="3084" y="900"/>
                </a:lnTo>
                <a:lnTo>
                  <a:pt x="3083" y="896"/>
                </a:lnTo>
                <a:lnTo>
                  <a:pt x="3082" y="889"/>
                </a:lnTo>
                <a:lnTo>
                  <a:pt x="3084" y="887"/>
                </a:lnTo>
                <a:lnTo>
                  <a:pt x="3085" y="884"/>
                </a:lnTo>
                <a:lnTo>
                  <a:pt x="3086" y="882"/>
                </a:lnTo>
                <a:lnTo>
                  <a:pt x="3088" y="880"/>
                </a:lnTo>
                <a:lnTo>
                  <a:pt x="3088" y="878"/>
                </a:lnTo>
                <a:lnTo>
                  <a:pt x="3090" y="873"/>
                </a:lnTo>
                <a:lnTo>
                  <a:pt x="3090" y="867"/>
                </a:lnTo>
                <a:lnTo>
                  <a:pt x="3089" y="864"/>
                </a:lnTo>
                <a:lnTo>
                  <a:pt x="3088" y="859"/>
                </a:lnTo>
                <a:lnTo>
                  <a:pt x="3087" y="857"/>
                </a:lnTo>
                <a:lnTo>
                  <a:pt x="3086" y="855"/>
                </a:lnTo>
                <a:lnTo>
                  <a:pt x="3084" y="853"/>
                </a:lnTo>
                <a:lnTo>
                  <a:pt x="3084" y="846"/>
                </a:lnTo>
                <a:lnTo>
                  <a:pt x="3086" y="844"/>
                </a:lnTo>
                <a:lnTo>
                  <a:pt x="3087" y="842"/>
                </a:lnTo>
                <a:lnTo>
                  <a:pt x="3088" y="840"/>
                </a:lnTo>
                <a:lnTo>
                  <a:pt x="3089" y="836"/>
                </a:lnTo>
                <a:lnTo>
                  <a:pt x="3090" y="831"/>
                </a:lnTo>
                <a:lnTo>
                  <a:pt x="3091" y="826"/>
                </a:lnTo>
                <a:lnTo>
                  <a:pt x="3092" y="822"/>
                </a:lnTo>
                <a:lnTo>
                  <a:pt x="3092" y="818"/>
                </a:lnTo>
                <a:lnTo>
                  <a:pt x="3092" y="811"/>
                </a:lnTo>
                <a:lnTo>
                  <a:pt x="3093" y="802"/>
                </a:lnTo>
                <a:lnTo>
                  <a:pt x="3093" y="781"/>
                </a:lnTo>
                <a:lnTo>
                  <a:pt x="3093" y="774"/>
                </a:lnTo>
                <a:lnTo>
                  <a:pt x="3093" y="750"/>
                </a:lnTo>
                <a:lnTo>
                  <a:pt x="3092" y="744"/>
                </a:lnTo>
                <a:lnTo>
                  <a:pt x="3092" y="729"/>
                </a:lnTo>
                <a:lnTo>
                  <a:pt x="3093" y="724"/>
                </a:lnTo>
                <a:lnTo>
                  <a:pt x="3094" y="715"/>
                </a:lnTo>
                <a:lnTo>
                  <a:pt x="3094" y="710"/>
                </a:lnTo>
                <a:lnTo>
                  <a:pt x="3094" y="689"/>
                </a:lnTo>
                <a:lnTo>
                  <a:pt x="3094" y="685"/>
                </a:lnTo>
                <a:lnTo>
                  <a:pt x="3093" y="679"/>
                </a:lnTo>
                <a:lnTo>
                  <a:pt x="3094" y="668"/>
                </a:lnTo>
                <a:lnTo>
                  <a:pt x="3094" y="663"/>
                </a:lnTo>
                <a:lnTo>
                  <a:pt x="3095" y="658"/>
                </a:lnTo>
                <a:lnTo>
                  <a:pt x="3096" y="652"/>
                </a:lnTo>
                <a:lnTo>
                  <a:pt x="3096" y="648"/>
                </a:lnTo>
                <a:lnTo>
                  <a:pt x="3097" y="642"/>
                </a:lnTo>
                <a:lnTo>
                  <a:pt x="3097" y="634"/>
                </a:lnTo>
                <a:lnTo>
                  <a:pt x="3097" y="579"/>
                </a:lnTo>
                <a:lnTo>
                  <a:pt x="3096" y="568"/>
                </a:lnTo>
                <a:lnTo>
                  <a:pt x="3096" y="563"/>
                </a:lnTo>
                <a:lnTo>
                  <a:pt x="3095" y="559"/>
                </a:lnTo>
                <a:lnTo>
                  <a:pt x="3093" y="554"/>
                </a:lnTo>
                <a:lnTo>
                  <a:pt x="3092" y="552"/>
                </a:lnTo>
                <a:lnTo>
                  <a:pt x="3089" y="549"/>
                </a:lnTo>
                <a:lnTo>
                  <a:pt x="3088" y="547"/>
                </a:lnTo>
                <a:lnTo>
                  <a:pt x="3086" y="544"/>
                </a:lnTo>
                <a:lnTo>
                  <a:pt x="3085" y="542"/>
                </a:lnTo>
                <a:lnTo>
                  <a:pt x="3085" y="535"/>
                </a:lnTo>
                <a:lnTo>
                  <a:pt x="3087" y="533"/>
                </a:lnTo>
                <a:lnTo>
                  <a:pt x="3089" y="531"/>
                </a:lnTo>
                <a:lnTo>
                  <a:pt x="3091" y="529"/>
                </a:lnTo>
                <a:lnTo>
                  <a:pt x="3093" y="526"/>
                </a:lnTo>
                <a:lnTo>
                  <a:pt x="3093" y="524"/>
                </a:lnTo>
                <a:lnTo>
                  <a:pt x="3093" y="516"/>
                </a:lnTo>
                <a:lnTo>
                  <a:pt x="3092" y="514"/>
                </a:lnTo>
                <a:lnTo>
                  <a:pt x="3091" y="511"/>
                </a:lnTo>
                <a:lnTo>
                  <a:pt x="3089" y="509"/>
                </a:lnTo>
                <a:lnTo>
                  <a:pt x="3087" y="507"/>
                </a:lnTo>
                <a:lnTo>
                  <a:pt x="3085" y="503"/>
                </a:lnTo>
                <a:lnTo>
                  <a:pt x="3084" y="501"/>
                </a:lnTo>
                <a:lnTo>
                  <a:pt x="3082" y="499"/>
                </a:lnTo>
                <a:lnTo>
                  <a:pt x="3082" y="494"/>
                </a:lnTo>
                <a:lnTo>
                  <a:pt x="3084" y="492"/>
                </a:lnTo>
                <a:lnTo>
                  <a:pt x="3086" y="490"/>
                </a:lnTo>
                <a:lnTo>
                  <a:pt x="3086" y="485"/>
                </a:lnTo>
                <a:lnTo>
                  <a:pt x="3085" y="483"/>
                </a:lnTo>
                <a:lnTo>
                  <a:pt x="3084" y="480"/>
                </a:lnTo>
                <a:lnTo>
                  <a:pt x="3083" y="473"/>
                </a:lnTo>
                <a:lnTo>
                  <a:pt x="3085" y="471"/>
                </a:lnTo>
                <a:lnTo>
                  <a:pt x="3087" y="470"/>
                </a:lnTo>
                <a:lnTo>
                  <a:pt x="3089" y="468"/>
                </a:lnTo>
                <a:lnTo>
                  <a:pt x="3090" y="467"/>
                </a:lnTo>
                <a:lnTo>
                  <a:pt x="3092" y="465"/>
                </a:lnTo>
                <a:lnTo>
                  <a:pt x="3094" y="460"/>
                </a:lnTo>
                <a:lnTo>
                  <a:pt x="3094" y="451"/>
                </a:lnTo>
                <a:lnTo>
                  <a:pt x="3093" y="449"/>
                </a:lnTo>
                <a:lnTo>
                  <a:pt x="3092" y="447"/>
                </a:lnTo>
                <a:lnTo>
                  <a:pt x="3089" y="444"/>
                </a:lnTo>
                <a:lnTo>
                  <a:pt x="3087" y="441"/>
                </a:lnTo>
                <a:lnTo>
                  <a:pt x="3086" y="439"/>
                </a:lnTo>
                <a:lnTo>
                  <a:pt x="3085" y="437"/>
                </a:lnTo>
                <a:lnTo>
                  <a:pt x="3084" y="431"/>
                </a:lnTo>
                <a:lnTo>
                  <a:pt x="3086" y="430"/>
                </a:lnTo>
                <a:lnTo>
                  <a:pt x="3088" y="428"/>
                </a:lnTo>
                <a:lnTo>
                  <a:pt x="3091" y="426"/>
                </a:lnTo>
                <a:lnTo>
                  <a:pt x="3093" y="424"/>
                </a:lnTo>
                <a:lnTo>
                  <a:pt x="3094" y="421"/>
                </a:lnTo>
                <a:lnTo>
                  <a:pt x="3095" y="419"/>
                </a:lnTo>
                <a:lnTo>
                  <a:pt x="3096" y="414"/>
                </a:lnTo>
                <a:lnTo>
                  <a:pt x="3097" y="410"/>
                </a:lnTo>
                <a:lnTo>
                  <a:pt x="3097" y="401"/>
                </a:lnTo>
                <a:lnTo>
                  <a:pt x="3098" y="389"/>
                </a:lnTo>
                <a:lnTo>
                  <a:pt x="3098" y="364"/>
                </a:lnTo>
                <a:lnTo>
                  <a:pt x="3098" y="356"/>
                </a:lnTo>
                <a:lnTo>
                  <a:pt x="3098" y="312"/>
                </a:lnTo>
                <a:lnTo>
                  <a:pt x="3098" y="261"/>
                </a:lnTo>
                <a:lnTo>
                  <a:pt x="3098" y="250"/>
                </a:lnTo>
                <a:lnTo>
                  <a:pt x="3098" y="200"/>
                </a:lnTo>
                <a:lnTo>
                  <a:pt x="3098" y="196"/>
                </a:lnTo>
                <a:lnTo>
                  <a:pt x="3098" y="96"/>
                </a:lnTo>
                <a:lnTo>
                  <a:pt x="3099" y="78"/>
                </a:lnTo>
                <a:lnTo>
                  <a:pt x="3099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06" name="Kreuzpeaks Tieffeld">
            <a:extLst>
              <a:ext uri="{FF2B5EF4-FFF2-40B4-BE49-F238E27FC236}">
                <a16:creationId xmlns:a16="http://schemas.microsoft.com/office/drawing/2014/main" id="{3105DDDF-962E-BB3D-9715-6B4865680060}"/>
              </a:ext>
            </a:extLst>
          </p:cNvPr>
          <p:cNvGrpSpPr/>
          <p:nvPr/>
        </p:nvGrpSpPr>
        <p:grpSpPr>
          <a:xfrm>
            <a:off x="1301751" y="2190750"/>
            <a:ext cx="3867150" cy="3813176"/>
            <a:chOff x="1301751" y="2190750"/>
            <a:chExt cx="3867150" cy="3813176"/>
          </a:xfrm>
        </p:grpSpPr>
        <p:grpSp>
          <p:nvGrpSpPr>
            <p:cNvPr id="107" name="negative Level Tieffeld">
              <a:extLst>
                <a:ext uri="{FF2B5EF4-FFF2-40B4-BE49-F238E27FC236}">
                  <a16:creationId xmlns:a16="http://schemas.microsoft.com/office/drawing/2014/main" id="{EBA0BF87-A56B-CA58-4C89-F6011EB6B5FA}"/>
                </a:ext>
              </a:extLst>
            </p:cNvPr>
            <p:cNvGrpSpPr/>
            <p:nvPr/>
          </p:nvGrpSpPr>
          <p:grpSpPr>
            <a:xfrm>
              <a:off x="1323976" y="2190750"/>
              <a:ext cx="3840163" cy="3802063"/>
              <a:chOff x="1323976" y="2190750"/>
              <a:chExt cx="3840163" cy="3802063"/>
            </a:xfrm>
          </p:grpSpPr>
          <p:sp>
            <p:nvSpPr>
              <p:cNvPr id="116" name="Level 1 negativ Tieffeld">
                <a:extLst>
                  <a:ext uri="{FF2B5EF4-FFF2-40B4-BE49-F238E27FC236}">
                    <a16:creationId xmlns:a16="http://schemas.microsoft.com/office/drawing/2014/main" id="{E675652A-5D18-A6A4-F625-092592AEA02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23976" y="2190750"/>
                <a:ext cx="3840163" cy="3802063"/>
              </a:xfrm>
              <a:custGeom>
                <a:avLst/>
                <a:gdLst>
                  <a:gd name="T0" fmla="*/ 255 w 11791"/>
                  <a:gd name="T1" fmla="*/ 11332 h 11684"/>
                  <a:gd name="T2" fmla="*/ 524 w 11791"/>
                  <a:gd name="T3" fmla="*/ 11195 h 11684"/>
                  <a:gd name="T4" fmla="*/ 240 w 11791"/>
                  <a:gd name="T5" fmla="*/ 11588 h 11684"/>
                  <a:gd name="T6" fmla="*/ 619 w 11791"/>
                  <a:gd name="T7" fmla="*/ 11432 h 11684"/>
                  <a:gd name="T8" fmla="*/ 11150 w 11791"/>
                  <a:gd name="T9" fmla="*/ 11462 h 11684"/>
                  <a:gd name="T10" fmla="*/ 11563 w 11791"/>
                  <a:gd name="T11" fmla="*/ 11203 h 11684"/>
                  <a:gd name="T12" fmla="*/ 11425 w 11791"/>
                  <a:gd name="T13" fmla="*/ 11428 h 11684"/>
                  <a:gd name="T14" fmla="*/ 11058 w 11791"/>
                  <a:gd name="T15" fmla="*/ 11606 h 11684"/>
                  <a:gd name="T16" fmla="*/ 11665 w 11791"/>
                  <a:gd name="T17" fmla="*/ 11628 h 11684"/>
                  <a:gd name="T18" fmla="*/ 6555 w 11791"/>
                  <a:gd name="T19" fmla="*/ 5048 h 11684"/>
                  <a:gd name="T20" fmla="*/ 6382 w 11791"/>
                  <a:gd name="T21" fmla="*/ 5403 h 11684"/>
                  <a:gd name="T22" fmla="*/ 6657 w 11791"/>
                  <a:gd name="T23" fmla="*/ 5389 h 11684"/>
                  <a:gd name="T24" fmla="*/ 9997 w 11791"/>
                  <a:gd name="T25" fmla="*/ 5085 h 11684"/>
                  <a:gd name="T26" fmla="*/ 9808 w 11791"/>
                  <a:gd name="T27" fmla="*/ 5363 h 11684"/>
                  <a:gd name="T28" fmla="*/ 10109 w 11791"/>
                  <a:gd name="T29" fmla="*/ 5292 h 11684"/>
                  <a:gd name="T30" fmla="*/ 10196 w 11791"/>
                  <a:gd name="T31" fmla="*/ 5363 h 11684"/>
                  <a:gd name="T32" fmla="*/ 9402 w 11791"/>
                  <a:gd name="T33" fmla="*/ 2833 h 11684"/>
                  <a:gd name="T34" fmla="*/ 9366 w 11791"/>
                  <a:gd name="T35" fmla="*/ 2607 h 11684"/>
                  <a:gd name="T36" fmla="*/ 9711 w 11791"/>
                  <a:gd name="T37" fmla="*/ 2263 h 11684"/>
                  <a:gd name="T38" fmla="*/ 9643 w 11791"/>
                  <a:gd name="T39" fmla="*/ 2641 h 11684"/>
                  <a:gd name="T40" fmla="*/ 9412 w 11791"/>
                  <a:gd name="T41" fmla="*/ 2959 h 11684"/>
                  <a:gd name="T42" fmla="*/ 9121 w 11791"/>
                  <a:gd name="T43" fmla="*/ 3167 h 11684"/>
                  <a:gd name="T44" fmla="*/ 8723 w 11791"/>
                  <a:gd name="T45" fmla="*/ 2752 h 11684"/>
                  <a:gd name="T46" fmla="*/ 8990 w 11791"/>
                  <a:gd name="T47" fmla="*/ 2433 h 11684"/>
                  <a:gd name="T48" fmla="*/ 9072 w 11791"/>
                  <a:gd name="T49" fmla="*/ 2478 h 11684"/>
                  <a:gd name="T50" fmla="*/ 9402 w 11791"/>
                  <a:gd name="T51" fmla="*/ 2219 h 11684"/>
                  <a:gd name="T52" fmla="*/ 9606 w 11791"/>
                  <a:gd name="T53" fmla="*/ 2196 h 11684"/>
                  <a:gd name="T54" fmla="*/ 9266 w 11791"/>
                  <a:gd name="T55" fmla="*/ 2548 h 11684"/>
                  <a:gd name="T56" fmla="*/ 9024 w 11791"/>
                  <a:gd name="T57" fmla="*/ 3019 h 11684"/>
                  <a:gd name="T58" fmla="*/ 9007 w 11791"/>
                  <a:gd name="T59" fmla="*/ 2615 h 11684"/>
                  <a:gd name="T60" fmla="*/ 8922 w 11791"/>
                  <a:gd name="T61" fmla="*/ 2770 h 11684"/>
                  <a:gd name="T62" fmla="*/ 8854 w 11791"/>
                  <a:gd name="T63" fmla="*/ 2008 h 11684"/>
                  <a:gd name="T64" fmla="*/ 8723 w 11791"/>
                  <a:gd name="T65" fmla="*/ 2478 h 11684"/>
                  <a:gd name="T66" fmla="*/ 8956 w 11791"/>
                  <a:gd name="T67" fmla="*/ 2071 h 11684"/>
                  <a:gd name="T68" fmla="*/ 8854 w 11791"/>
                  <a:gd name="T69" fmla="*/ 2445 h 11684"/>
                  <a:gd name="T70" fmla="*/ 9740 w 11791"/>
                  <a:gd name="T71" fmla="*/ 1863 h 11684"/>
                  <a:gd name="T72" fmla="*/ 10087 w 11791"/>
                  <a:gd name="T73" fmla="*/ 1452 h 11684"/>
                  <a:gd name="T74" fmla="*/ 10053 w 11791"/>
                  <a:gd name="T75" fmla="*/ 1741 h 11684"/>
                  <a:gd name="T76" fmla="*/ 9757 w 11791"/>
                  <a:gd name="T77" fmla="*/ 2000 h 11684"/>
                  <a:gd name="T78" fmla="*/ 10509 w 11791"/>
                  <a:gd name="T79" fmla="*/ 1863 h 11684"/>
                  <a:gd name="T80" fmla="*/ 6521 w 11791"/>
                  <a:gd name="T81" fmla="*/ 1767 h 11684"/>
                  <a:gd name="T82" fmla="*/ 6387 w 11791"/>
                  <a:gd name="T83" fmla="*/ 1930 h 11684"/>
                  <a:gd name="T84" fmla="*/ 11019 w 11791"/>
                  <a:gd name="T85" fmla="*/ 1863 h 11684"/>
                  <a:gd name="T86" fmla="*/ 11391 w 11791"/>
                  <a:gd name="T87" fmla="*/ 1519 h 11684"/>
                  <a:gd name="T88" fmla="*/ 11150 w 11791"/>
                  <a:gd name="T89" fmla="*/ 1952 h 11684"/>
                  <a:gd name="T90" fmla="*/ 11631 w 11791"/>
                  <a:gd name="T91" fmla="*/ 1915 h 11684"/>
                  <a:gd name="T92" fmla="*/ 11646 w 11791"/>
                  <a:gd name="T93" fmla="*/ 1519 h 11684"/>
                  <a:gd name="T94" fmla="*/ 6484 w 11791"/>
                  <a:gd name="T95" fmla="*/ 1611 h 11684"/>
                  <a:gd name="T96" fmla="*/ 6438 w 11791"/>
                  <a:gd name="T97" fmla="*/ 1656 h 11684"/>
                  <a:gd name="T98" fmla="*/ 612 w 11791"/>
                  <a:gd name="T99" fmla="*/ 489 h 11684"/>
                  <a:gd name="T100" fmla="*/ 11014 w 11791"/>
                  <a:gd name="T101" fmla="*/ 560 h 11684"/>
                  <a:gd name="T102" fmla="*/ 11391 w 11791"/>
                  <a:gd name="T103" fmla="*/ 82 h 11684"/>
                  <a:gd name="T104" fmla="*/ 11665 w 11791"/>
                  <a:gd name="T105" fmla="*/ 282 h 11684"/>
                  <a:gd name="T106" fmla="*/ 11442 w 11791"/>
                  <a:gd name="T107" fmla="*/ 352 h 11684"/>
                  <a:gd name="T108" fmla="*/ 11357 w 11791"/>
                  <a:gd name="T109" fmla="*/ 308 h 11684"/>
                  <a:gd name="T110" fmla="*/ 11626 w 11791"/>
                  <a:gd name="T111" fmla="*/ 560 h 11684"/>
                  <a:gd name="T112" fmla="*/ 97 w 11791"/>
                  <a:gd name="T113" fmla="*/ 560 h 11684"/>
                  <a:gd name="T114" fmla="*/ 345 w 11791"/>
                  <a:gd name="T115" fmla="*/ 49 h 11684"/>
                  <a:gd name="T116" fmla="*/ 260 w 11791"/>
                  <a:gd name="T117" fmla="*/ 419 h 11684"/>
                  <a:gd name="T118" fmla="*/ 9917 w 11791"/>
                  <a:gd name="T119" fmla="*/ 304 h 11684"/>
                  <a:gd name="T120" fmla="*/ 10225 w 11791"/>
                  <a:gd name="T121" fmla="*/ 437 h 11684"/>
                  <a:gd name="T122" fmla="*/ 10019 w 11791"/>
                  <a:gd name="T123" fmla="*/ 93 h 11684"/>
                  <a:gd name="T124" fmla="*/ 9985 w 11791"/>
                  <a:gd name="T125" fmla="*/ 219 h 11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791" h="11684">
                    <a:moveTo>
                      <a:pt x="15" y="11673"/>
                    </a:moveTo>
                    <a:lnTo>
                      <a:pt x="7" y="11606"/>
                    </a:lnTo>
                    <a:lnTo>
                      <a:pt x="0" y="11543"/>
                    </a:lnTo>
                    <a:lnTo>
                      <a:pt x="0" y="11536"/>
                    </a:lnTo>
                    <a:lnTo>
                      <a:pt x="37" y="11506"/>
                    </a:lnTo>
                    <a:lnTo>
                      <a:pt x="71" y="11484"/>
                    </a:lnTo>
                    <a:lnTo>
                      <a:pt x="95" y="11469"/>
                    </a:lnTo>
                    <a:lnTo>
                      <a:pt x="105" y="11465"/>
                    </a:lnTo>
                    <a:lnTo>
                      <a:pt x="138" y="11451"/>
                    </a:lnTo>
                    <a:lnTo>
                      <a:pt x="172" y="11443"/>
                    </a:lnTo>
                    <a:lnTo>
                      <a:pt x="206" y="11432"/>
                    </a:lnTo>
                    <a:lnTo>
                      <a:pt x="240" y="11403"/>
                    </a:lnTo>
                    <a:lnTo>
                      <a:pt x="243" y="11399"/>
                    </a:lnTo>
                    <a:lnTo>
                      <a:pt x="255" y="11332"/>
                    </a:lnTo>
                    <a:lnTo>
                      <a:pt x="267" y="11262"/>
                    </a:lnTo>
                    <a:lnTo>
                      <a:pt x="277" y="11228"/>
                    </a:lnTo>
                    <a:lnTo>
                      <a:pt x="311" y="11203"/>
                    </a:lnTo>
                    <a:lnTo>
                      <a:pt x="345" y="11195"/>
                    </a:lnTo>
                    <a:lnTo>
                      <a:pt x="367" y="11195"/>
                    </a:lnTo>
                    <a:lnTo>
                      <a:pt x="379" y="11184"/>
                    </a:lnTo>
                    <a:lnTo>
                      <a:pt x="447" y="11140"/>
                    </a:lnTo>
                    <a:lnTo>
                      <a:pt x="481" y="11132"/>
                    </a:lnTo>
                    <a:lnTo>
                      <a:pt x="500" y="11125"/>
                    </a:lnTo>
                    <a:lnTo>
                      <a:pt x="515" y="11114"/>
                    </a:lnTo>
                    <a:lnTo>
                      <a:pt x="551" y="11114"/>
                    </a:lnTo>
                    <a:lnTo>
                      <a:pt x="563" y="11125"/>
                    </a:lnTo>
                    <a:lnTo>
                      <a:pt x="551" y="11136"/>
                    </a:lnTo>
                    <a:lnTo>
                      <a:pt x="524" y="11195"/>
                    </a:lnTo>
                    <a:lnTo>
                      <a:pt x="515" y="11195"/>
                    </a:lnTo>
                    <a:lnTo>
                      <a:pt x="481" y="11206"/>
                    </a:lnTo>
                    <a:lnTo>
                      <a:pt x="464" y="11262"/>
                    </a:lnTo>
                    <a:lnTo>
                      <a:pt x="447" y="11299"/>
                    </a:lnTo>
                    <a:lnTo>
                      <a:pt x="442" y="11332"/>
                    </a:lnTo>
                    <a:lnTo>
                      <a:pt x="425" y="11399"/>
                    </a:lnTo>
                    <a:lnTo>
                      <a:pt x="413" y="11417"/>
                    </a:lnTo>
                    <a:lnTo>
                      <a:pt x="379" y="11428"/>
                    </a:lnTo>
                    <a:lnTo>
                      <a:pt x="345" y="11428"/>
                    </a:lnTo>
                    <a:lnTo>
                      <a:pt x="311" y="11432"/>
                    </a:lnTo>
                    <a:lnTo>
                      <a:pt x="277" y="11454"/>
                    </a:lnTo>
                    <a:lnTo>
                      <a:pt x="265" y="11469"/>
                    </a:lnTo>
                    <a:lnTo>
                      <a:pt x="250" y="11536"/>
                    </a:lnTo>
                    <a:lnTo>
                      <a:pt x="240" y="11588"/>
                    </a:lnTo>
                    <a:lnTo>
                      <a:pt x="226" y="11606"/>
                    </a:lnTo>
                    <a:lnTo>
                      <a:pt x="206" y="11647"/>
                    </a:lnTo>
                    <a:lnTo>
                      <a:pt x="172" y="11647"/>
                    </a:lnTo>
                    <a:cubicBezTo>
                      <a:pt x="117" y="11648"/>
                      <a:pt x="87" y="11668"/>
                      <a:pt x="37" y="11684"/>
                    </a:cubicBezTo>
                    <a:lnTo>
                      <a:pt x="15" y="11673"/>
                    </a:lnTo>
                    <a:close/>
                    <a:moveTo>
                      <a:pt x="432" y="11606"/>
                    </a:moveTo>
                    <a:lnTo>
                      <a:pt x="440" y="11536"/>
                    </a:lnTo>
                    <a:lnTo>
                      <a:pt x="447" y="11503"/>
                    </a:lnTo>
                    <a:lnTo>
                      <a:pt x="461" y="11469"/>
                    </a:lnTo>
                    <a:lnTo>
                      <a:pt x="481" y="11440"/>
                    </a:lnTo>
                    <a:lnTo>
                      <a:pt x="515" y="11432"/>
                    </a:lnTo>
                    <a:lnTo>
                      <a:pt x="551" y="11428"/>
                    </a:lnTo>
                    <a:lnTo>
                      <a:pt x="585" y="11425"/>
                    </a:lnTo>
                    <a:lnTo>
                      <a:pt x="619" y="11432"/>
                    </a:lnTo>
                    <a:lnTo>
                      <a:pt x="721" y="11465"/>
                    </a:lnTo>
                    <a:lnTo>
                      <a:pt x="728" y="11469"/>
                    </a:lnTo>
                    <a:lnTo>
                      <a:pt x="755" y="11506"/>
                    </a:lnTo>
                    <a:lnTo>
                      <a:pt x="777" y="11536"/>
                    </a:lnTo>
                    <a:lnTo>
                      <a:pt x="755" y="11547"/>
                    </a:lnTo>
                    <a:cubicBezTo>
                      <a:pt x="673" y="11583"/>
                      <a:pt x="561" y="11648"/>
                      <a:pt x="481" y="11665"/>
                    </a:cubicBezTo>
                    <a:lnTo>
                      <a:pt x="447" y="11673"/>
                    </a:lnTo>
                    <a:lnTo>
                      <a:pt x="432" y="11606"/>
                    </a:lnTo>
                    <a:close/>
                    <a:moveTo>
                      <a:pt x="11058" y="11606"/>
                    </a:moveTo>
                    <a:lnTo>
                      <a:pt x="11051" y="11536"/>
                    </a:lnTo>
                    <a:lnTo>
                      <a:pt x="11082" y="11506"/>
                    </a:lnTo>
                    <a:lnTo>
                      <a:pt x="11116" y="11480"/>
                    </a:lnTo>
                    <a:lnTo>
                      <a:pt x="11133" y="11469"/>
                    </a:lnTo>
                    <a:lnTo>
                      <a:pt x="11150" y="11462"/>
                    </a:lnTo>
                    <a:lnTo>
                      <a:pt x="11184" y="11451"/>
                    </a:lnTo>
                    <a:lnTo>
                      <a:pt x="11221" y="11440"/>
                    </a:lnTo>
                    <a:lnTo>
                      <a:pt x="11255" y="11406"/>
                    </a:lnTo>
                    <a:lnTo>
                      <a:pt x="11260" y="11399"/>
                    </a:lnTo>
                    <a:lnTo>
                      <a:pt x="11277" y="11332"/>
                    </a:lnTo>
                    <a:lnTo>
                      <a:pt x="11289" y="11269"/>
                    </a:lnTo>
                    <a:lnTo>
                      <a:pt x="11296" y="11262"/>
                    </a:lnTo>
                    <a:lnTo>
                      <a:pt x="11323" y="11228"/>
                    </a:lnTo>
                    <a:lnTo>
                      <a:pt x="11357" y="11221"/>
                    </a:lnTo>
                    <a:lnTo>
                      <a:pt x="11391" y="11217"/>
                    </a:lnTo>
                    <a:lnTo>
                      <a:pt x="11425" y="11206"/>
                    </a:lnTo>
                    <a:lnTo>
                      <a:pt x="11461" y="11199"/>
                    </a:lnTo>
                    <a:lnTo>
                      <a:pt x="11495" y="11203"/>
                    </a:lnTo>
                    <a:lnTo>
                      <a:pt x="11563" y="11203"/>
                    </a:lnTo>
                    <a:lnTo>
                      <a:pt x="11597" y="11199"/>
                    </a:lnTo>
                    <a:lnTo>
                      <a:pt x="11624" y="11195"/>
                    </a:lnTo>
                    <a:lnTo>
                      <a:pt x="11631" y="11188"/>
                    </a:lnTo>
                    <a:lnTo>
                      <a:pt x="11638" y="11195"/>
                    </a:lnTo>
                    <a:lnTo>
                      <a:pt x="11636" y="11262"/>
                    </a:lnTo>
                    <a:lnTo>
                      <a:pt x="11631" y="11269"/>
                    </a:lnTo>
                    <a:lnTo>
                      <a:pt x="11624" y="11332"/>
                    </a:lnTo>
                    <a:lnTo>
                      <a:pt x="11607" y="11399"/>
                    </a:lnTo>
                    <a:lnTo>
                      <a:pt x="11597" y="11410"/>
                    </a:lnTo>
                    <a:lnTo>
                      <a:pt x="11563" y="11428"/>
                    </a:lnTo>
                    <a:lnTo>
                      <a:pt x="11529" y="11428"/>
                    </a:lnTo>
                    <a:lnTo>
                      <a:pt x="11495" y="11417"/>
                    </a:lnTo>
                    <a:lnTo>
                      <a:pt x="11461" y="11410"/>
                    </a:lnTo>
                    <a:lnTo>
                      <a:pt x="11425" y="11428"/>
                    </a:lnTo>
                    <a:lnTo>
                      <a:pt x="11391" y="11421"/>
                    </a:lnTo>
                    <a:lnTo>
                      <a:pt x="11357" y="11421"/>
                    </a:lnTo>
                    <a:lnTo>
                      <a:pt x="11323" y="11428"/>
                    </a:lnTo>
                    <a:lnTo>
                      <a:pt x="11289" y="11447"/>
                    </a:lnTo>
                    <a:lnTo>
                      <a:pt x="11281" y="11469"/>
                    </a:lnTo>
                    <a:lnTo>
                      <a:pt x="11269" y="11536"/>
                    </a:lnTo>
                    <a:lnTo>
                      <a:pt x="11255" y="11595"/>
                    </a:lnTo>
                    <a:lnTo>
                      <a:pt x="11247" y="11606"/>
                    </a:lnTo>
                    <a:lnTo>
                      <a:pt x="11221" y="11658"/>
                    </a:lnTo>
                    <a:lnTo>
                      <a:pt x="11184" y="11658"/>
                    </a:lnTo>
                    <a:lnTo>
                      <a:pt x="11150" y="11651"/>
                    </a:lnTo>
                    <a:lnTo>
                      <a:pt x="11116" y="11647"/>
                    </a:lnTo>
                    <a:lnTo>
                      <a:pt x="11082" y="11640"/>
                    </a:lnTo>
                    <a:lnTo>
                      <a:pt x="11058" y="11606"/>
                    </a:lnTo>
                    <a:close/>
                    <a:moveTo>
                      <a:pt x="11624" y="11606"/>
                    </a:moveTo>
                    <a:lnTo>
                      <a:pt x="11626" y="11536"/>
                    </a:lnTo>
                    <a:lnTo>
                      <a:pt x="11631" y="11506"/>
                    </a:lnTo>
                    <a:lnTo>
                      <a:pt x="11665" y="11454"/>
                    </a:lnTo>
                    <a:lnTo>
                      <a:pt x="11699" y="11451"/>
                    </a:lnTo>
                    <a:lnTo>
                      <a:pt x="11735" y="11454"/>
                    </a:lnTo>
                    <a:lnTo>
                      <a:pt x="11769" y="11465"/>
                    </a:lnTo>
                    <a:lnTo>
                      <a:pt x="11774" y="11469"/>
                    </a:lnTo>
                    <a:lnTo>
                      <a:pt x="11791" y="11536"/>
                    </a:lnTo>
                    <a:lnTo>
                      <a:pt x="11769" y="11554"/>
                    </a:lnTo>
                    <a:lnTo>
                      <a:pt x="11735" y="11580"/>
                    </a:lnTo>
                    <a:lnTo>
                      <a:pt x="11699" y="11602"/>
                    </a:lnTo>
                    <a:lnTo>
                      <a:pt x="11694" y="11606"/>
                    </a:lnTo>
                    <a:lnTo>
                      <a:pt x="11665" y="11628"/>
                    </a:lnTo>
                    <a:lnTo>
                      <a:pt x="11631" y="11640"/>
                    </a:lnTo>
                    <a:lnTo>
                      <a:pt x="11624" y="11606"/>
                    </a:lnTo>
                    <a:close/>
                    <a:moveTo>
                      <a:pt x="6331" y="5363"/>
                    </a:moveTo>
                    <a:lnTo>
                      <a:pt x="6348" y="5337"/>
                    </a:lnTo>
                    <a:lnTo>
                      <a:pt x="6380" y="5292"/>
                    </a:lnTo>
                    <a:lnTo>
                      <a:pt x="6382" y="5292"/>
                    </a:lnTo>
                    <a:lnTo>
                      <a:pt x="6416" y="5274"/>
                    </a:lnTo>
                    <a:lnTo>
                      <a:pt x="6450" y="5259"/>
                    </a:lnTo>
                    <a:lnTo>
                      <a:pt x="6472" y="5226"/>
                    </a:lnTo>
                    <a:lnTo>
                      <a:pt x="6484" y="5200"/>
                    </a:lnTo>
                    <a:lnTo>
                      <a:pt x="6494" y="5155"/>
                    </a:lnTo>
                    <a:lnTo>
                      <a:pt x="6521" y="5092"/>
                    </a:lnTo>
                    <a:lnTo>
                      <a:pt x="6533" y="5085"/>
                    </a:lnTo>
                    <a:lnTo>
                      <a:pt x="6555" y="5048"/>
                    </a:lnTo>
                    <a:lnTo>
                      <a:pt x="6589" y="5044"/>
                    </a:lnTo>
                    <a:lnTo>
                      <a:pt x="6623" y="5066"/>
                    </a:lnTo>
                    <a:lnTo>
                      <a:pt x="6635" y="5085"/>
                    </a:lnTo>
                    <a:lnTo>
                      <a:pt x="6623" y="5092"/>
                    </a:lnTo>
                    <a:lnTo>
                      <a:pt x="6594" y="5155"/>
                    </a:lnTo>
                    <a:lnTo>
                      <a:pt x="6589" y="5163"/>
                    </a:lnTo>
                    <a:lnTo>
                      <a:pt x="6569" y="5226"/>
                    </a:lnTo>
                    <a:lnTo>
                      <a:pt x="6555" y="5240"/>
                    </a:lnTo>
                    <a:lnTo>
                      <a:pt x="6521" y="5263"/>
                    </a:lnTo>
                    <a:lnTo>
                      <a:pt x="6496" y="5292"/>
                    </a:lnTo>
                    <a:lnTo>
                      <a:pt x="6484" y="5337"/>
                    </a:lnTo>
                    <a:lnTo>
                      <a:pt x="6470" y="5363"/>
                    </a:lnTo>
                    <a:lnTo>
                      <a:pt x="6450" y="5411"/>
                    </a:lnTo>
                    <a:lnTo>
                      <a:pt x="6382" y="5403"/>
                    </a:lnTo>
                    <a:lnTo>
                      <a:pt x="6348" y="5396"/>
                    </a:lnTo>
                    <a:lnTo>
                      <a:pt x="6331" y="5363"/>
                    </a:lnTo>
                    <a:close/>
                    <a:moveTo>
                      <a:pt x="6581" y="5363"/>
                    </a:moveTo>
                    <a:lnTo>
                      <a:pt x="6589" y="5326"/>
                    </a:lnTo>
                    <a:lnTo>
                      <a:pt x="6603" y="5292"/>
                    </a:lnTo>
                    <a:lnTo>
                      <a:pt x="6623" y="5270"/>
                    </a:lnTo>
                    <a:lnTo>
                      <a:pt x="6657" y="5266"/>
                    </a:lnTo>
                    <a:lnTo>
                      <a:pt x="6691" y="5270"/>
                    </a:lnTo>
                    <a:lnTo>
                      <a:pt x="6725" y="5292"/>
                    </a:lnTo>
                    <a:lnTo>
                      <a:pt x="6727" y="5292"/>
                    </a:lnTo>
                    <a:lnTo>
                      <a:pt x="6725" y="5296"/>
                    </a:lnTo>
                    <a:lnTo>
                      <a:pt x="6691" y="5355"/>
                    </a:lnTo>
                    <a:lnTo>
                      <a:pt x="6688" y="5363"/>
                    </a:lnTo>
                    <a:lnTo>
                      <a:pt x="6657" y="5389"/>
                    </a:lnTo>
                    <a:lnTo>
                      <a:pt x="6623" y="5411"/>
                    </a:lnTo>
                    <a:lnTo>
                      <a:pt x="6589" y="5418"/>
                    </a:lnTo>
                    <a:lnTo>
                      <a:pt x="6581" y="5363"/>
                    </a:lnTo>
                    <a:close/>
                    <a:moveTo>
                      <a:pt x="9808" y="5363"/>
                    </a:moveTo>
                    <a:lnTo>
                      <a:pt x="9813" y="5355"/>
                    </a:lnTo>
                    <a:lnTo>
                      <a:pt x="9842" y="5292"/>
                    </a:lnTo>
                    <a:lnTo>
                      <a:pt x="9847" y="5289"/>
                    </a:lnTo>
                    <a:lnTo>
                      <a:pt x="9881" y="5270"/>
                    </a:lnTo>
                    <a:lnTo>
                      <a:pt x="9917" y="5252"/>
                    </a:lnTo>
                    <a:lnTo>
                      <a:pt x="9927" y="5226"/>
                    </a:lnTo>
                    <a:lnTo>
                      <a:pt x="9941" y="5155"/>
                    </a:lnTo>
                    <a:lnTo>
                      <a:pt x="9951" y="5122"/>
                    </a:lnTo>
                    <a:lnTo>
                      <a:pt x="9985" y="5089"/>
                    </a:lnTo>
                    <a:lnTo>
                      <a:pt x="9997" y="5085"/>
                    </a:lnTo>
                    <a:lnTo>
                      <a:pt x="10019" y="5070"/>
                    </a:lnTo>
                    <a:lnTo>
                      <a:pt x="10036" y="5085"/>
                    </a:lnTo>
                    <a:lnTo>
                      <a:pt x="10021" y="5155"/>
                    </a:lnTo>
                    <a:lnTo>
                      <a:pt x="10019" y="5163"/>
                    </a:lnTo>
                    <a:lnTo>
                      <a:pt x="10002" y="5226"/>
                    </a:lnTo>
                    <a:lnTo>
                      <a:pt x="9985" y="5244"/>
                    </a:lnTo>
                    <a:lnTo>
                      <a:pt x="9951" y="5270"/>
                    </a:lnTo>
                    <a:lnTo>
                      <a:pt x="9936" y="5292"/>
                    </a:lnTo>
                    <a:lnTo>
                      <a:pt x="9922" y="5363"/>
                    </a:lnTo>
                    <a:lnTo>
                      <a:pt x="9917" y="5392"/>
                    </a:lnTo>
                    <a:lnTo>
                      <a:pt x="9881" y="5400"/>
                    </a:lnTo>
                    <a:lnTo>
                      <a:pt x="9847" y="5385"/>
                    </a:lnTo>
                    <a:lnTo>
                      <a:pt x="9813" y="5366"/>
                    </a:lnTo>
                    <a:lnTo>
                      <a:pt x="9808" y="5363"/>
                    </a:lnTo>
                    <a:close/>
                    <a:moveTo>
                      <a:pt x="10012" y="5363"/>
                    </a:moveTo>
                    <a:lnTo>
                      <a:pt x="10019" y="5337"/>
                    </a:lnTo>
                    <a:cubicBezTo>
                      <a:pt x="10055" y="5205"/>
                      <a:pt x="10092" y="5327"/>
                      <a:pt x="10114" y="5155"/>
                    </a:cubicBezTo>
                    <a:lnTo>
                      <a:pt x="10121" y="5122"/>
                    </a:lnTo>
                    <a:lnTo>
                      <a:pt x="10157" y="5089"/>
                    </a:lnTo>
                    <a:lnTo>
                      <a:pt x="10169" y="5085"/>
                    </a:lnTo>
                    <a:lnTo>
                      <a:pt x="10191" y="5070"/>
                    </a:lnTo>
                    <a:lnTo>
                      <a:pt x="10211" y="5085"/>
                    </a:lnTo>
                    <a:lnTo>
                      <a:pt x="10203" y="5155"/>
                    </a:lnTo>
                    <a:lnTo>
                      <a:pt x="10191" y="5177"/>
                    </a:lnTo>
                    <a:lnTo>
                      <a:pt x="10177" y="5226"/>
                    </a:lnTo>
                    <a:lnTo>
                      <a:pt x="10157" y="5248"/>
                    </a:lnTo>
                    <a:lnTo>
                      <a:pt x="10121" y="5274"/>
                    </a:lnTo>
                    <a:lnTo>
                      <a:pt x="10109" y="5292"/>
                    </a:lnTo>
                    <a:lnTo>
                      <a:pt x="10094" y="5363"/>
                    </a:lnTo>
                    <a:lnTo>
                      <a:pt x="10087" y="5392"/>
                    </a:lnTo>
                    <a:lnTo>
                      <a:pt x="10053" y="5411"/>
                    </a:lnTo>
                    <a:lnTo>
                      <a:pt x="10019" y="5403"/>
                    </a:lnTo>
                    <a:lnTo>
                      <a:pt x="10012" y="5363"/>
                    </a:lnTo>
                    <a:close/>
                    <a:moveTo>
                      <a:pt x="10196" y="5363"/>
                    </a:moveTo>
                    <a:lnTo>
                      <a:pt x="10223" y="5292"/>
                    </a:lnTo>
                    <a:lnTo>
                      <a:pt x="10225" y="5289"/>
                    </a:lnTo>
                    <a:lnTo>
                      <a:pt x="10259" y="5292"/>
                    </a:lnTo>
                    <a:lnTo>
                      <a:pt x="10264" y="5292"/>
                    </a:lnTo>
                    <a:lnTo>
                      <a:pt x="10259" y="5303"/>
                    </a:lnTo>
                    <a:lnTo>
                      <a:pt x="10247" y="5363"/>
                    </a:lnTo>
                    <a:lnTo>
                      <a:pt x="10225" y="5385"/>
                    </a:lnTo>
                    <a:lnTo>
                      <a:pt x="10196" y="5363"/>
                    </a:lnTo>
                    <a:close/>
                    <a:moveTo>
                      <a:pt x="9121" y="3167"/>
                    </a:moveTo>
                    <a:lnTo>
                      <a:pt x="9128" y="3159"/>
                    </a:lnTo>
                    <a:lnTo>
                      <a:pt x="9140" y="3096"/>
                    </a:lnTo>
                    <a:lnTo>
                      <a:pt x="9162" y="3048"/>
                    </a:lnTo>
                    <a:lnTo>
                      <a:pt x="9169" y="3030"/>
                    </a:lnTo>
                    <a:lnTo>
                      <a:pt x="9196" y="2978"/>
                    </a:lnTo>
                    <a:lnTo>
                      <a:pt x="9218" y="2959"/>
                    </a:lnTo>
                    <a:lnTo>
                      <a:pt x="9230" y="2952"/>
                    </a:lnTo>
                    <a:lnTo>
                      <a:pt x="9264" y="2926"/>
                    </a:lnTo>
                    <a:lnTo>
                      <a:pt x="9286" y="2893"/>
                    </a:lnTo>
                    <a:lnTo>
                      <a:pt x="9298" y="2878"/>
                    </a:lnTo>
                    <a:lnTo>
                      <a:pt x="9332" y="2852"/>
                    </a:lnTo>
                    <a:lnTo>
                      <a:pt x="9366" y="2837"/>
                    </a:lnTo>
                    <a:lnTo>
                      <a:pt x="9402" y="2833"/>
                    </a:lnTo>
                    <a:lnTo>
                      <a:pt x="9405" y="2822"/>
                    </a:lnTo>
                    <a:lnTo>
                      <a:pt x="9436" y="2789"/>
                    </a:lnTo>
                    <a:lnTo>
                      <a:pt x="9451" y="2752"/>
                    </a:lnTo>
                    <a:lnTo>
                      <a:pt x="9470" y="2689"/>
                    </a:lnTo>
                    <a:lnTo>
                      <a:pt x="9470" y="2678"/>
                    </a:lnTo>
                    <a:lnTo>
                      <a:pt x="9436" y="2641"/>
                    </a:lnTo>
                    <a:lnTo>
                      <a:pt x="9402" y="2670"/>
                    </a:lnTo>
                    <a:lnTo>
                      <a:pt x="9378" y="2685"/>
                    </a:lnTo>
                    <a:lnTo>
                      <a:pt x="9366" y="2696"/>
                    </a:lnTo>
                    <a:lnTo>
                      <a:pt x="9332" y="2696"/>
                    </a:lnTo>
                    <a:lnTo>
                      <a:pt x="9330" y="2685"/>
                    </a:lnTo>
                    <a:lnTo>
                      <a:pt x="9332" y="2682"/>
                    </a:lnTo>
                    <a:lnTo>
                      <a:pt x="9361" y="2615"/>
                    </a:lnTo>
                    <a:lnTo>
                      <a:pt x="9366" y="2607"/>
                    </a:lnTo>
                    <a:lnTo>
                      <a:pt x="9402" y="2533"/>
                    </a:lnTo>
                    <a:lnTo>
                      <a:pt x="9436" y="2504"/>
                    </a:lnTo>
                    <a:lnTo>
                      <a:pt x="9470" y="2504"/>
                    </a:lnTo>
                    <a:lnTo>
                      <a:pt x="9504" y="2515"/>
                    </a:lnTo>
                    <a:lnTo>
                      <a:pt x="9531" y="2478"/>
                    </a:lnTo>
                    <a:lnTo>
                      <a:pt x="9538" y="2470"/>
                    </a:lnTo>
                    <a:lnTo>
                      <a:pt x="9567" y="2411"/>
                    </a:lnTo>
                    <a:lnTo>
                      <a:pt x="9572" y="2393"/>
                    </a:lnTo>
                    <a:lnTo>
                      <a:pt x="9606" y="2367"/>
                    </a:lnTo>
                    <a:lnTo>
                      <a:pt x="9628" y="2341"/>
                    </a:lnTo>
                    <a:lnTo>
                      <a:pt x="9643" y="2308"/>
                    </a:lnTo>
                    <a:lnTo>
                      <a:pt x="9677" y="2278"/>
                    </a:lnTo>
                    <a:lnTo>
                      <a:pt x="9686" y="2274"/>
                    </a:lnTo>
                    <a:lnTo>
                      <a:pt x="9711" y="2263"/>
                    </a:lnTo>
                    <a:lnTo>
                      <a:pt x="9745" y="2263"/>
                    </a:lnTo>
                    <a:lnTo>
                      <a:pt x="9767" y="2274"/>
                    </a:lnTo>
                    <a:lnTo>
                      <a:pt x="9764" y="2341"/>
                    </a:lnTo>
                    <a:lnTo>
                      <a:pt x="9745" y="2367"/>
                    </a:lnTo>
                    <a:lnTo>
                      <a:pt x="9711" y="2396"/>
                    </a:lnTo>
                    <a:lnTo>
                      <a:pt x="9691" y="2411"/>
                    </a:lnTo>
                    <a:lnTo>
                      <a:pt x="9677" y="2419"/>
                    </a:lnTo>
                    <a:lnTo>
                      <a:pt x="9643" y="2437"/>
                    </a:lnTo>
                    <a:lnTo>
                      <a:pt x="9618" y="2478"/>
                    </a:lnTo>
                    <a:cubicBezTo>
                      <a:pt x="9577" y="2540"/>
                      <a:pt x="9554" y="2591"/>
                      <a:pt x="9563" y="2685"/>
                    </a:cubicBezTo>
                    <a:lnTo>
                      <a:pt x="9572" y="2711"/>
                    </a:lnTo>
                    <a:lnTo>
                      <a:pt x="9589" y="2685"/>
                    </a:lnTo>
                    <a:lnTo>
                      <a:pt x="9606" y="2663"/>
                    </a:lnTo>
                    <a:lnTo>
                      <a:pt x="9643" y="2641"/>
                    </a:lnTo>
                    <a:lnTo>
                      <a:pt x="9660" y="2685"/>
                    </a:lnTo>
                    <a:lnTo>
                      <a:pt x="9643" y="2715"/>
                    </a:lnTo>
                    <a:lnTo>
                      <a:pt x="9606" y="2807"/>
                    </a:lnTo>
                    <a:lnTo>
                      <a:pt x="9572" y="2811"/>
                    </a:lnTo>
                    <a:lnTo>
                      <a:pt x="9567" y="2822"/>
                    </a:lnTo>
                    <a:lnTo>
                      <a:pt x="9538" y="2841"/>
                    </a:lnTo>
                    <a:lnTo>
                      <a:pt x="9504" y="2859"/>
                    </a:lnTo>
                    <a:lnTo>
                      <a:pt x="9470" y="2882"/>
                    </a:lnTo>
                    <a:lnTo>
                      <a:pt x="9461" y="2893"/>
                    </a:lnTo>
                    <a:lnTo>
                      <a:pt x="9444" y="2959"/>
                    </a:lnTo>
                    <a:lnTo>
                      <a:pt x="9436" y="3030"/>
                    </a:lnTo>
                    <a:lnTo>
                      <a:pt x="9436" y="3033"/>
                    </a:lnTo>
                    <a:lnTo>
                      <a:pt x="9407" y="3030"/>
                    </a:lnTo>
                    <a:lnTo>
                      <a:pt x="9412" y="2959"/>
                    </a:lnTo>
                    <a:lnTo>
                      <a:pt x="9402" y="2956"/>
                    </a:lnTo>
                    <a:lnTo>
                      <a:pt x="9398" y="2959"/>
                    </a:lnTo>
                    <a:lnTo>
                      <a:pt x="9366" y="3004"/>
                    </a:lnTo>
                    <a:lnTo>
                      <a:pt x="9334" y="3030"/>
                    </a:lnTo>
                    <a:lnTo>
                      <a:pt x="9332" y="3041"/>
                    </a:lnTo>
                    <a:lnTo>
                      <a:pt x="9327" y="3096"/>
                    </a:lnTo>
                    <a:lnTo>
                      <a:pt x="9298" y="3159"/>
                    </a:lnTo>
                    <a:lnTo>
                      <a:pt x="9286" y="3167"/>
                    </a:lnTo>
                    <a:lnTo>
                      <a:pt x="9264" y="3185"/>
                    </a:lnTo>
                    <a:lnTo>
                      <a:pt x="9230" y="3189"/>
                    </a:lnTo>
                    <a:lnTo>
                      <a:pt x="9196" y="3200"/>
                    </a:lnTo>
                    <a:lnTo>
                      <a:pt x="9162" y="3215"/>
                    </a:lnTo>
                    <a:lnTo>
                      <a:pt x="9128" y="3181"/>
                    </a:lnTo>
                    <a:lnTo>
                      <a:pt x="9121" y="3167"/>
                    </a:lnTo>
                    <a:close/>
                    <a:moveTo>
                      <a:pt x="8968" y="2959"/>
                    </a:moveTo>
                    <a:lnTo>
                      <a:pt x="8961" y="2893"/>
                    </a:lnTo>
                    <a:lnTo>
                      <a:pt x="8956" y="2882"/>
                    </a:lnTo>
                    <a:lnTo>
                      <a:pt x="8922" y="2933"/>
                    </a:lnTo>
                    <a:lnTo>
                      <a:pt x="8890" y="2893"/>
                    </a:lnTo>
                    <a:lnTo>
                      <a:pt x="8890" y="2822"/>
                    </a:lnTo>
                    <a:lnTo>
                      <a:pt x="8888" y="2804"/>
                    </a:lnTo>
                    <a:lnTo>
                      <a:pt x="8854" y="2819"/>
                    </a:lnTo>
                    <a:lnTo>
                      <a:pt x="8817" y="2819"/>
                    </a:lnTo>
                    <a:lnTo>
                      <a:pt x="8805" y="2822"/>
                    </a:lnTo>
                    <a:lnTo>
                      <a:pt x="8783" y="2830"/>
                    </a:lnTo>
                    <a:lnTo>
                      <a:pt x="8771" y="2822"/>
                    </a:lnTo>
                    <a:lnTo>
                      <a:pt x="8749" y="2815"/>
                    </a:lnTo>
                    <a:lnTo>
                      <a:pt x="8723" y="2752"/>
                    </a:lnTo>
                    <a:lnTo>
                      <a:pt x="8725" y="2685"/>
                    </a:lnTo>
                    <a:lnTo>
                      <a:pt x="8749" y="2622"/>
                    </a:lnTo>
                    <a:lnTo>
                      <a:pt x="8754" y="2615"/>
                    </a:lnTo>
                    <a:lnTo>
                      <a:pt x="8783" y="2593"/>
                    </a:lnTo>
                    <a:lnTo>
                      <a:pt x="8817" y="2615"/>
                    </a:lnTo>
                    <a:lnTo>
                      <a:pt x="8820" y="2615"/>
                    </a:lnTo>
                    <a:lnTo>
                      <a:pt x="8854" y="2641"/>
                    </a:lnTo>
                    <a:lnTo>
                      <a:pt x="8863" y="2615"/>
                    </a:lnTo>
                    <a:lnTo>
                      <a:pt x="8888" y="2593"/>
                    </a:lnTo>
                    <a:lnTo>
                      <a:pt x="8907" y="2548"/>
                    </a:lnTo>
                    <a:lnTo>
                      <a:pt x="8922" y="2526"/>
                    </a:lnTo>
                    <a:lnTo>
                      <a:pt x="8946" y="2478"/>
                    </a:lnTo>
                    <a:lnTo>
                      <a:pt x="8956" y="2467"/>
                    </a:lnTo>
                    <a:lnTo>
                      <a:pt x="8990" y="2433"/>
                    </a:lnTo>
                    <a:lnTo>
                      <a:pt x="9002" y="2411"/>
                    </a:lnTo>
                    <a:lnTo>
                      <a:pt x="9024" y="2348"/>
                    </a:lnTo>
                    <a:cubicBezTo>
                      <a:pt x="9116" y="2226"/>
                      <a:pt x="9064" y="2293"/>
                      <a:pt x="9128" y="2145"/>
                    </a:cubicBezTo>
                    <a:lnTo>
                      <a:pt x="9143" y="2137"/>
                    </a:lnTo>
                    <a:lnTo>
                      <a:pt x="9162" y="2111"/>
                    </a:lnTo>
                    <a:lnTo>
                      <a:pt x="9177" y="2137"/>
                    </a:lnTo>
                    <a:lnTo>
                      <a:pt x="9184" y="2204"/>
                    </a:lnTo>
                    <a:lnTo>
                      <a:pt x="9181" y="2274"/>
                    </a:lnTo>
                    <a:lnTo>
                      <a:pt x="9162" y="2304"/>
                    </a:lnTo>
                    <a:lnTo>
                      <a:pt x="9130" y="2341"/>
                    </a:lnTo>
                    <a:lnTo>
                      <a:pt x="9128" y="2345"/>
                    </a:lnTo>
                    <a:lnTo>
                      <a:pt x="9092" y="2396"/>
                    </a:lnTo>
                    <a:lnTo>
                      <a:pt x="9089" y="2411"/>
                    </a:lnTo>
                    <a:lnTo>
                      <a:pt x="9072" y="2478"/>
                    </a:lnTo>
                    <a:lnTo>
                      <a:pt x="9072" y="2548"/>
                    </a:lnTo>
                    <a:lnTo>
                      <a:pt x="9092" y="2604"/>
                    </a:lnTo>
                    <a:lnTo>
                      <a:pt x="9128" y="2578"/>
                    </a:lnTo>
                    <a:lnTo>
                      <a:pt x="9162" y="2559"/>
                    </a:lnTo>
                    <a:lnTo>
                      <a:pt x="9164" y="2548"/>
                    </a:lnTo>
                    <a:lnTo>
                      <a:pt x="9172" y="2478"/>
                    </a:lnTo>
                    <a:lnTo>
                      <a:pt x="9191" y="2411"/>
                    </a:lnTo>
                    <a:lnTo>
                      <a:pt x="9196" y="2393"/>
                    </a:lnTo>
                    <a:lnTo>
                      <a:pt x="9230" y="2396"/>
                    </a:lnTo>
                    <a:lnTo>
                      <a:pt x="9264" y="2359"/>
                    </a:lnTo>
                    <a:lnTo>
                      <a:pt x="9279" y="2341"/>
                    </a:lnTo>
                    <a:lnTo>
                      <a:pt x="9298" y="2319"/>
                    </a:lnTo>
                    <a:lnTo>
                      <a:pt x="9366" y="2274"/>
                    </a:lnTo>
                    <a:lnTo>
                      <a:pt x="9402" y="2219"/>
                    </a:lnTo>
                    <a:lnTo>
                      <a:pt x="9415" y="2204"/>
                    </a:lnTo>
                    <a:lnTo>
                      <a:pt x="9436" y="2163"/>
                    </a:lnTo>
                    <a:lnTo>
                      <a:pt x="9458" y="2137"/>
                    </a:lnTo>
                    <a:lnTo>
                      <a:pt x="9470" y="2100"/>
                    </a:lnTo>
                    <a:lnTo>
                      <a:pt x="9504" y="2078"/>
                    </a:lnTo>
                    <a:lnTo>
                      <a:pt x="9516" y="2067"/>
                    </a:lnTo>
                    <a:lnTo>
                      <a:pt x="9538" y="2019"/>
                    </a:lnTo>
                    <a:lnTo>
                      <a:pt x="9572" y="2000"/>
                    </a:lnTo>
                    <a:lnTo>
                      <a:pt x="9606" y="2030"/>
                    </a:lnTo>
                    <a:lnTo>
                      <a:pt x="9638" y="2067"/>
                    </a:lnTo>
                    <a:lnTo>
                      <a:pt x="9643" y="2078"/>
                    </a:lnTo>
                    <a:lnTo>
                      <a:pt x="9657" y="2137"/>
                    </a:lnTo>
                    <a:lnTo>
                      <a:pt x="9643" y="2163"/>
                    </a:lnTo>
                    <a:lnTo>
                      <a:pt x="9606" y="2196"/>
                    </a:lnTo>
                    <a:lnTo>
                      <a:pt x="9572" y="2185"/>
                    </a:lnTo>
                    <a:lnTo>
                      <a:pt x="9567" y="2204"/>
                    </a:lnTo>
                    <a:lnTo>
                      <a:pt x="9538" y="2252"/>
                    </a:lnTo>
                    <a:lnTo>
                      <a:pt x="9521" y="2274"/>
                    </a:lnTo>
                    <a:lnTo>
                      <a:pt x="9504" y="2282"/>
                    </a:lnTo>
                    <a:lnTo>
                      <a:pt x="9470" y="2289"/>
                    </a:lnTo>
                    <a:lnTo>
                      <a:pt x="9436" y="2333"/>
                    </a:lnTo>
                    <a:lnTo>
                      <a:pt x="9431" y="2341"/>
                    </a:lnTo>
                    <a:lnTo>
                      <a:pt x="9402" y="2378"/>
                    </a:lnTo>
                    <a:lnTo>
                      <a:pt x="9388" y="2411"/>
                    </a:lnTo>
                    <a:lnTo>
                      <a:pt x="9366" y="2445"/>
                    </a:lnTo>
                    <a:lnTo>
                      <a:pt x="9332" y="2478"/>
                    </a:lnTo>
                    <a:lnTo>
                      <a:pt x="9298" y="2515"/>
                    </a:lnTo>
                    <a:lnTo>
                      <a:pt x="9266" y="2548"/>
                    </a:lnTo>
                    <a:lnTo>
                      <a:pt x="9264" y="2552"/>
                    </a:lnTo>
                    <a:lnTo>
                      <a:pt x="9230" y="2585"/>
                    </a:lnTo>
                    <a:lnTo>
                      <a:pt x="9196" y="2585"/>
                    </a:lnTo>
                    <a:lnTo>
                      <a:pt x="9172" y="2615"/>
                    </a:lnTo>
                    <a:lnTo>
                      <a:pt x="9189" y="2685"/>
                    </a:lnTo>
                    <a:lnTo>
                      <a:pt x="9191" y="2752"/>
                    </a:lnTo>
                    <a:lnTo>
                      <a:pt x="9162" y="2804"/>
                    </a:lnTo>
                    <a:lnTo>
                      <a:pt x="9145" y="2822"/>
                    </a:lnTo>
                    <a:lnTo>
                      <a:pt x="9128" y="2859"/>
                    </a:lnTo>
                    <a:lnTo>
                      <a:pt x="9106" y="2893"/>
                    </a:lnTo>
                    <a:lnTo>
                      <a:pt x="9092" y="2944"/>
                    </a:lnTo>
                    <a:lnTo>
                      <a:pt x="9087" y="2959"/>
                    </a:lnTo>
                    <a:lnTo>
                      <a:pt x="9058" y="3022"/>
                    </a:lnTo>
                    <a:lnTo>
                      <a:pt x="9024" y="3019"/>
                    </a:lnTo>
                    <a:lnTo>
                      <a:pt x="8990" y="2996"/>
                    </a:lnTo>
                    <a:lnTo>
                      <a:pt x="8968" y="2959"/>
                    </a:lnTo>
                    <a:close/>
                    <a:moveTo>
                      <a:pt x="9618" y="2893"/>
                    </a:moveTo>
                    <a:lnTo>
                      <a:pt x="9643" y="2870"/>
                    </a:lnTo>
                    <a:lnTo>
                      <a:pt x="9677" y="2885"/>
                    </a:lnTo>
                    <a:lnTo>
                      <a:pt x="9682" y="2893"/>
                    </a:lnTo>
                    <a:lnTo>
                      <a:pt x="9677" y="2896"/>
                    </a:lnTo>
                    <a:lnTo>
                      <a:pt x="9643" y="2919"/>
                    </a:lnTo>
                    <a:lnTo>
                      <a:pt x="9618" y="2893"/>
                    </a:lnTo>
                    <a:close/>
                    <a:moveTo>
                      <a:pt x="8905" y="2752"/>
                    </a:moveTo>
                    <a:lnTo>
                      <a:pt x="8922" y="2685"/>
                    </a:lnTo>
                    <a:lnTo>
                      <a:pt x="8956" y="2663"/>
                    </a:lnTo>
                    <a:lnTo>
                      <a:pt x="8990" y="2630"/>
                    </a:lnTo>
                    <a:lnTo>
                      <a:pt x="9007" y="2615"/>
                    </a:lnTo>
                    <a:lnTo>
                      <a:pt x="9024" y="2593"/>
                    </a:lnTo>
                    <a:lnTo>
                      <a:pt x="9058" y="2563"/>
                    </a:lnTo>
                    <a:lnTo>
                      <a:pt x="9089" y="2615"/>
                    </a:lnTo>
                    <a:lnTo>
                      <a:pt x="9092" y="2630"/>
                    </a:lnTo>
                    <a:lnTo>
                      <a:pt x="9099" y="2685"/>
                    </a:lnTo>
                    <a:lnTo>
                      <a:pt x="9099" y="2752"/>
                    </a:lnTo>
                    <a:lnTo>
                      <a:pt x="9092" y="2793"/>
                    </a:lnTo>
                    <a:lnTo>
                      <a:pt x="9058" y="2822"/>
                    </a:lnTo>
                    <a:lnTo>
                      <a:pt x="9024" y="2815"/>
                    </a:lnTo>
                    <a:lnTo>
                      <a:pt x="8990" y="2804"/>
                    </a:lnTo>
                    <a:lnTo>
                      <a:pt x="8968" y="2752"/>
                    </a:lnTo>
                    <a:lnTo>
                      <a:pt x="8956" y="2726"/>
                    </a:lnTo>
                    <a:lnTo>
                      <a:pt x="8934" y="2752"/>
                    </a:lnTo>
                    <a:lnTo>
                      <a:pt x="8922" y="2770"/>
                    </a:lnTo>
                    <a:lnTo>
                      <a:pt x="8905" y="2752"/>
                    </a:lnTo>
                    <a:close/>
                    <a:moveTo>
                      <a:pt x="8587" y="2478"/>
                    </a:moveTo>
                    <a:lnTo>
                      <a:pt x="8589" y="2411"/>
                    </a:lnTo>
                    <a:lnTo>
                      <a:pt x="8613" y="2382"/>
                    </a:lnTo>
                    <a:lnTo>
                      <a:pt x="8647" y="2341"/>
                    </a:lnTo>
                    <a:lnTo>
                      <a:pt x="8681" y="2315"/>
                    </a:lnTo>
                    <a:lnTo>
                      <a:pt x="8715" y="2278"/>
                    </a:lnTo>
                    <a:lnTo>
                      <a:pt x="8718" y="2274"/>
                    </a:lnTo>
                    <a:lnTo>
                      <a:pt x="8740" y="2204"/>
                    </a:lnTo>
                    <a:lnTo>
                      <a:pt x="8749" y="2167"/>
                    </a:lnTo>
                    <a:lnTo>
                      <a:pt x="8769" y="2137"/>
                    </a:lnTo>
                    <a:lnTo>
                      <a:pt x="8783" y="2104"/>
                    </a:lnTo>
                    <a:lnTo>
                      <a:pt x="8817" y="2096"/>
                    </a:lnTo>
                    <a:lnTo>
                      <a:pt x="8854" y="2008"/>
                    </a:lnTo>
                    <a:lnTo>
                      <a:pt x="8878" y="2000"/>
                    </a:lnTo>
                    <a:lnTo>
                      <a:pt x="8888" y="1989"/>
                    </a:lnTo>
                    <a:lnTo>
                      <a:pt x="8888" y="2015"/>
                    </a:lnTo>
                    <a:lnTo>
                      <a:pt x="8880" y="2067"/>
                    </a:lnTo>
                    <a:lnTo>
                      <a:pt x="8854" y="2100"/>
                    </a:lnTo>
                    <a:lnTo>
                      <a:pt x="8829" y="2137"/>
                    </a:lnTo>
                    <a:lnTo>
                      <a:pt x="8817" y="2171"/>
                    </a:lnTo>
                    <a:lnTo>
                      <a:pt x="8810" y="2204"/>
                    </a:lnTo>
                    <a:lnTo>
                      <a:pt x="8786" y="2274"/>
                    </a:lnTo>
                    <a:lnTo>
                      <a:pt x="8783" y="2274"/>
                    </a:lnTo>
                    <a:lnTo>
                      <a:pt x="8749" y="2330"/>
                    </a:lnTo>
                    <a:lnTo>
                      <a:pt x="8744" y="2341"/>
                    </a:lnTo>
                    <a:lnTo>
                      <a:pt x="8727" y="2411"/>
                    </a:lnTo>
                    <a:lnTo>
                      <a:pt x="8723" y="2478"/>
                    </a:lnTo>
                    <a:lnTo>
                      <a:pt x="8715" y="2511"/>
                    </a:lnTo>
                    <a:lnTo>
                      <a:pt x="8681" y="2541"/>
                    </a:lnTo>
                    <a:lnTo>
                      <a:pt x="8647" y="2530"/>
                    </a:lnTo>
                    <a:lnTo>
                      <a:pt x="8613" y="2504"/>
                    </a:lnTo>
                    <a:lnTo>
                      <a:pt x="8587" y="2478"/>
                    </a:lnTo>
                    <a:close/>
                    <a:moveTo>
                      <a:pt x="8832" y="2411"/>
                    </a:moveTo>
                    <a:lnTo>
                      <a:pt x="8837" y="2341"/>
                    </a:lnTo>
                    <a:lnTo>
                      <a:pt x="8854" y="2315"/>
                    </a:lnTo>
                    <a:lnTo>
                      <a:pt x="8868" y="2274"/>
                    </a:lnTo>
                    <a:lnTo>
                      <a:pt x="8888" y="2241"/>
                    </a:lnTo>
                    <a:lnTo>
                      <a:pt x="8900" y="2204"/>
                    </a:lnTo>
                    <a:lnTo>
                      <a:pt x="8919" y="2137"/>
                    </a:lnTo>
                    <a:lnTo>
                      <a:pt x="8922" y="2130"/>
                    </a:lnTo>
                    <a:lnTo>
                      <a:pt x="8956" y="2071"/>
                    </a:lnTo>
                    <a:lnTo>
                      <a:pt x="8987" y="2067"/>
                    </a:lnTo>
                    <a:lnTo>
                      <a:pt x="8990" y="2067"/>
                    </a:lnTo>
                    <a:lnTo>
                      <a:pt x="9024" y="2063"/>
                    </a:lnTo>
                    <a:lnTo>
                      <a:pt x="9031" y="2067"/>
                    </a:lnTo>
                    <a:lnTo>
                      <a:pt x="9024" y="2137"/>
                    </a:lnTo>
                    <a:lnTo>
                      <a:pt x="9007" y="2204"/>
                    </a:lnTo>
                    <a:lnTo>
                      <a:pt x="8990" y="2226"/>
                    </a:lnTo>
                    <a:lnTo>
                      <a:pt x="8956" y="2259"/>
                    </a:lnTo>
                    <a:lnTo>
                      <a:pt x="8944" y="2274"/>
                    </a:lnTo>
                    <a:lnTo>
                      <a:pt x="8922" y="2304"/>
                    </a:lnTo>
                    <a:lnTo>
                      <a:pt x="8905" y="2341"/>
                    </a:lnTo>
                    <a:lnTo>
                      <a:pt x="8888" y="2404"/>
                    </a:lnTo>
                    <a:lnTo>
                      <a:pt x="8878" y="2411"/>
                    </a:lnTo>
                    <a:lnTo>
                      <a:pt x="8854" y="2445"/>
                    </a:lnTo>
                    <a:lnTo>
                      <a:pt x="8832" y="2411"/>
                    </a:lnTo>
                    <a:close/>
                    <a:moveTo>
                      <a:pt x="9344" y="2067"/>
                    </a:moveTo>
                    <a:lnTo>
                      <a:pt x="9366" y="2000"/>
                    </a:lnTo>
                    <a:lnTo>
                      <a:pt x="9368" y="2000"/>
                    </a:lnTo>
                    <a:lnTo>
                      <a:pt x="9402" y="1937"/>
                    </a:lnTo>
                    <a:lnTo>
                      <a:pt x="9415" y="2000"/>
                    </a:lnTo>
                    <a:lnTo>
                      <a:pt x="9402" y="2019"/>
                    </a:lnTo>
                    <a:lnTo>
                      <a:pt x="9376" y="2067"/>
                    </a:lnTo>
                    <a:lnTo>
                      <a:pt x="9366" y="2074"/>
                    </a:lnTo>
                    <a:lnTo>
                      <a:pt x="9344" y="2067"/>
                    </a:lnTo>
                    <a:close/>
                    <a:moveTo>
                      <a:pt x="9691" y="2000"/>
                    </a:moveTo>
                    <a:lnTo>
                      <a:pt x="9711" y="1963"/>
                    </a:lnTo>
                    <a:lnTo>
                      <a:pt x="9723" y="1930"/>
                    </a:lnTo>
                    <a:lnTo>
                      <a:pt x="9740" y="1863"/>
                    </a:lnTo>
                    <a:lnTo>
                      <a:pt x="9745" y="1852"/>
                    </a:lnTo>
                    <a:lnTo>
                      <a:pt x="9784" y="1793"/>
                    </a:lnTo>
                    <a:lnTo>
                      <a:pt x="9813" y="1774"/>
                    </a:lnTo>
                    <a:lnTo>
                      <a:pt x="9881" y="1745"/>
                    </a:lnTo>
                    <a:lnTo>
                      <a:pt x="9907" y="1726"/>
                    </a:lnTo>
                    <a:lnTo>
                      <a:pt x="9917" y="1719"/>
                    </a:lnTo>
                    <a:lnTo>
                      <a:pt x="9936" y="1656"/>
                    </a:lnTo>
                    <a:lnTo>
                      <a:pt x="9946" y="1585"/>
                    </a:lnTo>
                    <a:lnTo>
                      <a:pt x="9951" y="1571"/>
                    </a:lnTo>
                    <a:lnTo>
                      <a:pt x="9975" y="1519"/>
                    </a:lnTo>
                    <a:lnTo>
                      <a:pt x="9985" y="1485"/>
                    </a:lnTo>
                    <a:lnTo>
                      <a:pt x="10019" y="1463"/>
                    </a:lnTo>
                    <a:lnTo>
                      <a:pt x="10053" y="1467"/>
                    </a:lnTo>
                    <a:lnTo>
                      <a:pt x="10087" y="1452"/>
                    </a:lnTo>
                    <a:lnTo>
                      <a:pt x="10097" y="1448"/>
                    </a:lnTo>
                    <a:lnTo>
                      <a:pt x="10121" y="1419"/>
                    </a:lnTo>
                    <a:lnTo>
                      <a:pt x="10145" y="1448"/>
                    </a:lnTo>
                    <a:cubicBezTo>
                      <a:pt x="10221" y="1481"/>
                      <a:pt x="10198" y="1430"/>
                      <a:pt x="10259" y="1448"/>
                    </a:cubicBezTo>
                    <a:lnTo>
                      <a:pt x="10262" y="1448"/>
                    </a:lnTo>
                    <a:lnTo>
                      <a:pt x="10259" y="1452"/>
                    </a:lnTo>
                    <a:lnTo>
                      <a:pt x="10225" y="1452"/>
                    </a:lnTo>
                    <a:lnTo>
                      <a:pt x="10191" y="1585"/>
                    </a:lnTo>
                    <a:lnTo>
                      <a:pt x="10177" y="1656"/>
                    </a:lnTo>
                    <a:lnTo>
                      <a:pt x="10157" y="1711"/>
                    </a:lnTo>
                    <a:lnTo>
                      <a:pt x="10121" y="1693"/>
                    </a:lnTo>
                    <a:lnTo>
                      <a:pt x="10087" y="1722"/>
                    </a:lnTo>
                    <a:lnTo>
                      <a:pt x="10082" y="1726"/>
                    </a:lnTo>
                    <a:lnTo>
                      <a:pt x="10053" y="1741"/>
                    </a:lnTo>
                    <a:lnTo>
                      <a:pt x="10019" y="1763"/>
                    </a:lnTo>
                    <a:lnTo>
                      <a:pt x="9995" y="1793"/>
                    </a:lnTo>
                    <a:lnTo>
                      <a:pt x="9985" y="1811"/>
                    </a:lnTo>
                    <a:lnTo>
                      <a:pt x="9963" y="1793"/>
                    </a:lnTo>
                    <a:lnTo>
                      <a:pt x="9951" y="1734"/>
                    </a:lnTo>
                    <a:lnTo>
                      <a:pt x="9944" y="1793"/>
                    </a:lnTo>
                    <a:lnTo>
                      <a:pt x="9939" y="1863"/>
                    </a:lnTo>
                    <a:lnTo>
                      <a:pt x="9927" y="1930"/>
                    </a:lnTo>
                    <a:lnTo>
                      <a:pt x="9917" y="1967"/>
                    </a:lnTo>
                    <a:lnTo>
                      <a:pt x="9881" y="1967"/>
                    </a:lnTo>
                    <a:lnTo>
                      <a:pt x="9847" y="1959"/>
                    </a:lnTo>
                    <a:lnTo>
                      <a:pt x="9813" y="1967"/>
                    </a:lnTo>
                    <a:lnTo>
                      <a:pt x="9779" y="1978"/>
                    </a:lnTo>
                    <a:lnTo>
                      <a:pt x="9757" y="2000"/>
                    </a:lnTo>
                    <a:lnTo>
                      <a:pt x="9745" y="2008"/>
                    </a:lnTo>
                    <a:lnTo>
                      <a:pt x="9711" y="2015"/>
                    </a:lnTo>
                    <a:lnTo>
                      <a:pt x="9691" y="2000"/>
                    </a:lnTo>
                    <a:close/>
                    <a:moveTo>
                      <a:pt x="10150" y="2000"/>
                    </a:moveTo>
                    <a:lnTo>
                      <a:pt x="10157" y="1993"/>
                    </a:lnTo>
                    <a:lnTo>
                      <a:pt x="10174" y="1930"/>
                    </a:lnTo>
                    <a:lnTo>
                      <a:pt x="10191" y="1852"/>
                    </a:lnTo>
                    <a:lnTo>
                      <a:pt x="10213" y="1793"/>
                    </a:lnTo>
                    <a:lnTo>
                      <a:pt x="10225" y="1763"/>
                    </a:lnTo>
                    <a:lnTo>
                      <a:pt x="10259" y="1752"/>
                    </a:lnTo>
                    <a:cubicBezTo>
                      <a:pt x="10344" y="1734"/>
                      <a:pt x="10446" y="1784"/>
                      <a:pt x="10534" y="1789"/>
                    </a:cubicBezTo>
                    <a:lnTo>
                      <a:pt x="10548" y="1793"/>
                    </a:lnTo>
                    <a:lnTo>
                      <a:pt x="10534" y="1815"/>
                    </a:lnTo>
                    <a:lnTo>
                      <a:pt x="10509" y="1863"/>
                    </a:lnTo>
                    <a:lnTo>
                      <a:pt x="10500" y="1863"/>
                    </a:lnTo>
                    <a:lnTo>
                      <a:pt x="10432" y="1885"/>
                    </a:lnTo>
                    <a:lnTo>
                      <a:pt x="10395" y="1896"/>
                    </a:lnTo>
                    <a:lnTo>
                      <a:pt x="10327" y="1919"/>
                    </a:lnTo>
                    <a:cubicBezTo>
                      <a:pt x="10283" y="1924"/>
                      <a:pt x="10241" y="1979"/>
                      <a:pt x="10191" y="1996"/>
                    </a:cubicBezTo>
                    <a:lnTo>
                      <a:pt x="10179" y="2000"/>
                    </a:lnTo>
                    <a:lnTo>
                      <a:pt x="10157" y="2019"/>
                    </a:lnTo>
                    <a:lnTo>
                      <a:pt x="10150" y="2000"/>
                    </a:lnTo>
                    <a:close/>
                    <a:moveTo>
                      <a:pt x="6387" y="1930"/>
                    </a:moveTo>
                    <a:lnTo>
                      <a:pt x="6404" y="1863"/>
                    </a:lnTo>
                    <a:lnTo>
                      <a:pt x="6416" y="1848"/>
                    </a:lnTo>
                    <a:lnTo>
                      <a:pt x="6484" y="1804"/>
                    </a:lnTo>
                    <a:lnTo>
                      <a:pt x="6489" y="1793"/>
                    </a:lnTo>
                    <a:lnTo>
                      <a:pt x="6521" y="1767"/>
                    </a:lnTo>
                    <a:lnTo>
                      <a:pt x="6552" y="1726"/>
                    </a:lnTo>
                    <a:lnTo>
                      <a:pt x="6555" y="1722"/>
                    </a:lnTo>
                    <a:lnTo>
                      <a:pt x="6589" y="1704"/>
                    </a:lnTo>
                    <a:lnTo>
                      <a:pt x="6603" y="1726"/>
                    </a:lnTo>
                    <a:lnTo>
                      <a:pt x="6589" y="1737"/>
                    </a:lnTo>
                    <a:lnTo>
                      <a:pt x="6555" y="1730"/>
                    </a:lnTo>
                    <a:lnTo>
                      <a:pt x="6547" y="1793"/>
                    </a:lnTo>
                    <a:lnTo>
                      <a:pt x="6521" y="1808"/>
                    </a:lnTo>
                    <a:lnTo>
                      <a:pt x="6492" y="1863"/>
                    </a:lnTo>
                    <a:lnTo>
                      <a:pt x="6484" y="1893"/>
                    </a:lnTo>
                    <a:lnTo>
                      <a:pt x="6462" y="1930"/>
                    </a:lnTo>
                    <a:lnTo>
                      <a:pt x="6450" y="1959"/>
                    </a:lnTo>
                    <a:lnTo>
                      <a:pt x="6416" y="1948"/>
                    </a:lnTo>
                    <a:lnTo>
                      <a:pt x="6387" y="1930"/>
                    </a:lnTo>
                    <a:close/>
                    <a:moveTo>
                      <a:pt x="6581" y="1930"/>
                    </a:moveTo>
                    <a:lnTo>
                      <a:pt x="6589" y="1893"/>
                    </a:lnTo>
                    <a:lnTo>
                      <a:pt x="6601" y="1863"/>
                    </a:lnTo>
                    <a:lnTo>
                      <a:pt x="6623" y="1837"/>
                    </a:lnTo>
                    <a:lnTo>
                      <a:pt x="6657" y="1845"/>
                    </a:lnTo>
                    <a:lnTo>
                      <a:pt x="6679" y="1863"/>
                    </a:lnTo>
                    <a:lnTo>
                      <a:pt x="6657" y="1893"/>
                    </a:lnTo>
                    <a:lnTo>
                      <a:pt x="6637" y="1930"/>
                    </a:lnTo>
                    <a:lnTo>
                      <a:pt x="6623" y="1945"/>
                    </a:lnTo>
                    <a:lnTo>
                      <a:pt x="6589" y="1963"/>
                    </a:lnTo>
                    <a:lnTo>
                      <a:pt x="6581" y="1930"/>
                    </a:lnTo>
                    <a:close/>
                    <a:moveTo>
                      <a:pt x="11070" y="1930"/>
                    </a:moveTo>
                    <a:lnTo>
                      <a:pt x="11048" y="1904"/>
                    </a:lnTo>
                    <a:lnTo>
                      <a:pt x="11019" y="1863"/>
                    </a:lnTo>
                    <a:lnTo>
                      <a:pt x="11048" y="1796"/>
                    </a:lnTo>
                    <a:lnTo>
                      <a:pt x="11051" y="1793"/>
                    </a:lnTo>
                    <a:lnTo>
                      <a:pt x="11082" y="1785"/>
                    </a:lnTo>
                    <a:lnTo>
                      <a:pt x="11150" y="1763"/>
                    </a:lnTo>
                    <a:lnTo>
                      <a:pt x="11184" y="1756"/>
                    </a:lnTo>
                    <a:lnTo>
                      <a:pt x="11221" y="1741"/>
                    </a:lnTo>
                    <a:lnTo>
                      <a:pt x="11238" y="1726"/>
                    </a:lnTo>
                    <a:lnTo>
                      <a:pt x="11255" y="1708"/>
                    </a:lnTo>
                    <a:lnTo>
                      <a:pt x="11274" y="1656"/>
                    </a:lnTo>
                    <a:lnTo>
                      <a:pt x="11284" y="1585"/>
                    </a:lnTo>
                    <a:lnTo>
                      <a:pt x="11289" y="1559"/>
                    </a:lnTo>
                    <a:lnTo>
                      <a:pt x="11323" y="1530"/>
                    </a:lnTo>
                    <a:lnTo>
                      <a:pt x="11357" y="1522"/>
                    </a:lnTo>
                    <a:lnTo>
                      <a:pt x="11391" y="1519"/>
                    </a:lnTo>
                    <a:lnTo>
                      <a:pt x="11412" y="1585"/>
                    </a:lnTo>
                    <a:lnTo>
                      <a:pt x="11408" y="1656"/>
                    </a:lnTo>
                    <a:lnTo>
                      <a:pt x="11391" y="1693"/>
                    </a:lnTo>
                    <a:lnTo>
                      <a:pt x="11357" y="1715"/>
                    </a:lnTo>
                    <a:lnTo>
                      <a:pt x="11330" y="1726"/>
                    </a:lnTo>
                    <a:lnTo>
                      <a:pt x="11323" y="1726"/>
                    </a:lnTo>
                    <a:lnTo>
                      <a:pt x="11289" y="1752"/>
                    </a:lnTo>
                    <a:lnTo>
                      <a:pt x="11277" y="1793"/>
                    </a:lnTo>
                    <a:lnTo>
                      <a:pt x="11264" y="1863"/>
                    </a:lnTo>
                    <a:lnTo>
                      <a:pt x="11255" y="1911"/>
                    </a:lnTo>
                    <a:lnTo>
                      <a:pt x="11240" y="1930"/>
                    </a:lnTo>
                    <a:lnTo>
                      <a:pt x="11221" y="1974"/>
                    </a:lnTo>
                    <a:lnTo>
                      <a:pt x="11184" y="1963"/>
                    </a:lnTo>
                    <a:lnTo>
                      <a:pt x="11150" y="1952"/>
                    </a:lnTo>
                    <a:lnTo>
                      <a:pt x="11116" y="1948"/>
                    </a:lnTo>
                    <a:lnTo>
                      <a:pt x="11082" y="1937"/>
                    </a:lnTo>
                    <a:lnTo>
                      <a:pt x="11070" y="1930"/>
                    </a:lnTo>
                    <a:close/>
                    <a:moveTo>
                      <a:pt x="11629" y="1863"/>
                    </a:moveTo>
                    <a:lnTo>
                      <a:pt x="11631" y="1830"/>
                    </a:lnTo>
                    <a:lnTo>
                      <a:pt x="11648" y="1793"/>
                    </a:lnTo>
                    <a:lnTo>
                      <a:pt x="11665" y="1771"/>
                    </a:lnTo>
                    <a:lnTo>
                      <a:pt x="11699" y="1771"/>
                    </a:lnTo>
                    <a:lnTo>
                      <a:pt x="11743" y="1793"/>
                    </a:lnTo>
                    <a:lnTo>
                      <a:pt x="11735" y="1815"/>
                    </a:lnTo>
                    <a:lnTo>
                      <a:pt x="11721" y="1863"/>
                    </a:lnTo>
                    <a:lnTo>
                      <a:pt x="11699" y="1882"/>
                    </a:lnTo>
                    <a:lnTo>
                      <a:pt x="11665" y="1911"/>
                    </a:lnTo>
                    <a:lnTo>
                      <a:pt x="11631" y="1915"/>
                    </a:lnTo>
                    <a:lnTo>
                      <a:pt x="11629" y="1863"/>
                    </a:lnTo>
                    <a:close/>
                    <a:moveTo>
                      <a:pt x="11422" y="1793"/>
                    </a:moveTo>
                    <a:lnTo>
                      <a:pt x="11425" y="1778"/>
                    </a:lnTo>
                    <a:lnTo>
                      <a:pt x="11442" y="1726"/>
                    </a:lnTo>
                    <a:lnTo>
                      <a:pt x="11439" y="1656"/>
                    </a:lnTo>
                    <a:lnTo>
                      <a:pt x="11444" y="1585"/>
                    </a:lnTo>
                    <a:lnTo>
                      <a:pt x="11461" y="1541"/>
                    </a:lnTo>
                    <a:lnTo>
                      <a:pt x="11483" y="1519"/>
                    </a:lnTo>
                    <a:lnTo>
                      <a:pt x="11495" y="1500"/>
                    </a:lnTo>
                    <a:lnTo>
                      <a:pt x="11529" y="1493"/>
                    </a:lnTo>
                    <a:lnTo>
                      <a:pt x="11563" y="1478"/>
                    </a:lnTo>
                    <a:lnTo>
                      <a:pt x="11597" y="1471"/>
                    </a:lnTo>
                    <a:lnTo>
                      <a:pt x="11631" y="1485"/>
                    </a:lnTo>
                    <a:lnTo>
                      <a:pt x="11646" y="1519"/>
                    </a:lnTo>
                    <a:lnTo>
                      <a:pt x="11631" y="1563"/>
                    </a:lnTo>
                    <a:lnTo>
                      <a:pt x="11631" y="1585"/>
                    </a:lnTo>
                    <a:lnTo>
                      <a:pt x="11621" y="1656"/>
                    </a:lnTo>
                    <a:lnTo>
                      <a:pt x="11597" y="1708"/>
                    </a:lnTo>
                    <a:lnTo>
                      <a:pt x="11570" y="1726"/>
                    </a:lnTo>
                    <a:lnTo>
                      <a:pt x="11563" y="1730"/>
                    </a:lnTo>
                    <a:lnTo>
                      <a:pt x="11495" y="1730"/>
                    </a:lnTo>
                    <a:lnTo>
                      <a:pt x="11461" y="1745"/>
                    </a:lnTo>
                    <a:lnTo>
                      <a:pt x="11429" y="1793"/>
                    </a:lnTo>
                    <a:lnTo>
                      <a:pt x="11425" y="1819"/>
                    </a:lnTo>
                    <a:lnTo>
                      <a:pt x="11422" y="1793"/>
                    </a:lnTo>
                    <a:close/>
                    <a:moveTo>
                      <a:pt x="6438" y="1656"/>
                    </a:moveTo>
                    <a:lnTo>
                      <a:pt x="6450" y="1652"/>
                    </a:lnTo>
                    <a:lnTo>
                      <a:pt x="6484" y="1611"/>
                    </a:lnTo>
                    <a:lnTo>
                      <a:pt x="6489" y="1585"/>
                    </a:lnTo>
                    <a:lnTo>
                      <a:pt x="6504" y="1519"/>
                    </a:lnTo>
                    <a:lnTo>
                      <a:pt x="6521" y="1478"/>
                    </a:lnTo>
                    <a:lnTo>
                      <a:pt x="6555" y="1463"/>
                    </a:lnTo>
                    <a:lnTo>
                      <a:pt x="6589" y="1474"/>
                    </a:lnTo>
                    <a:lnTo>
                      <a:pt x="6596" y="1519"/>
                    </a:lnTo>
                    <a:lnTo>
                      <a:pt x="6589" y="1526"/>
                    </a:lnTo>
                    <a:lnTo>
                      <a:pt x="6574" y="1585"/>
                    </a:lnTo>
                    <a:lnTo>
                      <a:pt x="6555" y="1622"/>
                    </a:lnTo>
                    <a:lnTo>
                      <a:pt x="6521" y="1645"/>
                    </a:lnTo>
                    <a:lnTo>
                      <a:pt x="6501" y="1656"/>
                    </a:lnTo>
                    <a:lnTo>
                      <a:pt x="6484" y="1685"/>
                    </a:lnTo>
                    <a:lnTo>
                      <a:pt x="6450" y="1697"/>
                    </a:lnTo>
                    <a:lnTo>
                      <a:pt x="6438" y="1656"/>
                    </a:lnTo>
                    <a:close/>
                    <a:moveTo>
                      <a:pt x="9975" y="1656"/>
                    </a:moveTo>
                    <a:lnTo>
                      <a:pt x="9985" y="1637"/>
                    </a:lnTo>
                    <a:lnTo>
                      <a:pt x="9990" y="1656"/>
                    </a:lnTo>
                    <a:lnTo>
                      <a:pt x="9985" y="1700"/>
                    </a:lnTo>
                    <a:lnTo>
                      <a:pt x="9975" y="1656"/>
                    </a:lnTo>
                    <a:close/>
                    <a:moveTo>
                      <a:pt x="437" y="626"/>
                    </a:moveTo>
                    <a:lnTo>
                      <a:pt x="440" y="560"/>
                    </a:lnTo>
                    <a:lnTo>
                      <a:pt x="447" y="515"/>
                    </a:lnTo>
                    <a:lnTo>
                      <a:pt x="454" y="489"/>
                    </a:lnTo>
                    <a:lnTo>
                      <a:pt x="481" y="430"/>
                    </a:lnTo>
                    <a:lnTo>
                      <a:pt x="515" y="426"/>
                    </a:lnTo>
                    <a:lnTo>
                      <a:pt x="551" y="434"/>
                    </a:lnTo>
                    <a:lnTo>
                      <a:pt x="585" y="452"/>
                    </a:lnTo>
                    <a:lnTo>
                      <a:pt x="612" y="489"/>
                    </a:lnTo>
                    <a:lnTo>
                      <a:pt x="585" y="556"/>
                    </a:lnTo>
                    <a:lnTo>
                      <a:pt x="585" y="560"/>
                    </a:lnTo>
                    <a:lnTo>
                      <a:pt x="551" y="589"/>
                    </a:lnTo>
                    <a:lnTo>
                      <a:pt x="515" y="611"/>
                    </a:lnTo>
                    <a:lnTo>
                      <a:pt x="493" y="626"/>
                    </a:lnTo>
                    <a:lnTo>
                      <a:pt x="481" y="637"/>
                    </a:lnTo>
                    <a:lnTo>
                      <a:pt x="447" y="656"/>
                    </a:lnTo>
                    <a:lnTo>
                      <a:pt x="437" y="626"/>
                    </a:lnTo>
                    <a:close/>
                    <a:moveTo>
                      <a:pt x="11160" y="626"/>
                    </a:moveTo>
                    <a:lnTo>
                      <a:pt x="11150" y="619"/>
                    </a:lnTo>
                    <a:lnTo>
                      <a:pt x="11116" y="597"/>
                    </a:lnTo>
                    <a:lnTo>
                      <a:pt x="11082" y="578"/>
                    </a:lnTo>
                    <a:lnTo>
                      <a:pt x="11048" y="571"/>
                    </a:lnTo>
                    <a:lnTo>
                      <a:pt x="11014" y="560"/>
                    </a:lnTo>
                    <a:lnTo>
                      <a:pt x="11007" y="560"/>
                    </a:lnTo>
                    <a:lnTo>
                      <a:pt x="11012" y="489"/>
                    </a:lnTo>
                    <a:lnTo>
                      <a:pt x="11014" y="489"/>
                    </a:lnTo>
                    <a:lnTo>
                      <a:pt x="11048" y="467"/>
                    </a:lnTo>
                    <a:cubicBezTo>
                      <a:pt x="11090" y="425"/>
                      <a:pt x="11157" y="400"/>
                      <a:pt x="11187" y="352"/>
                    </a:cubicBezTo>
                    <a:lnTo>
                      <a:pt x="11221" y="289"/>
                    </a:lnTo>
                    <a:lnTo>
                      <a:pt x="11221" y="282"/>
                    </a:lnTo>
                    <a:lnTo>
                      <a:pt x="11247" y="215"/>
                    </a:lnTo>
                    <a:lnTo>
                      <a:pt x="11255" y="197"/>
                    </a:lnTo>
                    <a:lnTo>
                      <a:pt x="11281" y="145"/>
                    </a:lnTo>
                    <a:lnTo>
                      <a:pt x="11289" y="123"/>
                    </a:lnTo>
                    <a:lnTo>
                      <a:pt x="11323" y="100"/>
                    </a:lnTo>
                    <a:lnTo>
                      <a:pt x="11357" y="97"/>
                    </a:lnTo>
                    <a:lnTo>
                      <a:pt x="11391" y="82"/>
                    </a:lnTo>
                    <a:lnTo>
                      <a:pt x="11393" y="78"/>
                    </a:lnTo>
                    <a:lnTo>
                      <a:pt x="11425" y="19"/>
                    </a:lnTo>
                    <a:lnTo>
                      <a:pt x="11451" y="8"/>
                    </a:lnTo>
                    <a:lnTo>
                      <a:pt x="11461" y="0"/>
                    </a:lnTo>
                    <a:lnTo>
                      <a:pt x="11473" y="8"/>
                    </a:lnTo>
                    <a:lnTo>
                      <a:pt x="11495" y="23"/>
                    </a:lnTo>
                    <a:lnTo>
                      <a:pt x="11529" y="49"/>
                    </a:lnTo>
                    <a:lnTo>
                      <a:pt x="11563" y="49"/>
                    </a:lnTo>
                    <a:lnTo>
                      <a:pt x="11597" y="75"/>
                    </a:lnTo>
                    <a:lnTo>
                      <a:pt x="11599" y="78"/>
                    </a:lnTo>
                    <a:lnTo>
                      <a:pt x="11624" y="145"/>
                    </a:lnTo>
                    <a:lnTo>
                      <a:pt x="11631" y="167"/>
                    </a:lnTo>
                    <a:lnTo>
                      <a:pt x="11655" y="215"/>
                    </a:lnTo>
                    <a:lnTo>
                      <a:pt x="11665" y="282"/>
                    </a:lnTo>
                    <a:lnTo>
                      <a:pt x="11631" y="319"/>
                    </a:lnTo>
                    <a:lnTo>
                      <a:pt x="11597" y="352"/>
                    </a:lnTo>
                    <a:lnTo>
                      <a:pt x="11590" y="352"/>
                    </a:lnTo>
                    <a:lnTo>
                      <a:pt x="11563" y="367"/>
                    </a:lnTo>
                    <a:lnTo>
                      <a:pt x="11541" y="419"/>
                    </a:lnTo>
                    <a:lnTo>
                      <a:pt x="11529" y="434"/>
                    </a:lnTo>
                    <a:lnTo>
                      <a:pt x="11495" y="467"/>
                    </a:lnTo>
                    <a:lnTo>
                      <a:pt x="11483" y="489"/>
                    </a:lnTo>
                    <a:lnTo>
                      <a:pt x="11461" y="515"/>
                    </a:lnTo>
                    <a:lnTo>
                      <a:pt x="11425" y="541"/>
                    </a:lnTo>
                    <a:lnTo>
                      <a:pt x="11395" y="489"/>
                    </a:lnTo>
                    <a:lnTo>
                      <a:pt x="11398" y="419"/>
                    </a:lnTo>
                    <a:lnTo>
                      <a:pt x="11425" y="363"/>
                    </a:lnTo>
                    <a:lnTo>
                      <a:pt x="11442" y="352"/>
                    </a:lnTo>
                    <a:lnTo>
                      <a:pt x="11461" y="337"/>
                    </a:lnTo>
                    <a:lnTo>
                      <a:pt x="11495" y="337"/>
                    </a:lnTo>
                    <a:lnTo>
                      <a:pt x="11529" y="345"/>
                    </a:lnTo>
                    <a:lnTo>
                      <a:pt x="11563" y="297"/>
                    </a:lnTo>
                    <a:lnTo>
                      <a:pt x="11563" y="282"/>
                    </a:lnTo>
                    <a:lnTo>
                      <a:pt x="11536" y="215"/>
                    </a:lnTo>
                    <a:lnTo>
                      <a:pt x="11529" y="186"/>
                    </a:lnTo>
                    <a:lnTo>
                      <a:pt x="11495" y="149"/>
                    </a:lnTo>
                    <a:lnTo>
                      <a:pt x="11461" y="149"/>
                    </a:lnTo>
                    <a:lnTo>
                      <a:pt x="11425" y="163"/>
                    </a:lnTo>
                    <a:lnTo>
                      <a:pt x="11398" y="215"/>
                    </a:lnTo>
                    <a:lnTo>
                      <a:pt x="11391" y="245"/>
                    </a:lnTo>
                    <a:lnTo>
                      <a:pt x="11369" y="282"/>
                    </a:lnTo>
                    <a:lnTo>
                      <a:pt x="11357" y="308"/>
                    </a:lnTo>
                    <a:lnTo>
                      <a:pt x="11323" y="315"/>
                    </a:lnTo>
                    <a:lnTo>
                      <a:pt x="11289" y="326"/>
                    </a:lnTo>
                    <a:lnTo>
                      <a:pt x="11255" y="352"/>
                    </a:lnTo>
                    <a:lnTo>
                      <a:pt x="11221" y="419"/>
                    </a:lnTo>
                    <a:lnTo>
                      <a:pt x="11245" y="489"/>
                    </a:lnTo>
                    <a:lnTo>
                      <a:pt x="11255" y="519"/>
                    </a:lnTo>
                    <a:lnTo>
                      <a:pt x="11267" y="560"/>
                    </a:lnTo>
                    <a:lnTo>
                      <a:pt x="11274" y="626"/>
                    </a:lnTo>
                    <a:lnTo>
                      <a:pt x="11255" y="682"/>
                    </a:lnTo>
                    <a:lnTo>
                      <a:pt x="11221" y="678"/>
                    </a:lnTo>
                    <a:lnTo>
                      <a:pt x="11184" y="652"/>
                    </a:lnTo>
                    <a:lnTo>
                      <a:pt x="11160" y="626"/>
                    </a:lnTo>
                    <a:close/>
                    <a:moveTo>
                      <a:pt x="11604" y="626"/>
                    </a:moveTo>
                    <a:lnTo>
                      <a:pt x="11626" y="560"/>
                    </a:lnTo>
                    <a:lnTo>
                      <a:pt x="11631" y="537"/>
                    </a:lnTo>
                    <a:lnTo>
                      <a:pt x="11662" y="489"/>
                    </a:lnTo>
                    <a:lnTo>
                      <a:pt x="11665" y="482"/>
                    </a:lnTo>
                    <a:lnTo>
                      <a:pt x="11699" y="474"/>
                    </a:lnTo>
                    <a:lnTo>
                      <a:pt x="11735" y="486"/>
                    </a:lnTo>
                    <a:lnTo>
                      <a:pt x="11740" y="489"/>
                    </a:lnTo>
                    <a:lnTo>
                      <a:pt x="11735" y="526"/>
                    </a:lnTo>
                    <a:lnTo>
                      <a:pt x="11730" y="560"/>
                    </a:lnTo>
                    <a:lnTo>
                      <a:pt x="11699" y="593"/>
                    </a:lnTo>
                    <a:lnTo>
                      <a:pt x="11665" y="623"/>
                    </a:lnTo>
                    <a:lnTo>
                      <a:pt x="11662" y="626"/>
                    </a:lnTo>
                    <a:lnTo>
                      <a:pt x="11631" y="667"/>
                    </a:lnTo>
                    <a:lnTo>
                      <a:pt x="11604" y="626"/>
                    </a:lnTo>
                    <a:close/>
                    <a:moveTo>
                      <a:pt x="97" y="560"/>
                    </a:moveTo>
                    <a:lnTo>
                      <a:pt x="105" y="530"/>
                    </a:lnTo>
                    <a:lnTo>
                      <a:pt x="109" y="489"/>
                    </a:lnTo>
                    <a:lnTo>
                      <a:pt x="172" y="441"/>
                    </a:lnTo>
                    <a:lnTo>
                      <a:pt x="206" y="423"/>
                    </a:lnTo>
                    <a:lnTo>
                      <a:pt x="211" y="419"/>
                    </a:lnTo>
                    <a:lnTo>
                      <a:pt x="240" y="393"/>
                    </a:lnTo>
                    <a:lnTo>
                      <a:pt x="265" y="352"/>
                    </a:lnTo>
                    <a:lnTo>
                      <a:pt x="255" y="282"/>
                    </a:lnTo>
                    <a:lnTo>
                      <a:pt x="255" y="215"/>
                    </a:lnTo>
                    <a:lnTo>
                      <a:pt x="262" y="145"/>
                    </a:lnTo>
                    <a:lnTo>
                      <a:pt x="277" y="93"/>
                    </a:lnTo>
                    <a:lnTo>
                      <a:pt x="294" y="78"/>
                    </a:lnTo>
                    <a:lnTo>
                      <a:pt x="311" y="52"/>
                    </a:lnTo>
                    <a:lnTo>
                      <a:pt x="345" y="49"/>
                    </a:lnTo>
                    <a:lnTo>
                      <a:pt x="413" y="34"/>
                    </a:lnTo>
                    <a:lnTo>
                      <a:pt x="447" y="49"/>
                    </a:lnTo>
                    <a:lnTo>
                      <a:pt x="454" y="78"/>
                    </a:lnTo>
                    <a:lnTo>
                      <a:pt x="447" y="100"/>
                    </a:lnTo>
                    <a:lnTo>
                      <a:pt x="442" y="145"/>
                    </a:lnTo>
                    <a:lnTo>
                      <a:pt x="435" y="215"/>
                    </a:lnTo>
                    <a:lnTo>
                      <a:pt x="425" y="282"/>
                    </a:lnTo>
                    <a:lnTo>
                      <a:pt x="413" y="349"/>
                    </a:lnTo>
                    <a:lnTo>
                      <a:pt x="408" y="352"/>
                    </a:lnTo>
                    <a:lnTo>
                      <a:pt x="379" y="356"/>
                    </a:lnTo>
                    <a:lnTo>
                      <a:pt x="345" y="360"/>
                    </a:lnTo>
                    <a:lnTo>
                      <a:pt x="311" y="367"/>
                    </a:lnTo>
                    <a:lnTo>
                      <a:pt x="277" y="389"/>
                    </a:lnTo>
                    <a:lnTo>
                      <a:pt x="260" y="419"/>
                    </a:lnTo>
                    <a:lnTo>
                      <a:pt x="245" y="560"/>
                    </a:lnTo>
                    <a:lnTo>
                      <a:pt x="240" y="578"/>
                    </a:lnTo>
                    <a:lnTo>
                      <a:pt x="206" y="619"/>
                    </a:lnTo>
                    <a:lnTo>
                      <a:pt x="172" y="608"/>
                    </a:lnTo>
                    <a:lnTo>
                      <a:pt x="138" y="593"/>
                    </a:lnTo>
                    <a:lnTo>
                      <a:pt x="105" y="563"/>
                    </a:lnTo>
                    <a:lnTo>
                      <a:pt x="97" y="560"/>
                    </a:lnTo>
                    <a:close/>
                    <a:moveTo>
                      <a:pt x="9822" y="560"/>
                    </a:moveTo>
                    <a:lnTo>
                      <a:pt x="9834" y="489"/>
                    </a:lnTo>
                    <a:lnTo>
                      <a:pt x="9847" y="471"/>
                    </a:lnTo>
                    <a:lnTo>
                      <a:pt x="9881" y="426"/>
                    </a:lnTo>
                    <a:lnTo>
                      <a:pt x="9890" y="419"/>
                    </a:lnTo>
                    <a:lnTo>
                      <a:pt x="9885" y="352"/>
                    </a:lnTo>
                    <a:lnTo>
                      <a:pt x="9917" y="304"/>
                    </a:lnTo>
                    <a:lnTo>
                      <a:pt x="9932" y="352"/>
                    </a:lnTo>
                    <a:lnTo>
                      <a:pt x="9936" y="419"/>
                    </a:lnTo>
                    <a:lnTo>
                      <a:pt x="9951" y="434"/>
                    </a:lnTo>
                    <a:lnTo>
                      <a:pt x="9963" y="489"/>
                    </a:lnTo>
                    <a:lnTo>
                      <a:pt x="9951" y="530"/>
                    </a:lnTo>
                    <a:lnTo>
                      <a:pt x="9946" y="560"/>
                    </a:lnTo>
                    <a:lnTo>
                      <a:pt x="9917" y="615"/>
                    </a:lnTo>
                    <a:lnTo>
                      <a:pt x="9881" y="619"/>
                    </a:lnTo>
                    <a:lnTo>
                      <a:pt x="9847" y="589"/>
                    </a:lnTo>
                    <a:lnTo>
                      <a:pt x="9822" y="560"/>
                    </a:lnTo>
                    <a:close/>
                    <a:moveTo>
                      <a:pt x="10179" y="560"/>
                    </a:moveTo>
                    <a:lnTo>
                      <a:pt x="10189" y="489"/>
                    </a:lnTo>
                    <a:lnTo>
                      <a:pt x="10191" y="482"/>
                    </a:lnTo>
                    <a:lnTo>
                      <a:pt x="10225" y="437"/>
                    </a:lnTo>
                    <a:lnTo>
                      <a:pt x="10259" y="437"/>
                    </a:lnTo>
                    <a:lnTo>
                      <a:pt x="10293" y="449"/>
                    </a:lnTo>
                    <a:lnTo>
                      <a:pt x="10327" y="474"/>
                    </a:lnTo>
                    <a:lnTo>
                      <a:pt x="10344" y="489"/>
                    </a:lnTo>
                    <a:lnTo>
                      <a:pt x="10327" y="530"/>
                    </a:lnTo>
                    <a:lnTo>
                      <a:pt x="10318" y="560"/>
                    </a:lnTo>
                    <a:lnTo>
                      <a:pt x="10293" y="574"/>
                    </a:lnTo>
                    <a:lnTo>
                      <a:pt x="10259" y="597"/>
                    </a:lnTo>
                    <a:lnTo>
                      <a:pt x="10225" y="615"/>
                    </a:lnTo>
                    <a:lnTo>
                      <a:pt x="10191" y="623"/>
                    </a:lnTo>
                    <a:lnTo>
                      <a:pt x="10179" y="560"/>
                    </a:lnTo>
                    <a:close/>
                    <a:moveTo>
                      <a:pt x="9985" y="215"/>
                    </a:moveTo>
                    <a:lnTo>
                      <a:pt x="9995" y="145"/>
                    </a:lnTo>
                    <a:lnTo>
                      <a:pt x="10019" y="93"/>
                    </a:lnTo>
                    <a:lnTo>
                      <a:pt x="10043" y="78"/>
                    </a:lnTo>
                    <a:lnTo>
                      <a:pt x="10053" y="63"/>
                    </a:lnTo>
                    <a:lnTo>
                      <a:pt x="10087" y="45"/>
                    </a:lnTo>
                    <a:lnTo>
                      <a:pt x="10121" y="41"/>
                    </a:lnTo>
                    <a:lnTo>
                      <a:pt x="10157" y="52"/>
                    </a:lnTo>
                    <a:lnTo>
                      <a:pt x="10174" y="78"/>
                    </a:lnTo>
                    <a:lnTo>
                      <a:pt x="10169" y="145"/>
                    </a:lnTo>
                    <a:lnTo>
                      <a:pt x="10157" y="204"/>
                    </a:lnTo>
                    <a:lnTo>
                      <a:pt x="10150" y="215"/>
                    </a:lnTo>
                    <a:lnTo>
                      <a:pt x="10121" y="237"/>
                    </a:lnTo>
                    <a:lnTo>
                      <a:pt x="10087" y="260"/>
                    </a:lnTo>
                    <a:lnTo>
                      <a:pt x="10053" y="267"/>
                    </a:lnTo>
                    <a:lnTo>
                      <a:pt x="10019" y="271"/>
                    </a:lnTo>
                    <a:lnTo>
                      <a:pt x="9985" y="219"/>
                    </a:lnTo>
                    <a:lnTo>
                      <a:pt x="9985" y="21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7" name="Level 2 negativ Tieffeld">
                <a:extLst>
                  <a:ext uri="{FF2B5EF4-FFF2-40B4-BE49-F238E27FC236}">
                    <a16:creationId xmlns:a16="http://schemas.microsoft.com/office/drawing/2014/main" id="{9B9C4531-ADEC-D287-A7B5-61E9CDDA87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8263" y="2201863"/>
                <a:ext cx="3805238" cy="3783013"/>
              </a:xfrm>
              <a:custGeom>
                <a:avLst/>
                <a:gdLst>
                  <a:gd name="T0" fmla="*/ 367 w 11684"/>
                  <a:gd name="T1" fmla="*/ 11150 h 11628"/>
                  <a:gd name="T2" fmla="*/ 299 w 11684"/>
                  <a:gd name="T3" fmla="*/ 11394 h 11628"/>
                  <a:gd name="T4" fmla="*/ 3 w 11684"/>
                  <a:gd name="T5" fmla="*/ 11572 h 11628"/>
                  <a:gd name="T6" fmla="*/ 607 w 11684"/>
                  <a:gd name="T7" fmla="*/ 11446 h 11628"/>
                  <a:gd name="T8" fmla="*/ 11068 w 11684"/>
                  <a:gd name="T9" fmla="*/ 11572 h 11628"/>
                  <a:gd name="T10" fmla="*/ 11264 w 11684"/>
                  <a:gd name="T11" fmla="*/ 11228 h 11628"/>
                  <a:gd name="T12" fmla="*/ 11575 w 11684"/>
                  <a:gd name="T13" fmla="*/ 11298 h 11628"/>
                  <a:gd name="T14" fmla="*/ 11243 w 11684"/>
                  <a:gd name="T15" fmla="*/ 11409 h 11628"/>
                  <a:gd name="T16" fmla="*/ 11583 w 11684"/>
                  <a:gd name="T17" fmla="*/ 11502 h 11628"/>
                  <a:gd name="T18" fmla="*/ 11585 w 11684"/>
                  <a:gd name="T19" fmla="*/ 11572 h 11628"/>
                  <a:gd name="T20" fmla="*/ 6509 w 11684"/>
                  <a:gd name="T21" fmla="*/ 5029 h 11628"/>
                  <a:gd name="T22" fmla="*/ 6404 w 11684"/>
                  <a:gd name="T23" fmla="*/ 5369 h 11628"/>
                  <a:gd name="T24" fmla="*/ 6606 w 11684"/>
                  <a:gd name="T25" fmla="*/ 5329 h 11628"/>
                  <a:gd name="T26" fmla="*/ 9939 w 11684"/>
                  <a:gd name="T27" fmla="*/ 5062 h 11628"/>
                  <a:gd name="T28" fmla="*/ 9973 w 11684"/>
                  <a:gd name="T29" fmla="*/ 5318 h 11628"/>
                  <a:gd name="T30" fmla="*/ 10041 w 11684"/>
                  <a:gd name="T31" fmla="*/ 5340 h 11628"/>
                  <a:gd name="T32" fmla="*/ 8808 w 11684"/>
                  <a:gd name="T33" fmla="*/ 2773 h 11628"/>
                  <a:gd name="T34" fmla="*/ 8808 w 11684"/>
                  <a:gd name="T35" fmla="*/ 2611 h 11628"/>
                  <a:gd name="T36" fmla="*/ 9038 w 11684"/>
                  <a:gd name="T37" fmla="*/ 2240 h 11628"/>
                  <a:gd name="T38" fmla="*/ 9080 w 11684"/>
                  <a:gd name="T39" fmla="*/ 2307 h 11628"/>
                  <a:gd name="T40" fmla="*/ 8910 w 11684"/>
                  <a:gd name="T41" fmla="*/ 2699 h 11628"/>
                  <a:gd name="T42" fmla="*/ 9082 w 11684"/>
                  <a:gd name="T43" fmla="*/ 2548 h 11628"/>
                  <a:gd name="T44" fmla="*/ 9322 w 11684"/>
                  <a:gd name="T45" fmla="*/ 2240 h 11628"/>
                  <a:gd name="T46" fmla="*/ 9575 w 11684"/>
                  <a:gd name="T47" fmla="*/ 2033 h 11628"/>
                  <a:gd name="T48" fmla="*/ 9390 w 11684"/>
                  <a:gd name="T49" fmla="*/ 2296 h 11628"/>
                  <a:gd name="T50" fmla="*/ 9140 w 11684"/>
                  <a:gd name="T51" fmla="*/ 2651 h 11628"/>
                  <a:gd name="T52" fmla="*/ 8929 w 11684"/>
                  <a:gd name="T53" fmla="*/ 2925 h 11628"/>
                  <a:gd name="T54" fmla="*/ 8684 w 11684"/>
                  <a:gd name="T55" fmla="*/ 2240 h 11628"/>
                  <a:gd name="T56" fmla="*/ 8669 w 11684"/>
                  <a:gd name="T57" fmla="*/ 2462 h 11628"/>
                  <a:gd name="T58" fmla="*/ 8878 w 11684"/>
                  <a:gd name="T59" fmla="*/ 2103 h 11628"/>
                  <a:gd name="T60" fmla="*/ 8827 w 11684"/>
                  <a:gd name="T61" fmla="*/ 2377 h 11628"/>
                  <a:gd name="T62" fmla="*/ 9356 w 11684"/>
                  <a:gd name="T63" fmla="*/ 1951 h 11628"/>
                  <a:gd name="T64" fmla="*/ 6494 w 11684"/>
                  <a:gd name="T65" fmla="*/ 1759 h 11628"/>
                  <a:gd name="T66" fmla="*/ 6591 w 11684"/>
                  <a:gd name="T67" fmla="*/ 1829 h 11628"/>
                  <a:gd name="T68" fmla="*/ 9835 w 11684"/>
                  <a:gd name="T69" fmla="*/ 1718 h 11628"/>
                  <a:gd name="T70" fmla="*/ 10133 w 11684"/>
                  <a:gd name="T71" fmla="*/ 1896 h 11628"/>
                  <a:gd name="T72" fmla="*/ 10313 w 11684"/>
                  <a:gd name="T73" fmla="*/ 1829 h 11628"/>
                  <a:gd name="T74" fmla="*/ 11039 w 11684"/>
                  <a:gd name="T75" fmla="*/ 1829 h 11628"/>
                  <a:gd name="T76" fmla="*/ 11345 w 11684"/>
                  <a:gd name="T77" fmla="*/ 1511 h 11628"/>
                  <a:gd name="T78" fmla="*/ 11182 w 11684"/>
                  <a:gd name="T79" fmla="*/ 1896 h 11628"/>
                  <a:gd name="T80" fmla="*/ 9924 w 11684"/>
                  <a:gd name="T81" fmla="*/ 1759 h 11628"/>
                  <a:gd name="T82" fmla="*/ 10075 w 11684"/>
                  <a:gd name="T83" fmla="*/ 1418 h 11628"/>
                  <a:gd name="T84" fmla="*/ 10007 w 11684"/>
                  <a:gd name="T85" fmla="*/ 1703 h 11628"/>
                  <a:gd name="T86" fmla="*/ 11500 w 11684"/>
                  <a:gd name="T87" fmla="*/ 1485 h 11628"/>
                  <a:gd name="T88" fmla="*/ 6438 w 11684"/>
                  <a:gd name="T89" fmla="*/ 1592 h 11628"/>
                  <a:gd name="T90" fmla="*/ 6412 w 11684"/>
                  <a:gd name="T91" fmla="*/ 1622 h 11628"/>
                  <a:gd name="T92" fmla="*/ 11068 w 11684"/>
                  <a:gd name="T93" fmla="*/ 455 h 11628"/>
                  <a:gd name="T94" fmla="*/ 11148 w 11684"/>
                  <a:gd name="T95" fmla="*/ 592 h 11628"/>
                  <a:gd name="T96" fmla="*/ 114 w 11684"/>
                  <a:gd name="T97" fmla="*/ 455 h 11628"/>
                  <a:gd name="T98" fmla="*/ 401 w 11684"/>
                  <a:gd name="T99" fmla="*/ 500 h 11628"/>
                  <a:gd name="T100" fmla="*/ 398 w 11684"/>
                  <a:gd name="T101" fmla="*/ 526 h 11628"/>
                  <a:gd name="T102" fmla="*/ 10145 w 11684"/>
                  <a:gd name="T103" fmla="*/ 492 h 11628"/>
                  <a:gd name="T104" fmla="*/ 11354 w 11684"/>
                  <a:gd name="T105" fmla="*/ 385 h 11628"/>
                  <a:gd name="T106" fmla="*/ 11163 w 11684"/>
                  <a:gd name="T107" fmla="*/ 318 h 11628"/>
                  <a:gd name="T108" fmla="*/ 11379 w 11684"/>
                  <a:gd name="T109" fmla="*/ 7 h 11628"/>
                  <a:gd name="T110" fmla="*/ 11209 w 11684"/>
                  <a:gd name="T111" fmla="*/ 311 h 11628"/>
                  <a:gd name="T112" fmla="*/ 333 w 11684"/>
                  <a:gd name="T113" fmla="*/ 37 h 11628"/>
                  <a:gd name="T114" fmla="*/ 219 w 11684"/>
                  <a:gd name="T115" fmla="*/ 248 h 11628"/>
                  <a:gd name="T116" fmla="*/ 11585 w 11684"/>
                  <a:gd name="T117" fmla="*/ 274 h 11628"/>
                  <a:gd name="T118" fmla="*/ 10111 w 11684"/>
                  <a:gd name="T119" fmla="*/ 74 h 11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684" h="11628">
                    <a:moveTo>
                      <a:pt x="3" y="11572"/>
                    </a:moveTo>
                    <a:lnTo>
                      <a:pt x="0" y="11502"/>
                    </a:lnTo>
                    <a:lnTo>
                      <a:pt x="25" y="11480"/>
                    </a:lnTo>
                    <a:lnTo>
                      <a:pt x="76" y="11435"/>
                    </a:lnTo>
                    <a:lnTo>
                      <a:pt x="126" y="11413"/>
                    </a:lnTo>
                    <a:lnTo>
                      <a:pt x="160" y="11402"/>
                    </a:lnTo>
                    <a:lnTo>
                      <a:pt x="194" y="11372"/>
                    </a:lnTo>
                    <a:lnTo>
                      <a:pt x="197" y="11365"/>
                    </a:lnTo>
                    <a:lnTo>
                      <a:pt x="209" y="11298"/>
                    </a:lnTo>
                    <a:cubicBezTo>
                      <a:pt x="225" y="11143"/>
                      <a:pt x="276" y="11173"/>
                      <a:pt x="357" y="11161"/>
                    </a:cubicBezTo>
                    <a:lnTo>
                      <a:pt x="367" y="11150"/>
                    </a:lnTo>
                    <a:lnTo>
                      <a:pt x="401" y="11120"/>
                    </a:lnTo>
                    <a:lnTo>
                      <a:pt x="435" y="11128"/>
                    </a:lnTo>
                    <a:lnTo>
                      <a:pt x="457" y="11161"/>
                    </a:lnTo>
                    <a:lnTo>
                      <a:pt x="435" y="11165"/>
                    </a:lnTo>
                    <a:lnTo>
                      <a:pt x="415" y="11228"/>
                    </a:lnTo>
                    <a:lnTo>
                      <a:pt x="401" y="11261"/>
                    </a:lnTo>
                    <a:lnTo>
                      <a:pt x="396" y="11298"/>
                    </a:lnTo>
                    <a:lnTo>
                      <a:pt x="377" y="11365"/>
                    </a:lnTo>
                    <a:lnTo>
                      <a:pt x="367" y="11380"/>
                    </a:lnTo>
                    <a:lnTo>
                      <a:pt x="333" y="11391"/>
                    </a:lnTo>
                    <a:lnTo>
                      <a:pt x="299" y="11394"/>
                    </a:lnTo>
                    <a:lnTo>
                      <a:pt x="265" y="11398"/>
                    </a:lnTo>
                    <a:lnTo>
                      <a:pt x="231" y="11417"/>
                    </a:lnTo>
                    <a:lnTo>
                      <a:pt x="219" y="11435"/>
                    </a:lnTo>
                    <a:lnTo>
                      <a:pt x="204" y="11502"/>
                    </a:lnTo>
                    <a:lnTo>
                      <a:pt x="194" y="11550"/>
                    </a:lnTo>
                    <a:lnTo>
                      <a:pt x="177" y="11572"/>
                    </a:lnTo>
                    <a:lnTo>
                      <a:pt x="160" y="11606"/>
                    </a:lnTo>
                    <a:lnTo>
                      <a:pt x="126" y="11602"/>
                    </a:lnTo>
                    <a:lnTo>
                      <a:pt x="59" y="11602"/>
                    </a:lnTo>
                    <a:lnTo>
                      <a:pt x="25" y="11598"/>
                    </a:lnTo>
                    <a:lnTo>
                      <a:pt x="3" y="11572"/>
                    </a:lnTo>
                    <a:close/>
                    <a:moveTo>
                      <a:pt x="389" y="11572"/>
                    </a:moveTo>
                    <a:lnTo>
                      <a:pt x="396" y="11502"/>
                    </a:lnTo>
                    <a:lnTo>
                      <a:pt x="401" y="11472"/>
                    </a:lnTo>
                    <a:lnTo>
                      <a:pt x="418" y="11435"/>
                    </a:lnTo>
                    <a:lnTo>
                      <a:pt x="435" y="11409"/>
                    </a:lnTo>
                    <a:lnTo>
                      <a:pt x="469" y="11402"/>
                    </a:lnTo>
                    <a:lnTo>
                      <a:pt x="505" y="11402"/>
                    </a:lnTo>
                    <a:lnTo>
                      <a:pt x="539" y="11406"/>
                    </a:lnTo>
                    <a:lnTo>
                      <a:pt x="573" y="11417"/>
                    </a:lnTo>
                    <a:lnTo>
                      <a:pt x="605" y="11435"/>
                    </a:lnTo>
                    <a:lnTo>
                      <a:pt x="607" y="11446"/>
                    </a:lnTo>
                    <a:lnTo>
                      <a:pt x="629" y="11502"/>
                    </a:lnTo>
                    <a:lnTo>
                      <a:pt x="607" y="11517"/>
                    </a:lnTo>
                    <a:lnTo>
                      <a:pt x="573" y="11539"/>
                    </a:lnTo>
                    <a:lnTo>
                      <a:pt x="539" y="11557"/>
                    </a:lnTo>
                    <a:lnTo>
                      <a:pt x="512" y="11572"/>
                    </a:lnTo>
                    <a:lnTo>
                      <a:pt x="505" y="11576"/>
                    </a:lnTo>
                    <a:lnTo>
                      <a:pt x="469" y="11606"/>
                    </a:lnTo>
                    <a:lnTo>
                      <a:pt x="435" y="11624"/>
                    </a:lnTo>
                    <a:lnTo>
                      <a:pt x="401" y="11628"/>
                    </a:lnTo>
                    <a:lnTo>
                      <a:pt x="389" y="11572"/>
                    </a:lnTo>
                    <a:close/>
                    <a:moveTo>
                      <a:pt x="11068" y="11572"/>
                    </a:moveTo>
                    <a:lnTo>
                      <a:pt x="11046" y="11502"/>
                    </a:lnTo>
                    <a:lnTo>
                      <a:pt x="11070" y="11476"/>
                    </a:lnTo>
                    <a:lnTo>
                      <a:pt x="11104" y="11446"/>
                    </a:lnTo>
                    <a:lnTo>
                      <a:pt x="11114" y="11435"/>
                    </a:lnTo>
                    <a:lnTo>
                      <a:pt x="11138" y="11424"/>
                    </a:lnTo>
                    <a:lnTo>
                      <a:pt x="11175" y="11409"/>
                    </a:lnTo>
                    <a:lnTo>
                      <a:pt x="11209" y="11380"/>
                    </a:lnTo>
                    <a:lnTo>
                      <a:pt x="11216" y="11365"/>
                    </a:lnTo>
                    <a:lnTo>
                      <a:pt x="11233" y="11298"/>
                    </a:lnTo>
                    <a:lnTo>
                      <a:pt x="11243" y="11243"/>
                    </a:lnTo>
                    <a:lnTo>
                      <a:pt x="11264" y="11228"/>
                    </a:lnTo>
                    <a:lnTo>
                      <a:pt x="11277" y="11209"/>
                    </a:lnTo>
                    <a:lnTo>
                      <a:pt x="11311" y="11206"/>
                    </a:lnTo>
                    <a:lnTo>
                      <a:pt x="11345" y="11206"/>
                    </a:lnTo>
                    <a:lnTo>
                      <a:pt x="11379" y="11187"/>
                    </a:lnTo>
                    <a:lnTo>
                      <a:pt x="11415" y="11183"/>
                    </a:lnTo>
                    <a:lnTo>
                      <a:pt x="11449" y="11202"/>
                    </a:lnTo>
                    <a:lnTo>
                      <a:pt x="11483" y="11194"/>
                    </a:lnTo>
                    <a:lnTo>
                      <a:pt x="11517" y="11180"/>
                    </a:lnTo>
                    <a:lnTo>
                      <a:pt x="11551" y="11172"/>
                    </a:lnTo>
                    <a:lnTo>
                      <a:pt x="11583" y="11228"/>
                    </a:lnTo>
                    <a:lnTo>
                      <a:pt x="11575" y="11298"/>
                    </a:lnTo>
                    <a:lnTo>
                      <a:pt x="11556" y="11365"/>
                    </a:lnTo>
                    <a:lnTo>
                      <a:pt x="11551" y="11372"/>
                    </a:lnTo>
                    <a:lnTo>
                      <a:pt x="11517" y="11391"/>
                    </a:lnTo>
                    <a:lnTo>
                      <a:pt x="11483" y="11387"/>
                    </a:lnTo>
                    <a:lnTo>
                      <a:pt x="11449" y="11372"/>
                    </a:lnTo>
                    <a:lnTo>
                      <a:pt x="11415" y="11369"/>
                    </a:lnTo>
                    <a:lnTo>
                      <a:pt x="11379" y="11387"/>
                    </a:lnTo>
                    <a:lnTo>
                      <a:pt x="11345" y="11376"/>
                    </a:lnTo>
                    <a:lnTo>
                      <a:pt x="11311" y="11380"/>
                    </a:lnTo>
                    <a:lnTo>
                      <a:pt x="11277" y="11391"/>
                    </a:lnTo>
                    <a:lnTo>
                      <a:pt x="11243" y="11409"/>
                    </a:lnTo>
                    <a:lnTo>
                      <a:pt x="11233" y="11435"/>
                    </a:lnTo>
                    <a:lnTo>
                      <a:pt x="11221" y="11502"/>
                    </a:lnTo>
                    <a:lnTo>
                      <a:pt x="11209" y="11554"/>
                    </a:lnTo>
                    <a:lnTo>
                      <a:pt x="11197" y="11572"/>
                    </a:lnTo>
                    <a:lnTo>
                      <a:pt x="11175" y="11613"/>
                    </a:lnTo>
                    <a:lnTo>
                      <a:pt x="11138" y="11606"/>
                    </a:lnTo>
                    <a:lnTo>
                      <a:pt x="11104" y="11591"/>
                    </a:lnTo>
                    <a:lnTo>
                      <a:pt x="11070" y="11572"/>
                    </a:lnTo>
                    <a:lnTo>
                      <a:pt x="11068" y="11572"/>
                    </a:lnTo>
                    <a:close/>
                    <a:moveTo>
                      <a:pt x="11585" y="11572"/>
                    </a:moveTo>
                    <a:lnTo>
                      <a:pt x="11583" y="11502"/>
                    </a:lnTo>
                    <a:lnTo>
                      <a:pt x="11585" y="11487"/>
                    </a:lnTo>
                    <a:lnTo>
                      <a:pt x="11616" y="11435"/>
                    </a:lnTo>
                    <a:lnTo>
                      <a:pt x="11619" y="11431"/>
                    </a:lnTo>
                    <a:lnTo>
                      <a:pt x="11653" y="11431"/>
                    </a:lnTo>
                    <a:lnTo>
                      <a:pt x="11658" y="11435"/>
                    </a:lnTo>
                    <a:lnTo>
                      <a:pt x="11684" y="11502"/>
                    </a:lnTo>
                    <a:lnTo>
                      <a:pt x="11653" y="11535"/>
                    </a:lnTo>
                    <a:lnTo>
                      <a:pt x="11619" y="11561"/>
                    </a:lnTo>
                    <a:lnTo>
                      <a:pt x="11597" y="11572"/>
                    </a:lnTo>
                    <a:lnTo>
                      <a:pt x="11585" y="11576"/>
                    </a:lnTo>
                    <a:lnTo>
                      <a:pt x="11585" y="11572"/>
                    </a:lnTo>
                    <a:close/>
                    <a:moveTo>
                      <a:pt x="6317" y="5329"/>
                    </a:moveTo>
                    <a:lnTo>
                      <a:pt x="6336" y="5303"/>
                    </a:lnTo>
                    <a:lnTo>
                      <a:pt x="6353" y="5258"/>
                    </a:lnTo>
                    <a:lnTo>
                      <a:pt x="6370" y="5247"/>
                    </a:lnTo>
                    <a:lnTo>
                      <a:pt x="6404" y="5229"/>
                    </a:lnTo>
                    <a:lnTo>
                      <a:pt x="6431" y="5192"/>
                    </a:lnTo>
                    <a:lnTo>
                      <a:pt x="6438" y="5169"/>
                    </a:lnTo>
                    <a:lnTo>
                      <a:pt x="6450" y="5121"/>
                    </a:lnTo>
                    <a:lnTo>
                      <a:pt x="6475" y="5062"/>
                    </a:lnTo>
                    <a:lnTo>
                      <a:pt x="6494" y="5051"/>
                    </a:lnTo>
                    <a:lnTo>
                      <a:pt x="6509" y="5029"/>
                    </a:lnTo>
                    <a:lnTo>
                      <a:pt x="6543" y="5025"/>
                    </a:lnTo>
                    <a:lnTo>
                      <a:pt x="6567" y="5051"/>
                    </a:lnTo>
                    <a:lnTo>
                      <a:pt x="6543" y="5118"/>
                    </a:lnTo>
                    <a:lnTo>
                      <a:pt x="6543" y="5121"/>
                    </a:lnTo>
                    <a:lnTo>
                      <a:pt x="6521" y="5192"/>
                    </a:lnTo>
                    <a:lnTo>
                      <a:pt x="6509" y="5206"/>
                    </a:lnTo>
                    <a:lnTo>
                      <a:pt x="6475" y="5229"/>
                    </a:lnTo>
                    <a:lnTo>
                      <a:pt x="6448" y="5258"/>
                    </a:lnTo>
                    <a:lnTo>
                      <a:pt x="6438" y="5295"/>
                    </a:lnTo>
                    <a:lnTo>
                      <a:pt x="6421" y="5329"/>
                    </a:lnTo>
                    <a:lnTo>
                      <a:pt x="6404" y="5369"/>
                    </a:lnTo>
                    <a:lnTo>
                      <a:pt x="6370" y="5358"/>
                    </a:lnTo>
                    <a:lnTo>
                      <a:pt x="6336" y="5343"/>
                    </a:lnTo>
                    <a:lnTo>
                      <a:pt x="6317" y="5329"/>
                    </a:lnTo>
                    <a:close/>
                    <a:moveTo>
                      <a:pt x="6538" y="5329"/>
                    </a:moveTo>
                    <a:lnTo>
                      <a:pt x="6543" y="5303"/>
                    </a:lnTo>
                    <a:lnTo>
                      <a:pt x="6565" y="5258"/>
                    </a:lnTo>
                    <a:lnTo>
                      <a:pt x="6577" y="5243"/>
                    </a:lnTo>
                    <a:lnTo>
                      <a:pt x="6611" y="5243"/>
                    </a:lnTo>
                    <a:lnTo>
                      <a:pt x="6637" y="5258"/>
                    </a:lnTo>
                    <a:lnTo>
                      <a:pt x="6611" y="5310"/>
                    </a:lnTo>
                    <a:lnTo>
                      <a:pt x="6606" y="5329"/>
                    </a:lnTo>
                    <a:lnTo>
                      <a:pt x="6577" y="5358"/>
                    </a:lnTo>
                    <a:lnTo>
                      <a:pt x="6543" y="5369"/>
                    </a:lnTo>
                    <a:lnTo>
                      <a:pt x="6538" y="5329"/>
                    </a:lnTo>
                    <a:close/>
                    <a:moveTo>
                      <a:pt x="9810" y="5329"/>
                    </a:moveTo>
                    <a:lnTo>
                      <a:pt x="9818" y="5258"/>
                    </a:lnTo>
                    <a:lnTo>
                      <a:pt x="9835" y="5247"/>
                    </a:lnTo>
                    <a:lnTo>
                      <a:pt x="9871" y="5225"/>
                    </a:lnTo>
                    <a:lnTo>
                      <a:pt x="9883" y="5192"/>
                    </a:lnTo>
                    <a:lnTo>
                      <a:pt x="9900" y="5121"/>
                    </a:lnTo>
                    <a:lnTo>
                      <a:pt x="9905" y="5103"/>
                    </a:lnTo>
                    <a:lnTo>
                      <a:pt x="9939" y="5062"/>
                    </a:lnTo>
                    <a:lnTo>
                      <a:pt x="9971" y="5121"/>
                    </a:lnTo>
                    <a:lnTo>
                      <a:pt x="9951" y="5192"/>
                    </a:lnTo>
                    <a:lnTo>
                      <a:pt x="9939" y="5206"/>
                    </a:lnTo>
                    <a:lnTo>
                      <a:pt x="9905" y="5229"/>
                    </a:lnTo>
                    <a:lnTo>
                      <a:pt x="9886" y="5258"/>
                    </a:lnTo>
                    <a:lnTo>
                      <a:pt x="9871" y="5329"/>
                    </a:lnTo>
                    <a:lnTo>
                      <a:pt x="9871" y="5336"/>
                    </a:lnTo>
                    <a:lnTo>
                      <a:pt x="9835" y="5347"/>
                    </a:lnTo>
                    <a:lnTo>
                      <a:pt x="9810" y="5329"/>
                    </a:lnTo>
                    <a:close/>
                    <a:moveTo>
                      <a:pt x="9971" y="5329"/>
                    </a:moveTo>
                    <a:lnTo>
                      <a:pt x="9973" y="5318"/>
                    </a:lnTo>
                    <a:cubicBezTo>
                      <a:pt x="10008" y="5172"/>
                      <a:pt x="10047" y="5306"/>
                      <a:pt x="10075" y="5103"/>
                    </a:cubicBezTo>
                    <a:lnTo>
                      <a:pt x="10111" y="5058"/>
                    </a:lnTo>
                    <a:lnTo>
                      <a:pt x="10145" y="5073"/>
                    </a:lnTo>
                    <a:lnTo>
                      <a:pt x="10153" y="5121"/>
                    </a:lnTo>
                    <a:lnTo>
                      <a:pt x="10145" y="5132"/>
                    </a:lnTo>
                    <a:lnTo>
                      <a:pt x="10128" y="5192"/>
                    </a:lnTo>
                    <a:lnTo>
                      <a:pt x="10111" y="5210"/>
                    </a:lnTo>
                    <a:lnTo>
                      <a:pt x="10075" y="5232"/>
                    </a:lnTo>
                    <a:lnTo>
                      <a:pt x="10060" y="5258"/>
                    </a:lnTo>
                    <a:lnTo>
                      <a:pt x="10043" y="5329"/>
                    </a:lnTo>
                    <a:lnTo>
                      <a:pt x="10041" y="5340"/>
                    </a:lnTo>
                    <a:lnTo>
                      <a:pt x="10007" y="5362"/>
                    </a:lnTo>
                    <a:lnTo>
                      <a:pt x="9973" y="5343"/>
                    </a:lnTo>
                    <a:lnTo>
                      <a:pt x="9971" y="5329"/>
                    </a:lnTo>
                    <a:close/>
                    <a:moveTo>
                      <a:pt x="8929" y="2925"/>
                    </a:moveTo>
                    <a:lnTo>
                      <a:pt x="8919" y="2859"/>
                    </a:lnTo>
                    <a:lnTo>
                      <a:pt x="8910" y="2836"/>
                    </a:lnTo>
                    <a:lnTo>
                      <a:pt x="8876" y="2888"/>
                    </a:lnTo>
                    <a:lnTo>
                      <a:pt x="8851" y="2859"/>
                    </a:lnTo>
                    <a:lnTo>
                      <a:pt x="8849" y="2788"/>
                    </a:lnTo>
                    <a:lnTo>
                      <a:pt x="8842" y="2751"/>
                    </a:lnTo>
                    <a:lnTo>
                      <a:pt x="8808" y="2773"/>
                    </a:lnTo>
                    <a:lnTo>
                      <a:pt x="8771" y="2762"/>
                    </a:lnTo>
                    <a:lnTo>
                      <a:pt x="8737" y="2777"/>
                    </a:lnTo>
                    <a:lnTo>
                      <a:pt x="8703" y="2770"/>
                    </a:lnTo>
                    <a:lnTo>
                      <a:pt x="8681" y="2718"/>
                    </a:lnTo>
                    <a:lnTo>
                      <a:pt x="8681" y="2651"/>
                    </a:lnTo>
                    <a:lnTo>
                      <a:pt x="8703" y="2596"/>
                    </a:lnTo>
                    <a:lnTo>
                      <a:pt x="8718" y="2581"/>
                    </a:lnTo>
                    <a:lnTo>
                      <a:pt x="8737" y="2562"/>
                    </a:lnTo>
                    <a:lnTo>
                      <a:pt x="8764" y="2581"/>
                    </a:lnTo>
                    <a:lnTo>
                      <a:pt x="8771" y="2596"/>
                    </a:lnTo>
                    <a:lnTo>
                      <a:pt x="8808" y="2611"/>
                    </a:lnTo>
                    <a:lnTo>
                      <a:pt x="8820" y="2581"/>
                    </a:lnTo>
                    <a:lnTo>
                      <a:pt x="8842" y="2562"/>
                    </a:lnTo>
                    <a:lnTo>
                      <a:pt x="8864" y="2514"/>
                    </a:lnTo>
                    <a:lnTo>
                      <a:pt x="8876" y="2492"/>
                    </a:lnTo>
                    <a:lnTo>
                      <a:pt x="8902" y="2444"/>
                    </a:lnTo>
                    <a:lnTo>
                      <a:pt x="8910" y="2436"/>
                    </a:lnTo>
                    <a:lnTo>
                      <a:pt x="8944" y="2403"/>
                    </a:lnTo>
                    <a:lnTo>
                      <a:pt x="8958" y="2377"/>
                    </a:lnTo>
                    <a:lnTo>
                      <a:pt x="8978" y="2322"/>
                    </a:lnTo>
                    <a:lnTo>
                      <a:pt x="8985" y="2307"/>
                    </a:lnTo>
                    <a:lnTo>
                      <a:pt x="9038" y="2240"/>
                    </a:lnTo>
                    <a:lnTo>
                      <a:pt x="9046" y="2218"/>
                    </a:lnTo>
                    <a:lnTo>
                      <a:pt x="9060" y="2170"/>
                    </a:lnTo>
                    <a:lnTo>
                      <a:pt x="9082" y="2122"/>
                    </a:lnTo>
                    <a:lnTo>
                      <a:pt x="9109" y="2103"/>
                    </a:lnTo>
                    <a:lnTo>
                      <a:pt x="9116" y="2092"/>
                    </a:lnTo>
                    <a:lnTo>
                      <a:pt x="9121" y="2103"/>
                    </a:lnTo>
                    <a:lnTo>
                      <a:pt x="9133" y="2170"/>
                    </a:lnTo>
                    <a:lnTo>
                      <a:pt x="9133" y="2240"/>
                    </a:lnTo>
                    <a:lnTo>
                      <a:pt x="9116" y="2266"/>
                    </a:lnTo>
                    <a:lnTo>
                      <a:pt x="9082" y="2307"/>
                    </a:lnTo>
                    <a:lnTo>
                      <a:pt x="9080" y="2307"/>
                    </a:lnTo>
                    <a:lnTo>
                      <a:pt x="9046" y="2355"/>
                    </a:lnTo>
                    <a:lnTo>
                      <a:pt x="9041" y="2377"/>
                    </a:lnTo>
                    <a:lnTo>
                      <a:pt x="9024" y="2444"/>
                    </a:lnTo>
                    <a:lnTo>
                      <a:pt x="9019" y="2514"/>
                    </a:lnTo>
                    <a:lnTo>
                      <a:pt x="9012" y="2522"/>
                    </a:lnTo>
                    <a:cubicBezTo>
                      <a:pt x="8963" y="2560"/>
                      <a:pt x="8931" y="2614"/>
                      <a:pt x="8876" y="2648"/>
                    </a:cubicBezTo>
                    <a:lnTo>
                      <a:pt x="8871" y="2651"/>
                    </a:lnTo>
                    <a:lnTo>
                      <a:pt x="8851" y="2718"/>
                    </a:lnTo>
                    <a:lnTo>
                      <a:pt x="8876" y="2744"/>
                    </a:lnTo>
                    <a:lnTo>
                      <a:pt x="8895" y="2718"/>
                    </a:lnTo>
                    <a:lnTo>
                      <a:pt x="8910" y="2699"/>
                    </a:lnTo>
                    <a:lnTo>
                      <a:pt x="8917" y="2718"/>
                    </a:lnTo>
                    <a:lnTo>
                      <a:pt x="8944" y="2777"/>
                    </a:lnTo>
                    <a:lnTo>
                      <a:pt x="8978" y="2785"/>
                    </a:lnTo>
                    <a:lnTo>
                      <a:pt x="8992" y="2788"/>
                    </a:lnTo>
                    <a:lnTo>
                      <a:pt x="9012" y="2799"/>
                    </a:lnTo>
                    <a:lnTo>
                      <a:pt x="9024" y="2788"/>
                    </a:lnTo>
                    <a:lnTo>
                      <a:pt x="9046" y="2766"/>
                    </a:lnTo>
                    <a:lnTo>
                      <a:pt x="9053" y="2718"/>
                    </a:lnTo>
                    <a:lnTo>
                      <a:pt x="9053" y="2651"/>
                    </a:lnTo>
                    <a:lnTo>
                      <a:pt x="9048" y="2581"/>
                    </a:lnTo>
                    <a:lnTo>
                      <a:pt x="9082" y="2548"/>
                    </a:lnTo>
                    <a:lnTo>
                      <a:pt x="9116" y="2536"/>
                    </a:lnTo>
                    <a:lnTo>
                      <a:pt x="9121" y="2514"/>
                    </a:lnTo>
                    <a:lnTo>
                      <a:pt x="9126" y="2444"/>
                    </a:lnTo>
                    <a:lnTo>
                      <a:pt x="9148" y="2377"/>
                    </a:lnTo>
                    <a:lnTo>
                      <a:pt x="9150" y="2366"/>
                    </a:lnTo>
                    <a:lnTo>
                      <a:pt x="9184" y="2366"/>
                    </a:lnTo>
                    <a:lnTo>
                      <a:pt x="9218" y="2325"/>
                    </a:lnTo>
                    <a:lnTo>
                      <a:pt x="9233" y="2307"/>
                    </a:lnTo>
                    <a:lnTo>
                      <a:pt x="9252" y="2285"/>
                    </a:lnTo>
                    <a:lnTo>
                      <a:pt x="9320" y="2240"/>
                    </a:lnTo>
                    <a:lnTo>
                      <a:pt x="9322" y="2240"/>
                    </a:lnTo>
                    <a:lnTo>
                      <a:pt x="9356" y="2185"/>
                    </a:lnTo>
                    <a:lnTo>
                      <a:pt x="9371" y="2170"/>
                    </a:lnTo>
                    <a:lnTo>
                      <a:pt x="9390" y="2133"/>
                    </a:lnTo>
                    <a:lnTo>
                      <a:pt x="9415" y="2103"/>
                    </a:lnTo>
                    <a:lnTo>
                      <a:pt x="9424" y="2074"/>
                    </a:lnTo>
                    <a:lnTo>
                      <a:pt x="9458" y="2051"/>
                    </a:lnTo>
                    <a:lnTo>
                      <a:pt x="9478" y="2033"/>
                    </a:lnTo>
                    <a:lnTo>
                      <a:pt x="9492" y="1999"/>
                    </a:lnTo>
                    <a:lnTo>
                      <a:pt x="9526" y="1981"/>
                    </a:lnTo>
                    <a:lnTo>
                      <a:pt x="9560" y="2014"/>
                    </a:lnTo>
                    <a:lnTo>
                      <a:pt x="9575" y="2033"/>
                    </a:lnTo>
                    <a:lnTo>
                      <a:pt x="9597" y="2077"/>
                    </a:lnTo>
                    <a:lnTo>
                      <a:pt x="9602" y="2103"/>
                    </a:lnTo>
                    <a:lnTo>
                      <a:pt x="9597" y="2114"/>
                    </a:lnTo>
                    <a:lnTo>
                      <a:pt x="9560" y="2151"/>
                    </a:lnTo>
                    <a:lnTo>
                      <a:pt x="9526" y="2144"/>
                    </a:lnTo>
                    <a:lnTo>
                      <a:pt x="9519" y="2170"/>
                    </a:lnTo>
                    <a:lnTo>
                      <a:pt x="9492" y="2214"/>
                    </a:lnTo>
                    <a:lnTo>
                      <a:pt x="9470" y="2240"/>
                    </a:lnTo>
                    <a:lnTo>
                      <a:pt x="9458" y="2248"/>
                    </a:lnTo>
                    <a:lnTo>
                      <a:pt x="9424" y="2251"/>
                    </a:lnTo>
                    <a:lnTo>
                      <a:pt x="9390" y="2296"/>
                    </a:lnTo>
                    <a:lnTo>
                      <a:pt x="9385" y="2307"/>
                    </a:lnTo>
                    <a:lnTo>
                      <a:pt x="9356" y="2344"/>
                    </a:lnTo>
                    <a:lnTo>
                      <a:pt x="9339" y="2377"/>
                    </a:lnTo>
                    <a:lnTo>
                      <a:pt x="9320" y="2411"/>
                    </a:lnTo>
                    <a:lnTo>
                      <a:pt x="9286" y="2444"/>
                    </a:lnTo>
                    <a:lnTo>
                      <a:pt x="9284" y="2444"/>
                    </a:lnTo>
                    <a:lnTo>
                      <a:pt x="9252" y="2481"/>
                    </a:lnTo>
                    <a:lnTo>
                      <a:pt x="9184" y="2548"/>
                    </a:lnTo>
                    <a:lnTo>
                      <a:pt x="9150" y="2548"/>
                    </a:lnTo>
                    <a:lnTo>
                      <a:pt x="9123" y="2581"/>
                    </a:lnTo>
                    <a:lnTo>
                      <a:pt x="9140" y="2651"/>
                    </a:lnTo>
                    <a:lnTo>
                      <a:pt x="9143" y="2718"/>
                    </a:lnTo>
                    <a:lnTo>
                      <a:pt x="9116" y="2770"/>
                    </a:lnTo>
                    <a:lnTo>
                      <a:pt x="9097" y="2788"/>
                    </a:lnTo>
                    <a:lnTo>
                      <a:pt x="9082" y="2822"/>
                    </a:lnTo>
                    <a:lnTo>
                      <a:pt x="9055" y="2859"/>
                    </a:lnTo>
                    <a:lnTo>
                      <a:pt x="9046" y="2896"/>
                    </a:lnTo>
                    <a:lnTo>
                      <a:pt x="9033" y="2925"/>
                    </a:lnTo>
                    <a:lnTo>
                      <a:pt x="9012" y="2973"/>
                    </a:lnTo>
                    <a:lnTo>
                      <a:pt x="8978" y="2973"/>
                    </a:lnTo>
                    <a:lnTo>
                      <a:pt x="8944" y="2951"/>
                    </a:lnTo>
                    <a:lnTo>
                      <a:pt x="8929" y="2925"/>
                    </a:lnTo>
                    <a:close/>
                    <a:moveTo>
                      <a:pt x="9592" y="2859"/>
                    </a:moveTo>
                    <a:lnTo>
                      <a:pt x="9597" y="2851"/>
                    </a:lnTo>
                    <a:lnTo>
                      <a:pt x="9604" y="2859"/>
                    </a:lnTo>
                    <a:lnTo>
                      <a:pt x="9597" y="2862"/>
                    </a:lnTo>
                    <a:lnTo>
                      <a:pt x="9592" y="2859"/>
                    </a:lnTo>
                    <a:close/>
                    <a:moveTo>
                      <a:pt x="8594" y="2444"/>
                    </a:moveTo>
                    <a:lnTo>
                      <a:pt x="8597" y="2377"/>
                    </a:lnTo>
                    <a:lnTo>
                      <a:pt x="8601" y="2370"/>
                    </a:lnTo>
                    <a:lnTo>
                      <a:pt x="8635" y="2307"/>
                    </a:lnTo>
                    <a:lnTo>
                      <a:pt x="8669" y="2266"/>
                    </a:lnTo>
                    <a:lnTo>
                      <a:pt x="8684" y="2240"/>
                    </a:lnTo>
                    <a:lnTo>
                      <a:pt x="8701" y="2170"/>
                    </a:lnTo>
                    <a:lnTo>
                      <a:pt x="8703" y="2159"/>
                    </a:lnTo>
                    <a:lnTo>
                      <a:pt x="8737" y="2103"/>
                    </a:lnTo>
                    <a:lnTo>
                      <a:pt x="8754" y="2170"/>
                    </a:lnTo>
                    <a:lnTo>
                      <a:pt x="8737" y="2214"/>
                    </a:lnTo>
                    <a:lnTo>
                      <a:pt x="8725" y="2240"/>
                    </a:lnTo>
                    <a:lnTo>
                      <a:pt x="8703" y="2274"/>
                    </a:lnTo>
                    <a:lnTo>
                      <a:pt x="8689" y="2307"/>
                    </a:lnTo>
                    <a:lnTo>
                      <a:pt x="8677" y="2377"/>
                    </a:lnTo>
                    <a:lnTo>
                      <a:pt x="8674" y="2444"/>
                    </a:lnTo>
                    <a:lnTo>
                      <a:pt x="8669" y="2462"/>
                    </a:lnTo>
                    <a:lnTo>
                      <a:pt x="8635" y="2485"/>
                    </a:lnTo>
                    <a:lnTo>
                      <a:pt x="8601" y="2451"/>
                    </a:lnTo>
                    <a:lnTo>
                      <a:pt x="8594" y="2444"/>
                    </a:lnTo>
                    <a:close/>
                    <a:moveTo>
                      <a:pt x="8791" y="2377"/>
                    </a:moveTo>
                    <a:lnTo>
                      <a:pt x="8798" y="2307"/>
                    </a:lnTo>
                    <a:lnTo>
                      <a:pt x="8808" y="2292"/>
                    </a:lnTo>
                    <a:lnTo>
                      <a:pt x="8827" y="2240"/>
                    </a:lnTo>
                    <a:lnTo>
                      <a:pt x="8842" y="2214"/>
                    </a:lnTo>
                    <a:lnTo>
                      <a:pt x="8856" y="2170"/>
                    </a:lnTo>
                    <a:lnTo>
                      <a:pt x="8876" y="2107"/>
                    </a:lnTo>
                    <a:lnTo>
                      <a:pt x="8878" y="2103"/>
                    </a:lnTo>
                    <a:lnTo>
                      <a:pt x="8910" y="2044"/>
                    </a:lnTo>
                    <a:lnTo>
                      <a:pt x="8944" y="2044"/>
                    </a:lnTo>
                    <a:lnTo>
                      <a:pt x="8973" y="2103"/>
                    </a:lnTo>
                    <a:lnTo>
                      <a:pt x="8958" y="2170"/>
                    </a:lnTo>
                    <a:lnTo>
                      <a:pt x="8944" y="2188"/>
                    </a:lnTo>
                    <a:lnTo>
                      <a:pt x="8910" y="2222"/>
                    </a:lnTo>
                    <a:lnTo>
                      <a:pt x="8895" y="2240"/>
                    </a:lnTo>
                    <a:lnTo>
                      <a:pt x="8876" y="2266"/>
                    </a:lnTo>
                    <a:lnTo>
                      <a:pt x="8856" y="2307"/>
                    </a:lnTo>
                    <a:lnTo>
                      <a:pt x="8842" y="2362"/>
                    </a:lnTo>
                    <a:lnTo>
                      <a:pt x="8827" y="2377"/>
                    </a:lnTo>
                    <a:lnTo>
                      <a:pt x="8808" y="2399"/>
                    </a:lnTo>
                    <a:lnTo>
                      <a:pt x="8791" y="2377"/>
                    </a:lnTo>
                    <a:close/>
                    <a:moveTo>
                      <a:pt x="8803" y="2033"/>
                    </a:moveTo>
                    <a:lnTo>
                      <a:pt x="8808" y="2025"/>
                    </a:lnTo>
                    <a:lnTo>
                      <a:pt x="8810" y="2033"/>
                    </a:lnTo>
                    <a:lnTo>
                      <a:pt x="8808" y="2040"/>
                    </a:lnTo>
                    <a:lnTo>
                      <a:pt x="8803" y="2033"/>
                    </a:lnTo>
                    <a:close/>
                    <a:moveTo>
                      <a:pt x="9318" y="2033"/>
                    </a:moveTo>
                    <a:lnTo>
                      <a:pt x="9320" y="2025"/>
                    </a:lnTo>
                    <a:lnTo>
                      <a:pt x="9347" y="1966"/>
                    </a:lnTo>
                    <a:lnTo>
                      <a:pt x="9356" y="1951"/>
                    </a:lnTo>
                    <a:lnTo>
                      <a:pt x="9359" y="1966"/>
                    </a:lnTo>
                    <a:lnTo>
                      <a:pt x="9356" y="1970"/>
                    </a:lnTo>
                    <a:lnTo>
                      <a:pt x="9322" y="2033"/>
                    </a:lnTo>
                    <a:lnTo>
                      <a:pt x="9318" y="2033"/>
                    </a:lnTo>
                    <a:close/>
                    <a:moveTo>
                      <a:pt x="6387" y="1896"/>
                    </a:moveTo>
                    <a:lnTo>
                      <a:pt x="6378" y="1829"/>
                    </a:lnTo>
                    <a:lnTo>
                      <a:pt x="6404" y="1803"/>
                    </a:lnTo>
                    <a:lnTo>
                      <a:pt x="6438" y="1792"/>
                    </a:lnTo>
                    <a:lnTo>
                      <a:pt x="6450" y="1759"/>
                    </a:lnTo>
                    <a:lnTo>
                      <a:pt x="6475" y="1740"/>
                    </a:lnTo>
                    <a:lnTo>
                      <a:pt x="6494" y="1759"/>
                    </a:lnTo>
                    <a:lnTo>
                      <a:pt x="6475" y="1770"/>
                    </a:lnTo>
                    <a:lnTo>
                      <a:pt x="6443" y="1829"/>
                    </a:lnTo>
                    <a:lnTo>
                      <a:pt x="6438" y="1844"/>
                    </a:lnTo>
                    <a:lnTo>
                      <a:pt x="6409" y="1896"/>
                    </a:lnTo>
                    <a:lnTo>
                      <a:pt x="6404" y="1907"/>
                    </a:lnTo>
                    <a:lnTo>
                      <a:pt x="6387" y="1896"/>
                    </a:lnTo>
                    <a:close/>
                    <a:moveTo>
                      <a:pt x="6543" y="1896"/>
                    </a:moveTo>
                    <a:lnTo>
                      <a:pt x="6543" y="1892"/>
                    </a:lnTo>
                    <a:lnTo>
                      <a:pt x="6569" y="1829"/>
                    </a:lnTo>
                    <a:lnTo>
                      <a:pt x="6577" y="1822"/>
                    </a:lnTo>
                    <a:lnTo>
                      <a:pt x="6591" y="1829"/>
                    </a:lnTo>
                    <a:lnTo>
                      <a:pt x="6577" y="1855"/>
                    </a:lnTo>
                    <a:lnTo>
                      <a:pt x="6545" y="1896"/>
                    </a:lnTo>
                    <a:lnTo>
                      <a:pt x="6543" y="1900"/>
                    </a:lnTo>
                    <a:lnTo>
                      <a:pt x="6543" y="1896"/>
                    </a:lnTo>
                    <a:close/>
                    <a:moveTo>
                      <a:pt x="9730" y="1896"/>
                    </a:moveTo>
                    <a:lnTo>
                      <a:pt x="9728" y="1829"/>
                    </a:lnTo>
                    <a:lnTo>
                      <a:pt x="9733" y="1818"/>
                    </a:lnTo>
                    <a:lnTo>
                      <a:pt x="9767" y="1762"/>
                    </a:lnTo>
                    <a:lnTo>
                      <a:pt x="9769" y="1759"/>
                    </a:lnTo>
                    <a:lnTo>
                      <a:pt x="9801" y="1737"/>
                    </a:lnTo>
                    <a:lnTo>
                      <a:pt x="9835" y="1718"/>
                    </a:lnTo>
                    <a:lnTo>
                      <a:pt x="9871" y="1692"/>
                    </a:lnTo>
                    <a:lnTo>
                      <a:pt x="9893" y="1759"/>
                    </a:lnTo>
                    <a:lnTo>
                      <a:pt x="9890" y="1829"/>
                    </a:lnTo>
                    <a:lnTo>
                      <a:pt x="9876" y="1896"/>
                    </a:lnTo>
                    <a:lnTo>
                      <a:pt x="9871" y="1914"/>
                    </a:lnTo>
                    <a:lnTo>
                      <a:pt x="9835" y="1918"/>
                    </a:lnTo>
                    <a:lnTo>
                      <a:pt x="9801" y="1911"/>
                    </a:lnTo>
                    <a:lnTo>
                      <a:pt x="9767" y="1907"/>
                    </a:lnTo>
                    <a:lnTo>
                      <a:pt x="9733" y="1900"/>
                    </a:lnTo>
                    <a:lnTo>
                      <a:pt x="9730" y="1896"/>
                    </a:lnTo>
                    <a:close/>
                    <a:moveTo>
                      <a:pt x="10133" y="1896"/>
                    </a:moveTo>
                    <a:lnTo>
                      <a:pt x="10145" y="1829"/>
                    </a:lnTo>
                    <a:lnTo>
                      <a:pt x="10145" y="1825"/>
                    </a:lnTo>
                    <a:lnTo>
                      <a:pt x="10172" y="1759"/>
                    </a:lnTo>
                    <a:lnTo>
                      <a:pt x="10179" y="1740"/>
                    </a:lnTo>
                    <a:lnTo>
                      <a:pt x="10213" y="1729"/>
                    </a:lnTo>
                    <a:lnTo>
                      <a:pt x="10247" y="1729"/>
                    </a:lnTo>
                    <a:lnTo>
                      <a:pt x="10281" y="1737"/>
                    </a:lnTo>
                    <a:lnTo>
                      <a:pt x="10315" y="1751"/>
                    </a:lnTo>
                    <a:lnTo>
                      <a:pt x="10335" y="1759"/>
                    </a:lnTo>
                    <a:lnTo>
                      <a:pt x="10315" y="1818"/>
                    </a:lnTo>
                    <a:lnTo>
                      <a:pt x="10313" y="1829"/>
                    </a:lnTo>
                    <a:lnTo>
                      <a:pt x="10281" y="1848"/>
                    </a:lnTo>
                    <a:lnTo>
                      <a:pt x="10247" y="1870"/>
                    </a:lnTo>
                    <a:lnTo>
                      <a:pt x="10213" y="1888"/>
                    </a:lnTo>
                    <a:lnTo>
                      <a:pt x="10204" y="1896"/>
                    </a:lnTo>
                    <a:lnTo>
                      <a:pt x="10179" y="1922"/>
                    </a:lnTo>
                    <a:lnTo>
                      <a:pt x="10145" y="1944"/>
                    </a:lnTo>
                    <a:lnTo>
                      <a:pt x="10133" y="1896"/>
                    </a:lnTo>
                    <a:close/>
                    <a:moveTo>
                      <a:pt x="11136" y="1896"/>
                    </a:moveTo>
                    <a:lnTo>
                      <a:pt x="11104" y="1885"/>
                    </a:lnTo>
                    <a:lnTo>
                      <a:pt x="11070" y="1866"/>
                    </a:lnTo>
                    <a:lnTo>
                      <a:pt x="11039" y="1829"/>
                    </a:lnTo>
                    <a:lnTo>
                      <a:pt x="11070" y="1759"/>
                    </a:lnTo>
                    <a:lnTo>
                      <a:pt x="11138" y="1729"/>
                    </a:lnTo>
                    <a:lnTo>
                      <a:pt x="11175" y="1714"/>
                    </a:lnTo>
                    <a:lnTo>
                      <a:pt x="11197" y="1692"/>
                    </a:lnTo>
                    <a:lnTo>
                      <a:pt x="11209" y="1677"/>
                    </a:lnTo>
                    <a:lnTo>
                      <a:pt x="11231" y="1622"/>
                    </a:lnTo>
                    <a:lnTo>
                      <a:pt x="11240" y="1551"/>
                    </a:lnTo>
                    <a:lnTo>
                      <a:pt x="11243" y="1540"/>
                    </a:lnTo>
                    <a:lnTo>
                      <a:pt x="11277" y="1511"/>
                    </a:lnTo>
                    <a:lnTo>
                      <a:pt x="11311" y="1507"/>
                    </a:lnTo>
                    <a:lnTo>
                      <a:pt x="11345" y="1511"/>
                    </a:lnTo>
                    <a:lnTo>
                      <a:pt x="11359" y="1551"/>
                    </a:lnTo>
                    <a:lnTo>
                      <a:pt x="11352" y="1622"/>
                    </a:lnTo>
                    <a:lnTo>
                      <a:pt x="11345" y="1640"/>
                    </a:lnTo>
                    <a:lnTo>
                      <a:pt x="11311" y="1666"/>
                    </a:lnTo>
                    <a:lnTo>
                      <a:pt x="11277" y="1681"/>
                    </a:lnTo>
                    <a:lnTo>
                      <a:pt x="11269" y="1692"/>
                    </a:lnTo>
                    <a:lnTo>
                      <a:pt x="11243" y="1711"/>
                    </a:lnTo>
                    <a:lnTo>
                      <a:pt x="11228" y="1759"/>
                    </a:lnTo>
                    <a:lnTo>
                      <a:pt x="11216" y="1829"/>
                    </a:lnTo>
                    <a:lnTo>
                      <a:pt x="11209" y="1862"/>
                    </a:lnTo>
                    <a:lnTo>
                      <a:pt x="11182" y="1896"/>
                    </a:lnTo>
                    <a:lnTo>
                      <a:pt x="11175" y="1914"/>
                    </a:lnTo>
                    <a:lnTo>
                      <a:pt x="11138" y="1900"/>
                    </a:lnTo>
                    <a:lnTo>
                      <a:pt x="11136" y="1896"/>
                    </a:lnTo>
                    <a:close/>
                    <a:moveTo>
                      <a:pt x="11592" y="1829"/>
                    </a:moveTo>
                    <a:lnTo>
                      <a:pt x="11614" y="1759"/>
                    </a:lnTo>
                    <a:lnTo>
                      <a:pt x="11619" y="1751"/>
                    </a:lnTo>
                    <a:lnTo>
                      <a:pt x="11641" y="1759"/>
                    </a:lnTo>
                    <a:lnTo>
                      <a:pt x="11631" y="1829"/>
                    </a:lnTo>
                    <a:lnTo>
                      <a:pt x="11619" y="1840"/>
                    </a:lnTo>
                    <a:lnTo>
                      <a:pt x="11592" y="1829"/>
                    </a:lnTo>
                    <a:close/>
                    <a:moveTo>
                      <a:pt x="9924" y="1759"/>
                    </a:moveTo>
                    <a:lnTo>
                      <a:pt x="9927" y="1692"/>
                    </a:lnTo>
                    <a:lnTo>
                      <a:pt x="9905" y="1681"/>
                    </a:lnTo>
                    <a:lnTo>
                      <a:pt x="9893" y="1622"/>
                    </a:lnTo>
                    <a:lnTo>
                      <a:pt x="9903" y="1551"/>
                    </a:lnTo>
                    <a:lnTo>
                      <a:pt x="9905" y="1544"/>
                    </a:lnTo>
                    <a:lnTo>
                      <a:pt x="9934" y="1485"/>
                    </a:lnTo>
                    <a:lnTo>
                      <a:pt x="9939" y="1463"/>
                    </a:lnTo>
                    <a:lnTo>
                      <a:pt x="9973" y="1448"/>
                    </a:lnTo>
                    <a:lnTo>
                      <a:pt x="10007" y="1451"/>
                    </a:lnTo>
                    <a:lnTo>
                      <a:pt x="10041" y="1433"/>
                    </a:lnTo>
                    <a:lnTo>
                      <a:pt x="10075" y="1418"/>
                    </a:lnTo>
                    <a:lnTo>
                      <a:pt x="10111" y="1429"/>
                    </a:lnTo>
                    <a:lnTo>
                      <a:pt x="10145" y="1459"/>
                    </a:lnTo>
                    <a:lnTo>
                      <a:pt x="10153" y="1485"/>
                    </a:lnTo>
                    <a:lnTo>
                      <a:pt x="10145" y="1514"/>
                    </a:lnTo>
                    <a:lnTo>
                      <a:pt x="10143" y="1551"/>
                    </a:lnTo>
                    <a:lnTo>
                      <a:pt x="10128" y="1622"/>
                    </a:lnTo>
                    <a:lnTo>
                      <a:pt x="10111" y="1670"/>
                    </a:lnTo>
                    <a:lnTo>
                      <a:pt x="10075" y="1655"/>
                    </a:lnTo>
                    <a:lnTo>
                      <a:pt x="10041" y="1685"/>
                    </a:lnTo>
                    <a:lnTo>
                      <a:pt x="10031" y="1692"/>
                    </a:lnTo>
                    <a:lnTo>
                      <a:pt x="10007" y="1703"/>
                    </a:lnTo>
                    <a:lnTo>
                      <a:pt x="9973" y="1725"/>
                    </a:lnTo>
                    <a:lnTo>
                      <a:pt x="9944" y="1759"/>
                    </a:lnTo>
                    <a:lnTo>
                      <a:pt x="9939" y="1770"/>
                    </a:lnTo>
                    <a:lnTo>
                      <a:pt x="9924" y="1759"/>
                    </a:lnTo>
                    <a:close/>
                    <a:moveTo>
                      <a:pt x="11408" y="1692"/>
                    </a:moveTo>
                    <a:lnTo>
                      <a:pt x="11400" y="1622"/>
                    </a:lnTo>
                    <a:lnTo>
                      <a:pt x="11410" y="1551"/>
                    </a:lnTo>
                    <a:lnTo>
                      <a:pt x="11415" y="1544"/>
                    </a:lnTo>
                    <a:lnTo>
                      <a:pt x="11449" y="1496"/>
                    </a:lnTo>
                    <a:lnTo>
                      <a:pt x="11483" y="1488"/>
                    </a:lnTo>
                    <a:lnTo>
                      <a:pt x="11500" y="1485"/>
                    </a:lnTo>
                    <a:lnTo>
                      <a:pt x="11517" y="1474"/>
                    </a:lnTo>
                    <a:lnTo>
                      <a:pt x="11551" y="1455"/>
                    </a:lnTo>
                    <a:lnTo>
                      <a:pt x="11578" y="1485"/>
                    </a:lnTo>
                    <a:lnTo>
                      <a:pt x="11580" y="1551"/>
                    </a:lnTo>
                    <a:lnTo>
                      <a:pt x="11573" y="1622"/>
                    </a:lnTo>
                    <a:lnTo>
                      <a:pt x="11551" y="1666"/>
                    </a:lnTo>
                    <a:lnTo>
                      <a:pt x="11517" y="1692"/>
                    </a:lnTo>
                    <a:cubicBezTo>
                      <a:pt x="11461" y="1690"/>
                      <a:pt x="11474" y="1675"/>
                      <a:pt x="11415" y="1696"/>
                    </a:cubicBezTo>
                    <a:lnTo>
                      <a:pt x="11408" y="1692"/>
                    </a:lnTo>
                    <a:close/>
                    <a:moveTo>
                      <a:pt x="6412" y="1622"/>
                    </a:moveTo>
                    <a:lnTo>
                      <a:pt x="6438" y="1592"/>
                    </a:lnTo>
                    <a:lnTo>
                      <a:pt x="6446" y="1551"/>
                    </a:lnTo>
                    <a:lnTo>
                      <a:pt x="6463" y="1485"/>
                    </a:lnTo>
                    <a:lnTo>
                      <a:pt x="6475" y="1455"/>
                    </a:lnTo>
                    <a:lnTo>
                      <a:pt x="6509" y="1437"/>
                    </a:lnTo>
                    <a:lnTo>
                      <a:pt x="6540" y="1485"/>
                    </a:lnTo>
                    <a:lnTo>
                      <a:pt x="6526" y="1551"/>
                    </a:lnTo>
                    <a:lnTo>
                      <a:pt x="6509" y="1585"/>
                    </a:lnTo>
                    <a:lnTo>
                      <a:pt x="6475" y="1603"/>
                    </a:lnTo>
                    <a:lnTo>
                      <a:pt x="6450" y="1622"/>
                    </a:lnTo>
                    <a:lnTo>
                      <a:pt x="6438" y="1640"/>
                    </a:lnTo>
                    <a:lnTo>
                      <a:pt x="6412" y="1622"/>
                    </a:lnTo>
                    <a:close/>
                    <a:moveTo>
                      <a:pt x="9924" y="1622"/>
                    </a:moveTo>
                    <a:lnTo>
                      <a:pt x="9939" y="1596"/>
                    </a:lnTo>
                    <a:lnTo>
                      <a:pt x="9946" y="1622"/>
                    </a:lnTo>
                    <a:lnTo>
                      <a:pt x="9939" y="1685"/>
                    </a:lnTo>
                    <a:lnTo>
                      <a:pt x="9924" y="1622"/>
                    </a:lnTo>
                    <a:close/>
                    <a:moveTo>
                      <a:pt x="11148" y="592"/>
                    </a:moveTo>
                    <a:lnTo>
                      <a:pt x="11138" y="585"/>
                    </a:lnTo>
                    <a:lnTo>
                      <a:pt x="11104" y="544"/>
                    </a:lnTo>
                    <a:lnTo>
                      <a:pt x="11085" y="526"/>
                    </a:lnTo>
                    <a:lnTo>
                      <a:pt x="11070" y="463"/>
                    </a:lnTo>
                    <a:lnTo>
                      <a:pt x="11068" y="455"/>
                    </a:lnTo>
                    <a:lnTo>
                      <a:pt x="11070" y="452"/>
                    </a:lnTo>
                    <a:lnTo>
                      <a:pt x="11104" y="418"/>
                    </a:lnTo>
                    <a:lnTo>
                      <a:pt x="11138" y="389"/>
                    </a:lnTo>
                    <a:lnTo>
                      <a:pt x="11175" y="400"/>
                    </a:lnTo>
                    <a:lnTo>
                      <a:pt x="11194" y="455"/>
                    </a:lnTo>
                    <a:lnTo>
                      <a:pt x="11209" y="500"/>
                    </a:lnTo>
                    <a:lnTo>
                      <a:pt x="11216" y="526"/>
                    </a:lnTo>
                    <a:lnTo>
                      <a:pt x="11209" y="592"/>
                    </a:lnTo>
                    <a:lnTo>
                      <a:pt x="11209" y="596"/>
                    </a:lnTo>
                    <a:lnTo>
                      <a:pt x="11175" y="618"/>
                    </a:lnTo>
                    <a:lnTo>
                      <a:pt x="11148" y="592"/>
                    </a:lnTo>
                    <a:close/>
                    <a:moveTo>
                      <a:pt x="11580" y="592"/>
                    </a:moveTo>
                    <a:lnTo>
                      <a:pt x="11583" y="526"/>
                    </a:lnTo>
                    <a:lnTo>
                      <a:pt x="11585" y="515"/>
                    </a:lnTo>
                    <a:lnTo>
                      <a:pt x="11619" y="485"/>
                    </a:lnTo>
                    <a:lnTo>
                      <a:pt x="11643" y="526"/>
                    </a:lnTo>
                    <a:lnTo>
                      <a:pt x="11619" y="555"/>
                    </a:lnTo>
                    <a:lnTo>
                      <a:pt x="11590" y="592"/>
                    </a:lnTo>
                    <a:lnTo>
                      <a:pt x="11585" y="600"/>
                    </a:lnTo>
                    <a:lnTo>
                      <a:pt x="11580" y="592"/>
                    </a:lnTo>
                    <a:close/>
                    <a:moveTo>
                      <a:pt x="107" y="526"/>
                    </a:moveTo>
                    <a:lnTo>
                      <a:pt x="114" y="455"/>
                    </a:lnTo>
                    <a:lnTo>
                      <a:pt x="126" y="444"/>
                    </a:lnTo>
                    <a:lnTo>
                      <a:pt x="160" y="407"/>
                    </a:lnTo>
                    <a:lnTo>
                      <a:pt x="194" y="389"/>
                    </a:lnTo>
                    <a:lnTo>
                      <a:pt x="204" y="455"/>
                    </a:lnTo>
                    <a:lnTo>
                      <a:pt x="197" y="526"/>
                    </a:lnTo>
                    <a:lnTo>
                      <a:pt x="194" y="526"/>
                    </a:lnTo>
                    <a:lnTo>
                      <a:pt x="160" y="566"/>
                    </a:lnTo>
                    <a:lnTo>
                      <a:pt x="126" y="544"/>
                    </a:lnTo>
                    <a:lnTo>
                      <a:pt x="107" y="526"/>
                    </a:lnTo>
                    <a:close/>
                    <a:moveTo>
                      <a:pt x="398" y="526"/>
                    </a:moveTo>
                    <a:lnTo>
                      <a:pt x="401" y="500"/>
                    </a:lnTo>
                    <a:lnTo>
                      <a:pt x="415" y="455"/>
                    </a:lnTo>
                    <a:lnTo>
                      <a:pt x="435" y="407"/>
                    </a:lnTo>
                    <a:lnTo>
                      <a:pt x="469" y="415"/>
                    </a:lnTo>
                    <a:lnTo>
                      <a:pt x="505" y="444"/>
                    </a:lnTo>
                    <a:lnTo>
                      <a:pt x="515" y="455"/>
                    </a:lnTo>
                    <a:lnTo>
                      <a:pt x="505" y="485"/>
                    </a:lnTo>
                    <a:lnTo>
                      <a:pt x="495" y="526"/>
                    </a:lnTo>
                    <a:lnTo>
                      <a:pt x="469" y="552"/>
                    </a:lnTo>
                    <a:lnTo>
                      <a:pt x="435" y="581"/>
                    </a:lnTo>
                    <a:lnTo>
                      <a:pt x="401" y="585"/>
                    </a:lnTo>
                    <a:lnTo>
                      <a:pt x="398" y="526"/>
                    </a:lnTo>
                    <a:close/>
                    <a:moveTo>
                      <a:pt x="9813" y="526"/>
                    </a:moveTo>
                    <a:lnTo>
                      <a:pt x="9825" y="455"/>
                    </a:lnTo>
                    <a:lnTo>
                      <a:pt x="9835" y="437"/>
                    </a:lnTo>
                    <a:lnTo>
                      <a:pt x="9871" y="400"/>
                    </a:lnTo>
                    <a:lnTo>
                      <a:pt x="9900" y="455"/>
                    </a:lnTo>
                    <a:lnTo>
                      <a:pt x="9890" y="526"/>
                    </a:lnTo>
                    <a:lnTo>
                      <a:pt x="9871" y="563"/>
                    </a:lnTo>
                    <a:lnTo>
                      <a:pt x="9835" y="555"/>
                    </a:lnTo>
                    <a:lnTo>
                      <a:pt x="9813" y="526"/>
                    </a:lnTo>
                    <a:close/>
                    <a:moveTo>
                      <a:pt x="10140" y="526"/>
                    </a:moveTo>
                    <a:lnTo>
                      <a:pt x="10145" y="492"/>
                    </a:lnTo>
                    <a:lnTo>
                      <a:pt x="10160" y="455"/>
                    </a:lnTo>
                    <a:lnTo>
                      <a:pt x="10179" y="429"/>
                    </a:lnTo>
                    <a:lnTo>
                      <a:pt x="10213" y="444"/>
                    </a:lnTo>
                    <a:lnTo>
                      <a:pt x="10225" y="455"/>
                    </a:lnTo>
                    <a:lnTo>
                      <a:pt x="10213" y="500"/>
                    </a:lnTo>
                    <a:lnTo>
                      <a:pt x="10208" y="526"/>
                    </a:lnTo>
                    <a:lnTo>
                      <a:pt x="10179" y="552"/>
                    </a:lnTo>
                    <a:lnTo>
                      <a:pt x="10145" y="552"/>
                    </a:lnTo>
                    <a:lnTo>
                      <a:pt x="10140" y="526"/>
                    </a:lnTo>
                    <a:close/>
                    <a:moveTo>
                      <a:pt x="11352" y="455"/>
                    </a:moveTo>
                    <a:lnTo>
                      <a:pt x="11354" y="385"/>
                    </a:lnTo>
                    <a:lnTo>
                      <a:pt x="11379" y="333"/>
                    </a:lnTo>
                    <a:lnTo>
                      <a:pt x="11415" y="311"/>
                    </a:lnTo>
                    <a:lnTo>
                      <a:pt x="11449" y="315"/>
                    </a:lnTo>
                    <a:lnTo>
                      <a:pt x="11461" y="318"/>
                    </a:lnTo>
                    <a:lnTo>
                      <a:pt x="11483" y="385"/>
                    </a:lnTo>
                    <a:lnTo>
                      <a:pt x="11449" y="422"/>
                    </a:lnTo>
                    <a:lnTo>
                      <a:pt x="11430" y="455"/>
                    </a:lnTo>
                    <a:lnTo>
                      <a:pt x="11415" y="474"/>
                    </a:lnTo>
                    <a:lnTo>
                      <a:pt x="11379" y="500"/>
                    </a:lnTo>
                    <a:lnTo>
                      <a:pt x="11352" y="455"/>
                    </a:lnTo>
                    <a:close/>
                    <a:moveTo>
                      <a:pt x="11163" y="318"/>
                    </a:moveTo>
                    <a:lnTo>
                      <a:pt x="11175" y="296"/>
                    </a:lnTo>
                    <a:lnTo>
                      <a:pt x="11177" y="248"/>
                    </a:lnTo>
                    <a:lnTo>
                      <a:pt x="11204" y="181"/>
                    </a:lnTo>
                    <a:lnTo>
                      <a:pt x="11209" y="170"/>
                    </a:lnTo>
                    <a:lnTo>
                      <a:pt x="11238" y="111"/>
                    </a:lnTo>
                    <a:lnTo>
                      <a:pt x="11243" y="100"/>
                    </a:lnTo>
                    <a:lnTo>
                      <a:pt x="11277" y="81"/>
                    </a:lnTo>
                    <a:lnTo>
                      <a:pt x="11311" y="85"/>
                    </a:lnTo>
                    <a:lnTo>
                      <a:pt x="11345" y="78"/>
                    </a:lnTo>
                    <a:lnTo>
                      <a:pt x="11362" y="44"/>
                    </a:lnTo>
                    <a:lnTo>
                      <a:pt x="11379" y="7"/>
                    </a:lnTo>
                    <a:lnTo>
                      <a:pt x="11415" y="0"/>
                    </a:lnTo>
                    <a:lnTo>
                      <a:pt x="11447" y="44"/>
                    </a:lnTo>
                    <a:lnTo>
                      <a:pt x="11415" y="85"/>
                    </a:lnTo>
                    <a:lnTo>
                      <a:pt x="11400" y="111"/>
                    </a:lnTo>
                    <a:lnTo>
                      <a:pt x="11379" y="122"/>
                    </a:lnTo>
                    <a:lnTo>
                      <a:pt x="11347" y="181"/>
                    </a:lnTo>
                    <a:lnTo>
                      <a:pt x="11345" y="192"/>
                    </a:lnTo>
                    <a:lnTo>
                      <a:pt x="11315" y="248"/>
                    </a:lnTo>
                    <a:lnTo>
                      <a:pt x="11311" y="255"/>
                    </a:lnTo>
                    <a:lnTo>
                      <a:pt x="11277" y="266"/>
                    </a:lnTo>
                    <a:lnTo>
                      <a:pt x="11209" y="311"/>
                    </a:lnTo>
                    <a:lnTo>
                      <a:pt x="11187" y="318"/>
                    </a:lnTo>
                    <a:lnTo>
                      <a:pt x="11175" y="344"/>
                    </a:lnTo>
                    <a:lnTo>
                      <a:pt x="11163" y="318"/>
                    </a:lnTo>
                    <a:close/>
                    <a:moveTo>
                      <a:pt x="219" y="248"/>
                    </a:moveTo>
                    <a:lnTo>
                      <a:pt x="211" y="181"/>
                    </a:lnTo>
                    <a:lnTo>
                      <a:pt x="219" y="111"/>
                    </a:lnTo>
                    <a:lnTo>
                      <a:pt x="231" y="74"/>
                    </a:lnTo>
                    <a:lnTo>
                      <a:pt x="265" y="44"/>
                    </a:lnTo>
                    <a:lnTo>
                      <a:pt x="284" y="44"/>
                    </a:lnTo>
                    <a:lnTo>
                      <a:pt x="299" y="41"/>
                    </a:lnTo>
                    <a:lnTo>
                      <a:pt x="333" y="37"/>
                    </a:lnTo>
                    <a:lnTo>
                      <a:pt x="367" y="22"/>
                    </a:lnTo>
                    <a:lnTo>
                      <a:pt x="391" y="44"/>
                    </a:lnTo>
                    <a:lnTo>
                      <a:pt x="391" y="111"/>
                    </a:lnTo>
                    <a:lnTo>
                      <a:pt x="384" y="181"/>
                    </a:lnTo>
                    <a:lnTo>
                      <a:pt x="372" y="248"/>
                    </a:lnTo>
                    <a:lnTo>
                      <a:pt x="367" y="270"/>
                    </a:lnTo>
                    <a:lnTo>
                      <a:pt x="333" y="292"/>
                    </a:lnTo>
                    <a:lnTo>
                      <a:pt x="299" y="292"/>
                    </a:lnTo>
                    <a:lnTo>
                      <a:pt x="265" y="318"/>
                    </a:lnTo>
                    <a:lnTo>
                      <a:pt x="231" y="307"/>
                    </a:lnTo>
                    <a:lnTo>
                      <a:pt x="219" y="248"/>
                    </a:lnTo>
                    <a:close/>
                    <a:moveTo>
                      <a:pt x="11524" y="248"/>
                    </a:moveTo>
                    <a:lnTo>
                      <a:pt x="11517" y="222"/>
                    </a:lnTo>
                    <a:lnTo>
                      <a:pt x="11500" y="181"/>
                    </a:lnTo>
                    <a:lnTo>
                      <a:pt x="11483" y="111"/>
                    </a:lnTo>
                    <a:lnTo>
                      <a:pt x="11517" y="55"/>
                    </a:lnTo>
                    <a:lnTo>
                      <a:pt x="11551" y="59"/>
                    </a:lnTo>
                    <a:lnTo>
                      <a:pt x="11570" y="111"/>
                    </a:lnTo>
                    <a:lnTo>
                      <a:pt x="11585" y="159"/>
                    </a:lnTo>
                    <a:lnTo>
                      <a:pt x="11597" y="181"/>
                    </a:lnTo>
                    <a:lnTo>
                      <a:pt x="11609" y="248"/>
                    </a:lnTo>
                    <a:lnTo>
                      <a:pt x="11585" y="274"/>
                    </a:lnTo>
                    <a:lnTo>
                      <a:pt x="11551" y="303"/>
                    </a:lnTo>
                    <a:lnTo>
                      <a:pt x="11524" y="248"/>
                    </a:lnTo>
                    <a:close/>
                    <a:moveTo>
                      <a:pt x="9949" y="181"/>
                    </a:moveTo>
                    <a:lnTo>
                      <a:pt x="9958" y="111"/>
                    </a:lnTo>
                    <a:lnTo>
                      <a:pt x="9973" y="81"/>
                    </a:lnTo>
                    <a:lnTo>
                      <a:pt x="10007" y="55"/>
                    </a:lnTo>
                    <a:lnTo>
                      <a:pt x="10031" y="44"/>
                    </a:lnTo>
                    <a:lnTo>
                      <a:pt x="10041" y="37"/>
                    </a:lnTo>
                    <a:lnTo>
                      <a:pt x="10075" y="41"/>
                    </a:lnTo>
                    <a:lnTo>
                      <a:pt x="10085" y="44"/>
                    </a:lnTo>
                    <a:lnTo>
                      <a:pt x="10111" y="74"/>
                    </a:lnTo>
                    <a:lnTo>
                      <a:pt x="10116" y="111"/>
                    </a:lnTo>
                    <a:lnTo>
                      <a:pt x="10111" y="137"/>
                    </a:lnTo>
                    <a:lnTo>
                      <a:pt x="10085" y="181"/>
                    </a:lnTo>
                    <a:lnTo>
                      <a:pt x="10041" y="215"/>
                    </a:lnTo>
                    <a:lnTo>
                      <a:pt x="10007" y="222"/>
                    </a:lnTo>
                    <a:lnTo>
                      <a:pt x="9973" y="218"/>
                    </a:lnTo>
                    <a:lnTo>
                      <a:pt x="9949" y="18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AAA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8" name="Level 3 negativ Tieffeld">
                <a:extLst>
                  <a:ext uri="{FF2B5EF4-FFF2-40B4-BE49-F238E27FC236}">
                    <a16:creationId xmlns:a16="http://schemas.microsoft.com/office/drawing/2014/main" id="{BA658AE1-CDA4-42F0-60F4-83B8AED48D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52551" y="2219325"/>
                <a:ext cx="3775075" cy="3760788"/>
              </a:xfrm>
              <a:custGeom>
                <a:avLst/>
                <a:gdLst>
                  <a:gd name="T0" fmla="*/ 169 w 11594"/>
                  <a:gd name="T1" fmla="*/ 11243 h 11558"/>
                  <a:gd name="T2" fmla="*/ 369 w 11594"/>
                  <a:gd name="T3" fmla="*/ 11173 h 11558"/>
                  <a:gd name="T4" fmla="*/ 152 w 11594"/>
                  <a:gd name="T5" fmla="*/ 11488 h 11558"/>
                  <a:gd name="T6" fmla="*/ 393 w 11594"/>
                  <a:gd name="T7" fmla="*/ 11358 h 11558"/>
                  <a:gd name="T8" fmla="*/ 393 w 11594"/>
                  <a:gd name="T9" fmla="*/ 11554 h 11558"/>
                  <a:gd name="T10" fmla="*/ 11167 w 11594"/>
                  <a:gd name="T11" fmla="*/ 11336 h 11558"/>
                  <a:gd name="T12" fmla="*/ 11388 w 11594"/>
                  <a:gd name="T13" fmla="*/ 11173 h 11558"/>
                  <a:gd name="T14" fmla="*/ 11475 w 11594"/>
                  <a:gd name="T15" fmla="*/ 11328 h 11558"/>
                  <a:gd name="T16" fmla="*/ 11266 w 11594"/>
                  <a:gd name="T17" fmla="*/ 11310 h 11558"/>
                  <a:gd name="T18" fmla="*/ 11558 w 11594"/>
                  <a:gd name="T19" fmla="*/ 11447 h 11558"/>
                  <a:gd name="T20" fmla="*/ 6396 w 11594"/>
                  <a:gd name="T21" fmla="*/ 5126 h 11558"/>
                  <a:gd name="T22" fmla="*/ 6324 w 11594"/>
                  <a:gd name="T23" fmla="*/ 5274 h 11558"/>
                  <a:gd name="T24" fmla="*/ 9950 w 11594"/>
                  <a:gd name="T25" fmla="*/ 5274 h 11558"/>
                  <a:gd name="T26" fmla="*/ 10033 w 11594"/>
                  <a:gd name="T27" fmla="*/ 5170 h 11558"/>
                  <a:gd name="T28" fmla="*/ 9863 w 11594"/>
                  <a:gd name="T29" fmla="*/ 5066 h 11558"/>
                  <a:gd name="T30" fmla="*/ 9074 w 11594"/>
                  <a:gd name="T31" fmla="*/ 2992 h 11558"/>
                  <a:gd name="T32" fmla="*/ 9314 w 11594"/>
                  <a:gd name="T33" fmla="*/ 2774 h 11558"/>
                  <a:gd name="T34" fmla="*/ 9276 w 11594"/>
                  <a:gd name="T35" fmla="*/ 2596 h 11558"/>
                  <a:gd name="T36" fmla="*/ 9482 w 11594"/>
                  <a:gd name="T37" fmla="*/ 2322 h 11558"/>
                  <a:gd name="T38" fmla="*/ 9521 w 11594"/>
                  <a:gd name="T39" fmla="*/ 2389 h 11558"/>
                  <a:gd name="T40" fmla="*/ 9518 w 11594"/>
                  <a:gd name="T41" fmla="*/ 2685 h 11558"/>
                  <a:gd name="T42" fmla="*/ 9278 w 11594"/>
                  <a:gd name="T43" fmla="*/ 2881 h 11558"/>
                  <a:gd name="T44" fmla="*/ 8899 w 11594"/>
                  <a:gd name="T45" fmla="*/ 2870 h 11558"/>
                  <a:gd name="T46" fmla="*/ 8870 w 11594"/>
                  <a:gd name="T47" fmla="*/ 2663 h 11558"/>
                  <a:gd name="T48" fmla="*/ 9074 w 11594"/>
                  <a:gd name="T49" fmla="*/ 2500 h 11558"/>
                  <a:gd name="T50" fmla="*/ 9280 w 11594"/>
                  <a:gd name="T51" fmla="*/ 2185 h 11558"/>
                  <a:gd name="T52" fmla="*/ 9545 w 11594"/>
                  <a:gd name="T53" fmla="*/ 2048 h 11558"/>
                  <a:gd name="T54" fmla="*/ 9314 w 11594"/>
                  <a:gd name="T55" fmla="*/ 2285 h 11558"/>
                  <a:gd name="T56" fmla="*/ 9079 w 11594"/>
                  <a:gd name="T57" fmla="*/ 2526 h 11558"/>
                  <a:gd name="T58" fmla="*/ 8899 w 11594"/>
                  <a:gd name="T59" fmla="*/ 2870 h 11558"/>
                  <a:gd name="T60" fmla="*/ 8800 w 11594"/>
                  <a:gd name="T61" fmla="*/ 2511 h 11558"/>
                  <a:gd name="T62" fmla="*/ 9004 w 11594"/>
                  <a:gd name="T63" fmla="*/ 2185 h 11558"/>
                  <a:gd name="T64" fmla="*/ 9004 w 11594"/>
                  <a:gd name="T65" fmla="*/ 2285 h 11558"/>
                  <a:gd name="T66" fmla="*/ 8824 w 11594"/>
                  <a:gd name="T67" fmla="*/ 2596 h 11558"/>
                  <a:gd name="T68" fmla="*/ 8627 w 11594"/>
                  <a:gd name="T69" fmla="*/ 2252 h 11558"/>
                  <a:gd name="T70" fmla="*/ 8841 w 11594"/>
                  <a:gd name="T71" fmla="*/ 2048 h 11558"/>
                  <a:gd name="T72" fmla="*/ 10098 w 11594"/>
                  <a:gd name="T73" fmla="*/ 1841 h 11558"/>
                  <a:gd name="T74" fmla="*/ 10123 w 11594"/>
                  <a:gd name="T75" fmla="*/ 1841 h 11558"/>
                  <a:gd name="T76" fmla="*/ 9761 w 11594"/>
                  <a:gd name="T77" fmla="*/ 1704 h 11558"/>
                  <a:gd name="T78" fmla="*/ 11062 w 11594"/>
                  <a:gd name="T79" fmla="*/ 1745 h 11558"/>
                  <a:gd name="T80" fmla="*/ 11269 w 11594"/>
                  <a:gd name="T81" fmla="*/ 1485 h 11558"/>
                  <a:gd name="T82" fmla="*/ 11133 w 11594"/>
                  <a:gd name="T83" fmla="*/ 1833 h 11558"/>
                  <a:gd name="T84" fmla="*/ 9897 w 11594"/>
                  <a:gd name="T85" fmla="*/ 1696 h 11558"/>
                  <a:gd name="T86" fmla="*/ 9912 w 11594"/>
                  <a:gd name="T87" fmla="*/ 1430 h 11558"/>
                  <a:gd name="T88" fmla="*/ 10069 w 11594"/>
                  <a:gd name="T89" fmla="*/ 1604 h 11558"/>
                  <a:gd name="T90" fmla="*/ 6428 w 11594"/>
                  <a:gd name="T91" fmla="*/ 1430 h 11558"/>
                  <a:gd name="T92" fmla="*/ 11373 w 11594"/>
                  <a:gd name="T93" fmla="*/ 1545 h 11558"/>
                  <a:gd name="T94" fmla="*/ 11441 w 11594"/>
                  <a:gd name="T95" fmla="*/ 1615 h 11558"/>
                  <a:gd name="T96" fmla="*/ 128 w 11594"/>
                  <a:gd name="T97" fmla="*/ 471 h 11558"/>
                  <a:gd name="T98" fmla="*/ 9814 w 11594"/>
                  <a:gd name="T99" fmla="*/ 471 h 11558"/>
                  <a:gd name="T100" fmla="*/ 11133 w 11594"/>
                  <a:gd name="T101" fmla="*/ 371 h 11558"/>
                  <a:gd name="T102" fmla="*/ 11407 w 11594"/>
                  <a:gd name="T103" fmla="*/ 300 h 11558"/>
                  <a:gd name="T104" fmla="*/ 11201 w 11594"/>
                  <a:gd name="T105" fmla="*/ 67 h 11558"/>
                  <a:gd name="T106" fmla="*/ 11142 w 11594"/>
                  <a:gd name="T107" fmla="*/ 193 h 11558"/>
                  <a:gd name="T108" fmla="*/ 11548 w 11594"/>
                  <a:gd name="T109" fmla="*/ 193 h 11558"/>
                  <a:gd name="T110" fmla="*/ 325 w 11594"/>
                  <a:gd name="T111" fmla="*/ 0 h 11558"/>
                  <a:gd name="T112" fmla="*/ 9931 w 11594"/>
                  <a:gd name="T113" fmla="*/ 89 h 11558"/>
                  <a:gd name="T114" fmla="*/ 9931 w 11594"/>
                  <a:gd name="T115" fmla="*/ 134 h 1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1594" h="11558">
                    <a:moveTo>
                      <a:pt x="38" y="11517"/>
                    </a:moveTo>
                    <a:lnTo>
                      <a:pt x="17" y="11499"/>
                    </a:lnTo>
                    <a:lnTo>
                      <a:pt x="0" y="11447"/>
                    </a:lnTo>
                    <a:lnTo>
                      <a:pt x="50" y="11391"/>
                    </a:lnTo>
                    <a:lnTo>
                      <a:pt x="63" y="11380"/>
                    </a:lnTo>
                    <a:lnTo>
                      <a:pt x="84" y="11369"/>
                    </a:lnTo>
                    <a:lnTo>
                      <a:pt x="118" y="11354"/>
                    </a:lnTo>
                    <a:lnTo>
                      <a:pt x="152" y="11321"/>
                    </a:lnTo>
                    <a:lnTo>
                      <a:pt x="157" y="11310"/>
                    </a:lnTo>
                    <a:lnTo>
                      <a:pt x="169" y="11243"/>
                    </a:lnTo>
                    <a:lnTo>
                      <a:pt x="186" y="11173"/>
                    </a:lnTo>
                    <a:lnTo>
                      <a:pt x="189" y="11165"/>
                    </a:lnTo>
                    <a:lnTo>
                      <a:pt x="223" y="11125"/>
                    </a:lnTo>
                    <a:lnTo>
                      <a:pt x="257" y="11121"/>
                    </a:lnTo>
                    <a:lnTo>
                      <a:pt x="291" y="11114"/>
                    </a:lnTo>
                    <a:lnTo>
                      <a:pt x="325" y="11110"/>
                    </a:lnTo>
                    <a:lnTo>
                      <a:pt x="349" y="11106"/>
                    </a:lnTo>
                    <a:lnTo>
                      <a:pt x="359" y="11095"/>
                    </a:lnTo>
                    <a:lnTo>
                      <a:pt x="376" y="11106"/>
                    </a:lnTo>
                    <a:lnTo>
                      <a:pt x="369" y="11173"/>
                    </a:lnTo>
                    <a:lnTo>
                      <a:pt x="359" y="11195"/>
                    </a:lnTo>
                    <a:lnTo>
                      <a:pt x="352" y="11243"/>
                    </a:lnTo>
                    <a:lnTo>
                      <a:pt x="335" y="11310"/>
                    </a:lnTo>
                    <a:lnTo>
                      <a:pt x="325" y="11325"/>
                    </a:lnTo>
                    <a:lnTo>
                      <a:pt x="291" y="11332"/>
                    </a:lnTo>
                    <a:lnTo>
                      <a:pt x="223" y="11339"/>
                    </a:lnTo>
                    <a:lnTo>
                      <a:pt x="189" y="11358"/>
                    </a:lnTo>
                    <a:lnTo>
                      <a:pt x="174" y="11380"/>
                    </a:lnTo>
                    <a:lnTo>
                      <a:pt x="160" y="11447"/>
                    </a:lnTo>
                    <a:lnTo>
                      <a:pt x="152" y="11488"/>
                    </a:lnTo>
                    <a:lnTo>
                      <a:pt x="128" y="11517"/>
                    </a:lnTo>
                    <a:lnTo>
                      <a:pt x="118" y="11532"/>
                    </a:lnTo>
                    <a:lnTo>
                      <a:pt x="84" y="11525"/>
                    </a:lnTo>
                    <a:lnTo>
                      <a:pt x="50" y="11521"/>
                    </a:lnTo>
                    <a:lnTo>
                      <a:pt x="38" y="11517"/>
                    </a:lnTo>
                    <a:close/>
                    <a:moveTo>
                      <a:pt x="349" y="11517"/>
                    </a:moveTo>
                    <a:lnTo>
                      <a:pt x="354" y="11447"/>
                    </a:lnTo>
                    <a:lnTo>
                      <a:pt x="359" y="11425"/>
                    </a:lnTo>
                    <a:lnTo>
                      <a:pt x="378" y="11380"/>
                    </a:lnTo>
                    <a:lnTo>
                      <a:pt x="393" y="11358"/>
                    </a:lnTo>
                    <a:lnTo>
                      <a:pt x="427" y="11354"/>
                    </a:lnTo>
                    <a:lnTo>
                      <a:pt x="463" y="11358"/>
                    </a:lnTo>
                    <a:lnTo>
                      <a:pt x="497" y="11373"/>
                    </a:lnTo>
                    <a:lnTo>
                      <a:pt x="507" y="11380"/>
                    </a:lnTo>
                    <a:lnTo>
                      <a:pt x="512" y="11447"/>
                    </a:lnTo>
                    <a:lnTo>
                      <a:pt x="497" y="11462"/>
                    </a:lnTo>
                    <a:lnTo>
                      <a:pt x="463" y="11491"/>
                    </a:lnTo>
                    <a:lnTo>
                      <a:pt x="429" y="11517"/>
                    </a:lnTo>
                    <a:lnTo>
                      <a:pt x="427" y="11517"/>
                    </a:lnTo>
                    <a:lnTo>
                      <a:pt x="393" y="11554"/>
                    </a:lnTo>
                    <a:lnTo>
                      <a:pt x="359" y="11558"/>
                    </a:lnTo>
                    <a:lnTo>
                      <a:pt x="349" y="11517"/>
                    </a:lnTo>
                    <a:close/>
                    <a:moveTo>
                      <a:pt x="11094" y="11517"/>
                    </a:moveTo>
                    <a:lnTo>
                      <a:pt x="11062" y="11476"/>
                    </a:lnTo>
                    <a:lnTo>
                      <a:pt x="11048" y="11447"/>
                    </a:lnTo>
                    <a:lnTo>
                      <a:pt x="11062" y="11428"/>
                    </a:lnTo>
                    <a:lnTo>
                      <a:pt x="11096" y="11384"/>
                    </a:lnTo>
                    <a:lnTo>
                      <a:pt x="11101" y="11380"/>
                    </a:lnTo>
                    <a:lnTo>
                      <a:pt x="11133" y="11358"/>
                    </a:lnTo>
                    <a:lnTo>
                      <a:pt x="11167" y="11336"/>
                    </a:lnTo>
                    <a:lnTo>
                      <a:pt x="11181" y="11310"/>
                    </a:lnTo>
                    <a:lnTo>
                      <a:pt x="11193" y="11243"/>
                    </a:lnTo>
                    <a:lnTo>
                      <a:pt x="11201" y="11206"/>
                    </a:lnTo>
                    <a:lnTo>
                      <a:pt x="11235" y="11180"/>
                    </a:lnTo>
                    <a:lnTo>
                      <a:pt x="11269" y="11180"/>
                    </a:lnTo>
                    <a:lnTo>
                      <a:pt x="11303" y="11195"/>
                    </a:lnTo>
                    <a:lnTo>
                      <a:pt x="11322" y="11173"/>
                    </a:lnTo>
                    <a:lnTo>
                      <a:pt x="11337" y="11162"/>
                    </a:lnTo>
                    <a:lnTo>
                      <a:pt x="11373" y="11158"/>
                    </a:lnTo>
                    <a:lnTo>
                      <a:pt x="11388" y="11173"/>
                    </a:lnTo>
                    <a:lnTo>
                      <a:pt x="11407" y="11206"/>
                    </a:lnTo>
                    <a:lnTo>
                      <a:pt x="11441" y="11184"/>
                    </a:lnTo>
                    <a:lnTo>
                      <a:pt x="11451" y="11173"/>
                    </a:lnTo>
                    <a:lnTo>
                      <a:pt x="11475" y="11151"/>
                    </a:lnTo>
                    <a:lnTo>
                      <a:pt x="11509" y="11136"/>
                    </a:lnTo>
                    <a:lnTo>
                      <a:pt x="11531" y="11173"/>
                    </a:lnTo>
                    <a:lnTo>
                      <a:pt x="11528" y="11243"/>
                    </a:lnTo>
                    <a:lnTo>
                      <a:pt x="11509" y="11306"/>
                    </a:lnTo>
                    <a:lnTo>
                      <a:pt x="11507" y="11310"/>
                    </a:lnTo>
                    <a:lnTo>
                      <a:pt x="11475" y="11328"/>
                    </a:lnTo>
                    <a:lnTo>
                      <a:pt x="11441" y="11317"/>
                    </a:lnTo>
                    <a:lnTo>
                      <a:pt x="11429" y="11310"/>
                    </a:lnTo>
                    <a:lnTo>
                      <a:pt x="11407" y="11269"/>
                    </a:lnTo>
                    <a:lnTo>
                      <a:pt x="11373" y="11288"/>
                    </a:lnTo>
                    <a:lnTo>
                      <a:pt x="11358" y="11310"/>
                    </a:lnTo>
                    <a:lnTo>
                      <a:pt x="11337" y="11325"/>
                    </a:lnTo>
                    <a:lnTo>
                      <a:pt x="11312" y="11310"/>
                    </a:lnTo>
                    <a:lnTo>
                      <a:pt x="11303" y="11291"/>
                    </a:lnTo>
                    <a:lnTo>
                      <a:pt x="11269" y="11306"/>
                    </a:lnTo>
                    <a:lnTo>
                      <a:pt x="11266" y="11310"/>
                    </a:lnTo>
                    <a:lnTo>
                      <a:pt x="11235" y="11321"/>
                    </a:lnTo>
                    <a:lnTo>
                      <a:pt x="11201" y="11339"/>
                    </a:lnTo>
                    <a:lnTo>
                      <a:pt x="11186" y="11380"/>
                    </a:lnTo>
                    <a:lnTo>
                      <a:pt x="11174" y="11447"/>
                    </a:lnTo>
                    <a:lnTo>
                      <a:pt x="11167" y="11480"/>
                    </a:lnTo>
                    <a:lnTo>
                      <a:pt x="11145" y="11517"/>
                    </a:lnTo>
                    <a:lnTo>
                      <a:pt x="11133" y="11539"/>
                    </a:lnTo>
                    <a:lnTo>
                      <a:pt x="11096" y="11517"/>
                    </a:lnTo>
                    <a:lnTo>
                      <a:pt x="11094" y="11517"/>
                    </a:lnTo>
                    <a:close/>
                    <a:moveTo>
                      <a:pt x="11558" y="11447"/>
                    </a:moveTo>
                    <a:lnTo>
                      <a:pt x="11577" y="11421"/>
                    </a:lnTo>
                    <a:lnTo>
                      <a:pt x="11594" y="11447"/>
                    </a:lnTo>
                    <a:lnTo>
                      <a:pt x="11577" y="11465"/>
                    </a:lnTo>
                    <a:lnTo>
                      <a:pt x="11558" y="11447"/>
                    </a:lnTo>
                    <a:close/>
                    <a:moveTo>
                      <a:pt x="6324" y="5274"/>
                    </a:moveTo>
                    <a:lnTo>
                      <a:pt x="6328" y="5255"/>
                    </a:lnTo>
                    <a:lnTo>
                      <a:pt x="6333" y="5203"/>
                    </a:lnTo>
                    <a:lnTo>
                      <a:pt x="6362" y="5181"/>
                    </a:lnTo>
                    <a:lnTo>
                      <a:pt x="6394" y="5137"/>
                    </a:lnTo>
                    <a:lnTo>
                      <a:pt x="6396" y="5126"/>
                    </a:lnTo>
                    <a:lnTo>
                      <a:pt x="6411" y="5066"/>
                    </a:lnTo>
                    <a:lnTo>
                      <a:pt x="6433" y="5014"/>
                    </a:lnTo>
                    <a:lnTo>
                      <a:pt x="6464" y="4996"/>
                    </a:lnTo>
                    <a:lnTo>
                      <a:pt x="6491" y="4996"/>
                    </a:lnTo>
                    <a:lnTo>
                      <a:pt x="6498" y="5066"/>
                    </a:lnTo>
                    <a:lnTo>
                      <a:pt x="6476" y="5137"/>
                    </a:lnTo>
                    <a:cubicBezTo>
                      <a:pt x="6389" y="5198"/>
                      <a:pt x="6423" y="5182"/>
                      <a:pt x="6372" y="5274"/>
                    </a:cubicBezTo>
                    <a:lnTo>
                      <a:pt x="6362" y="5296"/>
                    </a:lnTo>
                    <a:lnTo>
                      <a:pt x="6328" y="5274"/>
                    </a:lnTo>
                    <a:lnTo>
                      <a:pt x="6324" y="5274"/>
                    </a:lnTo>
                    <a:close/>
                    <a:moveTo>
                      <a:pt x="6498" y="5274"/>
                    </a:moveTo>
                    <a:lnTo>
                      <a:pt x="6501" y="5266"/>
                    </a:lnTo>
                    <a:lnTo>
                      <a:pt x="6532" y="5203"/>
                    </a:lnTo>
                    <a:lnTo>
                      <a:pt x="6535" y="5200"/>
                    </a:lnTo>
                    <a:lnTo>
                      <a:pt x="6549" y="5203"/>
                    </a:lnTo>
                    <a:lnTo>
                      <a:pt x="6535" y="5263"/>
                    </a:lnTo>
                    <a:lnTo>
                      <a:pt x="6530" y="5274"/>
                    </a:lnTo>
                    <a:lnTo>
                      <a:pt x="6501" y="5281"/>
                    </a:lnTo>
                    <a:lnTo>
                      <a:pt x="6498" y="5274"/>
                    </a:lnTo>
                    <a:close/>
                    <a:moveTo>
                      <a:pt x="9950" y="5274"/>
                    </a:moveTo>
                    <a:lnTo>
                      <a:pt x="9963" y="5203"/>
                    </a:lnTo>
                    <a:lnTo>
                      <a:pt x="9965" y="5200"/>
                    </a:lnTo>
                    <a:lnTo>
                      <a:pt x="9999" y="5177"/>
                    </a:lnTo>
                    <a:lnTo>
                      <a:pt x="10018" y="5137"/>
                    </a:lnTo>
                    <a:lnTo>
                      <a:pt x="10033" y="5070"/>
                    </a:lnTo>
                    <a:lnTo>
                      <a:pt x="10069" y="5014"/>
                    </a:lnTo>
                    <a:lnTo>
                      <a:pt x="10101" y="5066"/>
                    </a:lnTo>
                    <a:lnTo>
                      <a:pt x="10081" y="5137"/>
                    </a:lnTo>
                    <a:lnTo>
                      <a:pt x="10069" y="5148"/>
                    </a:lnTo>
                    <a:lnTo>
                      <a:pt x="10033" y="5170"/>
                    </a:lnTo>
                    <a:lnTo>
                      <a:pt x="10014" y="5203"/>
                    </a:lnTo>
                    <a:lnTo>
                      <a:pt x="9999" y="5259"/>
                    </a:lnTo>
                    <a:lnTo>
                      <a:pt x="9982" y="5274"/>
                    </a:lnTo>
                    <a:lnTo>
                      <a:pt x="9965" y="5285"/>
                    </a:lnTo>
                    <a:lnTo>
                      <a:pt x="9950" y="5274"/>
                    </a:lnTo>
                    <a:close/>
                    <a:moveTo>
                      <a:pt x="9802" y="5203"/>
                    </a:moveTo>
                    <a:lnTo>
                      <a:pt x="9829" y="5185"/>
                    </a:lnTo>
                    <a:lnTo>
                      <a:pt x="9848" y="5137"/>
                    </a:lnTo>
                    <a:lnTo>
                      <a:pt x="9863" y="5070"/>
                    </a:lnTo>
                    <a:lnTo>
                      <a:pt x="9863" y="5066"/>
                    </a:lnTo>
                    <a:lnTo>
                      <a:pt x="9897" y="5018"/>
                    </a:lnTo>
                    <a:lnTo>
                      <a:pt x="9924" y="5066"/>
                    </a:lnTo>
                    <a:lnTo>
                      <a:pt x="9904" y="5137"/>
                    </a:lnTo>
                    <a:lnTo>
                      <a:pt x="9897" y="5144"/>
                    </a:lnTo>
                    <a:lnTo>
                      <a:pt x="9863" y="5163"/>
                    </a:lnTo>
                    <a:lnTo>
                      <a:pt x="9836" y="5203"/>
                    </a:lnTo>
                    <a:lnTo>
                      <a:pt x="9829" y="5248"/>
                    </a:lnTo>
                    <a:lnTo>
                      <a:pt x="9802" y="5203"/>
                    </a:lnTo>
                    <a:close/>
                    <a:moveTo>
                      <a:pt x="9067" y="3007"/>
                    </a:moveTo>
                    <a:lnTo>
                      <a:pt x="9074" y="2992"/>
                    </a:lnTo>
                    <a:lnTo>
                      <a:pt x="9091" y="2941"/>
                    </a:lnTo>
                    <a:lnTo>
                      <a:pt x="9108" y="2911"/>
                    </a:lnTo>
                    <a:lnTo>
                      <a:pt x="9142" y="2881"/>
                    </a:lnTo>
                    <a:lnTo>
                      <a:pt x="9161" y="2870"/>
                    </a:lnTo>
                    <a:lnTo>
                      <a:pt x="9176" y="2863"/>
                    </a:lnTo>
                    <a:lnTo>
                      <a:pt x="9210" y="2811"/>
                    </a:lnTo>
                    <a:lnTo>
                      <a:pt x="9212" y="2804"/>
                    </a:lnTo>
                    <a:lnTo>
                      <a:pt x="9244" y="2778"/>
                    </a:lnTo>
                    <a:lnTo>
                      <a:pt x="9278" y="2759"/>
                    </a:lnTo>
                    <a:lnTo>
                      <a:pt x="9314" y="2774"/>
                    </a:lnTo>
                    <a:lnTo>
                      <a:pt x="9329" y="2733"/>
                    </a:lnTo>
                    <a:lnTo>
                      <a:pt x="9348" y="2715"/>
                    </a:lnTo>
                    <a:lnTo>
                      <a:pt x="9368" y="2663"/>
                    </a:lnTo>
                    <a:lnTo>
                      <a:pt x="9382" y="2615"/>
                    </a:lnTo>
                    <a:lnTo>
                      <a:pt x="9390" y="2596"/>
                    </a:lnTo>
                    <a:lnTo>
                      <a:pt x="9382" y="2541"/>
                    </a:lnTo>
                    <a:lnTo>
                      <a:pt x="9348" y="2544"/>
                    </a:lnTo>
                    <a:lnTo>
                      <a:pt x="9314" y="2578"/>
                    </a:lnTo>
                    <a:lnTo>
                      <a:pt x="9280" y="2596"/>
                    </a:lnTo>
                    <a:lnTo>
                      <a:pt x="9276" y="2596"/>
                    </a:lnTo>
                    <a:lnTo>
                      <a:pt x="9276" y="2526"/>
                    </a:lnTo>
                    <a:lnTo>
                      <a:pt x="9278" y="2522"/>
                    </a:lnTo>
                    <a:lnTo>
                      <a:pt x="9307" y="2459"/>
                    </a:lnTo>
                    <a:lnTo>
                      <a:pt x="9314" y="2448"/>
                    </a:lnTo>
                    <a:lnTo>
                      <a:pt x="9348" y="2422"/>
                    </a:lnTo>
                    <a:lnTo>
                      <a:pt x="9382" y="2430"/>
                    </a:lnTo>
                    <a:lnTo>
                      <a:pt x="9416" y="2433"/>
                    </a:lnTo>
                    <a:lnTo>
                      <a:pt x="9448" y="2389"/>
                    </a:lnTo>
                    <a:lnTo>
                      <a:pt x="9450" y="2389"/>
                    </a:lnTo>
                    <a:lnTo>
                      <a:pt x="9482" y="2322"/>
                    </a:lnTo>
                    <a:lnTo>
                      <a:pt x="9484" y="2311"/>
                    </a:lnTo>
                    <a:lnTo>
                      <a:pt x="9518" y="2289"/>
                    </a:lnTo>
                    <a:lnTo>
                      <a:pt x="9547" y="2252"/>
                    </a:lnTo>
                    <a:lnTo>
                      <a:pt x="9555" y="2237"/>
                    </a:lnTo>
                    <a:lnTo>
                      <a:pt x="9589" y="2226"/>
                    </a:lnTo>
                    <a:lnTo>
                      <a:pt x="9615" y="2252"/>
                    </a:lnTo>
                    <a:lnTo>
                      <a:pt x="9589" y="2285"/>
                    </a:lnTo>
                    <a:lnTo>
                      <a:pt x="9564" y="2322"/>
                    </a:lnTo>
                    <a:lnTo>
                      <a:pt x="9555" y="2330"/>
                    </a:lnTo>
                    <a:lnTo>
                      <a:pt x="9521" y="2389"/>
                    </a:lnTo>
                    <a:lnTo>
                      <a:pt x="9518" y="2393"/>
                    </a:lnTo>
                    <a:lnTo>
                      <a:pt x="9484" y="2456"/>
                    </a:lnTo>
                    <a:lnTo>
                      <a:pt x="9484" y="2459"/>
                    </a:lnTo>
                    <a:lnTo>
                      <a:pt x="9467" y="2526"/>
                    </a:lnTo>
                    <a:lnTo>
                      <a:pt x="9465" y="2596"/>
                    </a:lnTo>
                    <a:lnTo>
                      <a:pt x="9484" y="2648"/>
                    </a:lnTo>
                    <a:lnTo>
                      <a:pt x="9518" y="2596"/>
                    </a:lnTo>
                    <a:lnTo>
                      <a:pt x="9523" y="2596"/>
                    </a:lnTo>
                    <a:lnTo>
                      <a:pt x="9528" y="2663"/>
                    </a:lnTo>
                    <a:lnTo>
                      <a:pt x="9518" y="2685"/>
                    </a:lnTo>
                    <a:lnTo>
                      <a:pt x="9484" y="2689"/>
                    </a:lnTo>
                    <a:lnTo>
                      <a:pt x="9453" y="2733"/>
                    </a:lnTo>
                    <a:lnTo>
                      <a:pt x="9450" y="2737"/>
                    </a:lnTo>
                    <a:lnTo>
                      <a:pt x="9416" y="2759"/>
                    </a:lnTo>
                    <a:lnTo>
                      <a:pt x="9382" y="2778"/>
                    </a:lnTo>
                    <a:lnTo>
                      <a:pt x="9356" y="2804"/>
                    </a:lnTo>
                    <a:lnTo>
                      <a:pt x="9348" y="2830"/>
                    </a:lnTo>
                    <a:lnTo>
                      <a:pt x="9314" y="2833"/>
                    </a:lnTo>
                    <a:lnTo>
                      <a:pt x="9285" y="2870"/>
                    </a:lnTo>
                    <a:lnTo>
                      <a:pt x="9278" y="2881"/>
                    </a:lnTo>
                    <a:lnTo>
                      <a:pt x="9244" y="2907"/>
                    </a:lnTo>
                    <a:lnTo>
                      <a:pt x="9212" y="2941"/>
                    </a:lnTo>
                    <a:lnTo>
                      <a:pt x="9210" y="2959"/>
                    </a:lnTo>
                    <a:lnTo>
                      <a:pt x="9200" y="3007"/>
                    </a:lnTo>
                    <a:lnTo>
                      <a:pt x="9176" y="3026"/>
                    </a:lnTo>
                    <a:lnTo>
                      <a:pt x="9142" y="3041"/>
                    </a:lnTo>
                    <a:lnTo>
                      <a:pt x="9108" y="3052"/>
                    </a:lnTo>
                    <a:lnTo>
                      <a:pt x="9074" y="3048"/>
                    </a:lnTo>
                    <a:lnTo>
                      <a:pt x="9067" y="3007"/>
                    </a:lnTo>
                    <a:close/>
                    <a:moveTo>
                      <a:pt x="8899" y="2870"/>
                    </a:moveTo>
                    <a:lnTo>
                      <a:pt x="8885" y="2804"/>
                    </a:lnTo>
                    <a:lnTo>
                      <a:pt x="8868" y="2767"/>
                    </a:lnTo>
                    <a:lnTo>
                      <a:pt x="8841" y="2804"/>
                    </a:lnTo>
                    <a:lnTo>
                      <a:pt x="8834" y="2815"/>
                    </a:lnTo>
                    <a:lnTo>
                      <a:pt x="8824" y="2804"/>
                    </a:lnTo>
                    <a:lnTo>
                      <a:pt x="8817" y="2733"/>
                    </a:lnTo>
                    <a:lnTo>
                      <a:pt x="8834" y="2704"/>
                    </a:lnTo>
                    <a:lnTo>
                      <a:pt x="8863" y="2663"/>
                    </a:lnTo>
                    <a:lnTo>
                      <a:pt x="8868" y="2659"/>
                    </a:lnTo>
                    <a:lnTo>
                      <a:pt x="8870" y="2663"/>
                    </a:lnTo>
                    <a:lnTo>
                      <a:pt x="8902" y="2733"/>
                    </a:lnTo>
                    <a:lnTo>
                      <a:pt x="8936" y="2744"/>
                    </a:lnTo>
                    <a:lnTo>
                      <a:pt x="8970" y="2763"/>
                    </a:lnTo>
                    <a:lnTo>
                      <a:pt x="9001" y="2733"/>
                    </a:lnTo>
                    <a:lnTo>
                      <a:pt x="9004" y="2730"/>
                    </a:lnTo>
                    <a:lnTo>
                      <a:pt x="9016" y="2663"/>
                    </a:lnTo>
                    <a:lnTo>
                      <a:pt x="9013" y="2596"/>
                    </a:lnTo>
                    <a:lnTo>
                      <a:pt x="9011" y="2526"/>
                    </a:lnTo>
                    <a:lnTo>
                      <a:pt x="9040" y="2496"/>
                    </a:lnTo>
                    <a:lnTo>
                      <a:pt x="9074" y="2500"/>
                    </a:lnTo>
                    <a:lnTo>
                      <a:pt x="9081" y="2459"/>
                    </a:lnTo>
                    <a:lnTo>
                      <a:pt x="9086" y="2389"/>
                    </a:lnTo>
                    <a:lnTo>
                      <a:pt x="9108" y="2322"/>
                    </a:lnTo>
                    <a:lnTo>
                      <a:pt x="9110" y="2322"/>
                    </a:lnTo>
                    <a:lnTo>
                      <a:pt x="9142" y="2319"/>
                    </a:lnTo>
                    <a:lnTo>
                      <a:pt x="9193" y="2252"/>
                    </a:lnTo>
                    <a:lnTo>
                      <a:pt x="9210" y="2233"/>
                    </a:lnTo>
                    <a:lnTo>
                      <a:pt x="9244" y="2211"/>
                    </a:lnTo>
                    <a:lnTo>
                      <a:pt x="9278" y="2185"/>
                    </a:lnTo>
                    <a:lnTo>
                      <a:pt x="9280" y="2185"/>
                    </a:lnTo>
                    <a:lnTo>
                      <a:pt x="9314" y="2133"/>
                    </a:lnTo>
                    <a:lnTo>
                      <a:pt x="9331" y="2115"/>
                    </a:lnTo>
                    <a:lnTo>
                      <a:pt x="9348" y="2082"/>
                    </a:lnTo>
                    <a:lnTo>
                      <a:pt x="9375" y="2048"/>
                    </a:lnTo>
                    <a:lnTo>
                      <a:pt x="9382" y="2030"/>
                    </a:lnTo>
                    <a:lnTo>
                      <a:pt x="9416" y="2007"/>
                    </a:lnTo>
                    <a:lnTo>
                      <a:pt x="9484" y="1948"/>
                    </a:lnTo>
                    <a:lnTo>
                      <a:pt x="9509" y="1978"/>
                    </a:lnTo>
                    <a:lnTo>
                      <a:pt x="9518" y="1993"/>
                    </a:lnTo>
                    <a:lnTo>
                      <a:pt x="9545" y="2048"/>
                    </a:lnTo>
                    <a:lnTo>
                      <a:pt x="9518" y="2078"/>
                    </a:lnTo>
                    <a:lnTo>
                      <a:pt x="9484" y="2074"/>
                    </a:lnTo>
                    <a:lnTo>
                      <a:pt x="9472" y="2115"/>
                    </a:lnTo>
                    <a:lnTo>
                      <a:pt x="9450" y="2152"/>
                    </a:lnTo>
                    <a:lnTo>
                      <a:pt x="9424" y="2185"/>
                    </a:lnTo>
                    <a:lnTo>
                      <a:pt x="9416" y="2189"/>
                    </a:lnTo>
                    <a:lnTo>
                      <a:pt x="9382" y="2193"/>
                    </a:lnTo>
                    <a:lnTo>
                      <a:pt x="9348" y="2237"/>
                    </a:lnTo>
                    <a:lnTo>
                      <a:pt x="9341" y="2252"/>
                    </a:lnTo>
                    <a:lnTo>
                      <a:pt x="9314" y="2285"/>
                    </a:lnTo>
                    <a:lnTo>
                      <a:pt x="9297" y="2322"/>
                    </a:lnTo>
                    <a:lnTo>
                      <a:pt x="9278" y="2356"/>
                    </a:lnTo>
                    <a:lnTo>
                      <a:pt x="9244" y="2385"/>
                    </a:lnTo>
                    <a:lnTo>
                      <a:pt x="9239" y="2389"/>
                    </a:lnTo>
                    <a:lnTo>
                      <a:pt x="9210" y="2422"/>
                    </a:lnTo>
                    <a:lnTo>
                      <a:pt x="9176" y="2456"/>
                    </a:lnTo>
                    <a:lnTo>
                      <a:pt x="9174" y="2459"/>
                    </a:lnTo>
                    <a:lnTo>
                      <a:pt x="9142" y="2493"/>
                    </a:lnTo>
                    <a:lnTo>
                      <a:pt x="9108" y="2489"/>
                    </a:lnTo>
                    <a:lnTo>
                      <a:pt x="9079" y="2526"/>
                    </a:lnTo>
                    <a:lnTo>
                      <a:pt x="9096" y="2596"/>
                    </a:lnTo>
                    <a:lnTo>
                      <a:pt x="9098" y="2663"/>
                    </a:lnTo>
                    <a:lnTo>
                      <a:pt x="9074" y="2711"/>
                    </a:lnTo>
                    <a:lnTo>
                      <a:pt x="9052" y="2733"/>
                    </a:lnTo>
                    <a:lnTo>
                      <a:pt x="9040" y="2759"/>
                    </a:lnTo>
                    <a:lnTo>
                      <a:pt x="9008" y="2804"/>
                    </a:lnTo>
                    <a:lnTo>
                      <a:pt x="8970" y="2893"/>
                    </a:lnTo>
                    <a:lnTo>
                      <a:pt x="8936" y="2896"/>
                    </a:lnTo>
                    <a:lnTo>
                      <a:pt x="8902" y="2878"/>
                    </a:lnTo>
                    <a:lnTo>
                      <a:pt x="8899" y="2870"/>
                    </a:lnTo>
                    <a:close/>
                    <a:moveTo>
                      <a:pt x="8649" y="2663"/>
                    </a:moveTo>
                    <a:lnTo>
                      <a:pt x="8647" y="2596"/>
                    </a:lnTo>
                    <a:lnTo>
                      <a:pt x="8661" y="2556"/>
                    </a:lnTo>
                    <a:lnTo>
                      <a:pt x="8688" y="2526"/>
                    </a:lnTo>
                    <a:lnTo>
                      <a:pt x="8695" y="2522"/>
                    </a:lnTo>
                    <a:lnTo>
                      <a:pt x="8705" y="2526"/>
                    </a:lnTo>
                    <a:lnTo>
                      <a:pt x="8729" y="2570"/>
                    </a:lnTo>
                    <a:lnTo>
                      <a:pt x="8766" y="2570"/>
                    </a:lnTo>
                    <a:lnTo>
                      <a:pt x="8783" y="2526"/>
                    </a:lnTo>
                    <a:lnTo>
                      <a:pt x="8800" y="2511"/>
                    </a:lnTo>
                    <a:lnTo>
                      <a:pt x="8824" y="2459"/>
                    </a:lnTo>
                    <a:lnTo>
                      <a:pt x="8834" y="2441"/>
                    </a:lnTo>
                    <a:lnTo>
                      <a:pt x="8863" y="2389"/>
                    </a:lnTo>
                    <a:lnTo>
                      <a:pt x="8868" y="2385"/>
                    </a:lnTo>
                    <a:lnTo>
                      <a:pt x="8902" y="2356"/>
                    </a:lnTo>
                    <a:lnTo>
                      <a:pt x="8919" y="2322"/>
                    </a:lnTo>
                    <a:lnTo>
                      <a:pt x="8936" y="2278"/>
                    </a:lnTo>
                    <a:lnTo>
                      <a:pt x="8950" y="2252"/>
                    </a:lnTo>
                    <a:lnTo>
                      <a:pt x="8970" y="2226"/>
                    </a:lnTo>
                    <a:lnTo>
                      <a:pt x="9004" y="2185"/>
                    </a:lnTo>
                    <a:lnTo>
                      <a:pt x="9004" y="2181"/>
                    </a:lnTo>
                    <a:lnTo>
                      <a:pt x="9025" y="2115"/>
                    </a:lnTo>
                    <a:lnTo>
                      <a:pt x="9040" y="2082"/>
                    </a:lnTo>
                    <a:lnTo>
                      <a:pt x="9074" y="2063"/>
                    </a:lnTo>
                    <a:lnTo>
                      <a:pt x="9086" y="2115"/>
                    </a:lnTo>
                    <a:lnTo>
                      <a:pt x="9084" y="2185"/>
                    </a:lnTo>
                    <a:lnTo>
                      <a:pt x="9074" y="2200"/>
                    </a:lnTo>
                    <a:lnTo>
                      <a:pt x="9040" y="2241"/>
                    </a:lnTo>
                    <a:lnTo>
                      <a:pt x="9028" y="2252"/>
                    </a:lnTo>
                    <a:lnTo>
                      <a:pt x="9004" y="2285"/>
                    </a:lnTo>
                    <a:lnTo>
                      <a:pt x="8994" y="2322"/>
                    </a:lnTo>
                    <a:lnTo>
                      <a:pt x="8979" y="2389"/>
                    </a:lnTo>
                    <a:lnTo>
                      <a:pt x="8970" y="2448"/>
                    </a:lnTo>
                    <a:lnTo>
                      <a:pt x="8965" y="2459"/>
                    </a:lnTo>
                    <a:lnTo>
                      <a:pt x="8936" y="2481"/>
                    </a:lnTo>
                    <a:lnTo>
                      <a:pt x="8902" y="2526"/>
                    </a:lnTo>
                    <a:lnTo>
                      <a:pt x="8899" y="2526"/>
                    </a:lnTo>
                    <a:lnTo>
                      <a:pt x="8868" y="2559"/>
                    </a:lnTo>
                    <a:lnTo>
                      <a:pt x="8834" y="2585"/>
                    </a:lnTo>
                    <a:lnTo>
                      <a:pt x="8824" y="2596"/>
                    </a:lnTo>
                    <a:lnTo>
                      <a:pt x="8800" y="2663"/>
                    </a:lnTo>
                    <a:lnTo>
                      <a:pt x="8797" y="2663"/>
                    </a:lnTo>
                    <a:lnTo>
                      <a:pt x="8766" y="2700"/>
                    </a:lnTo>
                    <a:lnTo>
                      <a:pt x="8729" y="2670"/>
                    </a:lnTo>
                    <a:lnTo>
                      <a:pt x="8695" y="2696"/>
                    </a:lnTo>
                    <a:lnTo>
                      <a:pt x="8661" y="2693"/>
                    </a:lnTo>
                    <a:lnTo>
                      <a:pt x="8649" y="2663"/>
                    </a:lnTo>
                    <a:close/>
                    <a:moveTo>
                      <a:pt x="8605" y="2322"/>
                    </a:moveTo>
                    <a:lnTo>
                      <a:pt x="8625" y="2252"/>
                    </a:lnTo>
                    <a:lnTo>
                      <a:pt x="8627" y="2252"/>
                    </a:lnTo>
                    <a:lnTo>
                      <a:pt x="8627" y="2344"/>
                    </a:lnTo>
                    <a:lnTo>
                      <a:pt x="8605" y="2322"/>
                    </a:lnTo>
                    <a:close/>
                    <a:moveTo>
                      <a:pt x="8758" y="2322"/>
                    </a:moveTo>
                    <a:lnTo>
                      <a:pt x="8766" y="2270"/>
                    </a:lnTo>
                    <a:lnTo>
                      <a:pt x="8766" y="2252"/>
                    </a:lnTo>
                    <a:lnTo>
                      <a:pt x="8792" y="2185"/>
                    </a:lnTo>
                    <a:lnTo>
                      <a:pt x="8800" y="2174"/>
                    </a:lnTo>
                    <a:lnTo>
                      <a:pt x="8817" y="2115"/>
                    </a:lnTo>
                    <a:lnTo>
                      <a:pt x="8834" y="2063"/>
                    </a:lnTo>
                    <a:lnTo>
                      <a:pt x="8841" y="2048"/>
                    </a:lnTo>
                    <a:lnTo>
                      <a:pt x="8868" y="2000"/>
                    </a:lnTo>
                    <a:lnTo>
                      <a:pt x="8902" y="2007"/>
                    </a:lnTo>
                    <a:lnTo>
                      <a:pt x="8921" y="2048"/>
                    </a:lnTo>
                    <a:lnTo>
                      <a:pt x="8909" y="2115"/>
                    </a:lnTo>
                    <a:cubicBezTo>
                      <a:pt x="8874" y="2165"/>
                      <a:pt x="8839" y="2179"/>
                      <a:pt x="8812" y="2252"/>
                    </a:cubicBezTo>
                    <a:lnTo>
                      <a:pt x="8800" y="2300"/>
                    </a:lnTo>
                    <a:lnTo>
                      <a:pt x="8773" y="2322"/>
                    </a:lnTo>
                    <a:lnTo>
                      <a:pt x="8766" y="2330"/>
                    </a:lnTo>
                    <a:lnTo>
                      <a:pt x="8758" y="2322"/>
                    </a:lnTo>
                    <a:close/>
                    <a:moveTo>
                      <a:pt x="10098" y="1841"/>
                    </a:moveTo>
                    <a:lnTo>
                      <a:pt x="10103" y="1815"/>
                    </a:lnTo>
                    <a:lnTo>
                      <a:pt x="10113" y="1774"/>
                    </a:lnTo>
                    <a:lnTo>
                      <a:pt x="10135" y="1704"/>
                    </a:lnTo>
                    <a:lnTo>
                      <a:pt x="10137" y="1700"/>
                    </a:lnTo>
                    <a:lnTo>
                      <a:pt x="10171" y="1696"/>
                    </a:lnTo>
                    <a:lnTo>
                      <a:pt x="10203" y="1704"/>
                    </a:lnTo>
                    <a:lnTo>
                      <a:pt x="10198" y="1774"/>
                    </a:lnTo>
                    <a:lnTo>
                      <a:pt x="10171" y="1800"/>
                    </a:lnTo>
                    <a:lnTo>
                      <a:pt x="10137" y="1830"/>
                    </a:lnTo>
                    <a:lnTo>
                      <a:pt x="10123" y="1841"/>
                    </a:lnTo>
                    <a:lnTo>
                      <a:pt x="10103" y="1859"/>
                    </a:lnTo>
                    <a:lnTo>
                      <a:pt x="10098" y="1841"/>
                    </a:lnTo>
                    <a:close/>
                    <a:moveTo>
                      <a:pt x="6355" y="1774"/>
                    </a:moveTo>
                    <a:lnTo>
                      <a:pt x="6362" y="1767"/>
                    </a:lnTo>
                    <a:lnTo>
                      <a:pt x="6387" y="1774"/>
                    </a:lnTo>
                    <a:lnTo>
                      <a:pt x="6362" y="1793"/>
                    </a:lnTo>
                    <a:lnTo>
                      <a:pt x="6355" y="1774"/>
                    </a:lnTo>
                    <a:close/>
                    <a:moveTo>
                      <a:pt x="9729" y="1774"/>
                    </a:moveTo>
                    <a:lnTo>
                      <a:pt x="9759" y="1707"/>
                    </a:lnTo>
                    <a:lnTo>
                      <a:pt x="9761" y="1704"/>
                    </a:lnTo>
                    <a:lnTo>
                      <a:pt x="9793" y="1678"/>
                    </a:lnTo>
                    <a:lnTo>
                      <a:pt x="9829" y="1656"/>
                    </a:lnTo>
                    <a:lnTo>
                      <a:pt x="9844" y="1704"/>
                    </a:lnTo>
                    <a:lnTo>
                      <a:pt x="9844" y="1774"/>
                    </a:lnTo>
                    <a:lnTo>
                      <a:pt x="9829" y="1833"/>
                    </a:lnTo>
                    <a:lnTo>
                      <a:pt x="9793" y="1837"/>
                    </a:lnTo>
                    <a:lnTo>
                      <a:pt x="9759" y="1819"/>
                    </a:lnTo>
                    <a:lnTo>
                      <a:pt x="9729" y="1774"/>
                    </a:lnTo>
                    <a:close/>
                    <a:moveTo>
                      <a:pt x="11053" y="1774"/>
                    </a:moveTo>
                    <a:lnTo>
                      <a:pt x="11062" y="1745"/>
                    </a:lnTo>
                    <a:lnTo>
                      <a:pt x="11070" y="1704"/>
                    </a:lnTo>
                    <a:lnTo>
                      <a:pt x="11096" y="1689"/>
                    </a:lnTo>
                    <a:lnTo>
                      <a:pt x="11133" y="1667"/>
                    </a:lnTo>
                    <a:lnTo>
                      <a:pt x="11164" y="1637"/>
                    </a:lnTo>
                    <a:lnTo>
                      <a:pt x="11167" y="1633"/>
                    </a:lnTo>
                    <a:lnTo>
                      <a:pt x="11191" y="1567"/>
                    </a:lnTo>
                    <a:lnTo>
                      <a:pt x="11201" y="1511"/>
                    </a:lnTo>
                    <a:lnTo>
                      <a:pt x="11215" y="1496"/>
                    </a:lnTo>
                    <a:lnTo>
                      <a:pt x="11235" y="1478"/>
                    </a:lnTo>
                    <a:lnTo>
                      <a:pt x="11269" y="1485"/>
                    </a:lnTo>
                    <a:lnTo>
                      <a:pt x="11295" y="1496"/>
                    </a:lnTo>
                    <a:lnTo>
                      <a:pt x="11293" y="1567"/>
                    </a:lnTo>
                    <a:lnTo>
                      <a:pt x="11269" y="1585"/>
                    </a:lnTo>
                    <a:lnTo>
                      <a:pt x="11235" y="1608"/>
                    </a:lnTo>
                    <a:lnTo>
                      <a:pt x="11205" y="1637"/>
                    </a:lnTo>
                    <a:lnTo>
                      <a:pt x="11201" y="1641"/>
                    </a:lnTo>
                    <a:lnTo>
                      <a:pt x="11181" y="1704"/>
                    </a:lnTo>
                    <a:lnTo>
                      <a:pt x="11167" y="1774"/>
                    </a:lnTo>
                    <a:lnTo>
                      <a:pt x="11167" y="1778"/>
                    </a:lnTo>
                    <a:lnTo>
                      <a:pt x="11133" y="1833"/>
                    </a:lnTo>
                    <a:lnTo>
                      <a:pt x="11096" y="1815"/>
                    </a:lnTo>
                    <a:lnTo>
                      <a:pt x="11062" y="1782"/>
                    </a:lnTo>
                    <a:lnTo>
                      <a:pt x="11053" y="1774"/>
                    </a:lnTo>
                    <a:close/>
                    <a:moveTo>
                      <a:pt x="6425" y="1704"/>
                    </a:moveTo>
                    <a:lnTo>
                      <a:pt x="6433" y="1696"/>
                    </a:lnTo>
                    <a:lnTo>
                      <a:pt x="6438" y="1704"/>
                    </a:lnTo>
                    <a:lnTo>
                      <a:pt x="6433" y="1707"/>
                    </a:lnTo>
                    <a:lnTo>
                      <a:pt x="6425" y="1704"/>
                    </a:lnTo>
                    <a:close/>
                    <a:moveTo>
                      <a:pt x="9895" y="1704"/>
                    </a:moveTo>
                    <a:lnTo>
                      <a:pt x="9897" y="1696"/>
                    </a:lnTo>
                    <a:lnTo>
                      <a:pt x="9902" y="1637"/>
                    </a:lnTo>
                    <a:lnTo>
                      <a:pt x="9909" y="1567"/>
                    </a:lnTo>
                    <a:lnTo>
                      <a:pt x="9897" y="1526"/>
                    </a:lnTo>
                    <a:lnTo>
                      <a:pt x="9875" y="1567"/>
                    </a:lnTo>
                    <a:lnTo>
                      <a:pt x="9863" y="1604"/>
                    </a:lnTo>
                    <a:lnTo>
                      <a:pt x="9856" y="1567"/>
                    </a:lnTo>
                    <a:lnTo>
                      <a:pt x="9863" y="1511"/>
                    </a:lnTo>
                    <a:lnTo>
                      <a:pt x="9870" y="1496"/>
                    </a:lnTo>
                    <a:lnTo>
                      <a:pt x="9897" y="1437"/>
                    </a:lnTo>
                    <a:lnTo>
                      <a:pt x="9912" y="1430"/>
                    </a:lnTo>
                    <a:lnTo>
                      <a:pt x="9931" y="1422"/>
                    </a:lnTo>
                    <a:lnTo>
                      <a:pt x="9953" y="1430"/>
                    </a:lnTo>
                    <a:lnTo>
                      <a:pt x="9967" y="1430"/>
                    </a:lnTo>
                    <a:lnTo>
                      <a:pt x="9999" y="1400"/>
                    </a:lnTo>
                    <a:lnTo>
                      <a:pt x="10033" y="1378"/>
                    </a:lnTo>
                    <a:lnTo>
                      <a:pt x="10069" y="1389"/>
                    </a:lnTo>
                    <a:lnTo>
                      <a:pt x="10096" y="1430"/>
                    </a:lnTo>
                    <a:lnTo>
                      <a:pt x="10096" y="1496"/>
                    </a:lnTo>
                    <a:lnTo>
                      <a:pt x="10081" y="1567"/>
                    </a:lnTo>
                    <a:lnTo>
                      <a:pt x="10069" y="1604"/>
                    </a:lnTo>
                    <a:lnTo>
                      <a:pt x="10033" y="1589"/>
                    </a:lnTo>
                    <a:lnTo>
                      <a:pt x="9999" y="1626"/>
                    </a:lnTo>
                    <a:lnTo>
                      <a:pt x="9982" y="1637"/>
                    </a:lnTo>
                    <a:lnTo>
                      <a:pt x="9965" y="1645"/>
                    </a:lnTo>
                    <a:lnTo>
                      <a:pt x="9931" y="1663"/>
                    </a:lnTo>
                    <a:lnTo>
                      <a:pt x="9897" y="1704"/>
                    </a:lnTo>
                    <a:lnTo>
                      <a:pt x="9895" y="1704"/>
                    </a:lnTo>
                    <a:close/>
                    <a:moveTo>
                      <a:pt x="6396" y="1567"/>
                    </a:moveTo>
                    <a:lnTo>
                      <a:pt x="6408" y="1496"/>
                    </a:lnTo>
                    <a:lnTo>
                      <a:pt x="6428" y="1430"/>
                    </a:lnTo>
                    <a:lnTo>
                      <a:pt x="6433" y="1422"/>
                    </a:lnTo>
                    <a:lnTo>
                      <a:pt x="6467" y="1393"/>
                    </a:lnTo>
                    <a:lnTo>
                      <a:pt x="6489" y="1430"/>
                    </a:lnTo>
                    <a:lnTo>
                      <a:pt x="6479" y="1496"/>
                    </a:lnTo>
                    <a:lnTo>
                      <a:pt x="6467" y="1519"/>
                    </a:lnTo>
                    <a:lnTo>
                      <a:pt x="6433" y="1541"/>
                    </a:lnTo>
                    <a:lnTo>
                      <a:pt x="6399" y="1567"/>
                    </a:lnTo>
                    <a:lnTo>
                      <a:pt x="6396" y="1567"/>
                    </a:lnTo>
                    <a:close/>
                    <a:moveTo>
                      <a:pt x="11368" y="1567"/>
                    </a:moveTo>
                    <a:lnTo>
                      <a:pt x="11373" y="1545"/>
                    </a:lnTo>
                    <a:lnTo>
                      <a:pt x="11390" y="1496"/>
                    </a:lnTo>
                    <a:lnTo>
                      <a:pt x="11407" y="1474"/>
                    </a:lnTo>
                    <a:lnTo>
                      <a:pt x="11441" y="1463"/>
                    </a:lnTo>
                    <a:lnTo>
                      <a:pt x="11475" y="1441"/>
                    </a:lnTo>
                    <a:lnTo>
                      <a:pt x="11509" y="1433"/>
                    </a:lnTo>
                    <a:lnTo>
                      <a:pt x="11533" y="1496"/>
                    </a:lnTo>
                    <a:lnTo>
                      <a:pt x="11526" y="1567"/>
                    </a:lnTo>
                    <a:lnTo>
                      <a:pt x="11509" y="1604"/>
                    </a:lnTo>
                    <a:lnTo>
                      <a:pt x="11475" y="1626"/>
                    </a:lnTo>
                    <a:lnTo>
                      <a:pt x="11441" y="1615"/>
                    </a:lnTo>
                    <a:lnTo>
                      <a:pt x="11407" y="1608"/>
                    </a:lnTo>
                    <a:lnTo>
                      <a:pt x="11373" y="1589"/>
                    </a:lnTo>
                    <a:lnTo>
                      <a:pt x="11368" y="1567"/>
                    </a:lnTo>
                    <a:close/>
                    <a:moveTo>
                      <a:pt x="109" y="471"/>
                    </a:moveTo>
                    <a:lnTo>
                      <a:pt x="109" y="400"/>
                    </a:lnTo>
                    <a:lnTo>
                      <a:pt x="118" y="385"/>
                    </a:lnTo>
                    <a:lnTo>
                      <a:pt x="152" y="374"/>
                    </a:lnTo>
                    <a:lnTo>
                      <a:pt x="157" y="400"/>
                    </a:lnTo>
                    <a:lnTo>
                      <a:pt x="152" y="426"/>
                    </a:lnTo>
                    <a:lnTo>
                      <a:pt x="128" y="471"/>
                    </a:lnTo>
                    <a:lnTo>
                      <a:pt x="118" y="478"/>
                    </a:lnTo>
                    <a:lnTo>
                      <a:pt x="109" y="471"/>
                    </a:lnTo>
                    <a:close/>
                    <a:moveTo>
                      <a:pt x="366" y="471"/>
                    </a:moveTo>
                    <a:lnTo>
                      <a:pt x="383" y="400"/>
                    </a:lnTo>
                    <a:lnTo>
                      <a:pt x="393" y="374"/>
                    </a:lnTo>
                    <a:lnTo>
                      <a:pt x="427" y="400"/>
                    </a:lnTo>
                    <a:lnTo>
                      <a:pt x="420" y="471"/>
                    </a:lnTo>
                    <a:lnTo>
                      <a:pt x="393" y="500"/>
                    </a:lnTo>
                    <a:lnTo>
                      <a:pt x="366" y="471"/>
                    </a:lnTo>
                    <a:close/>
                    <a:moveTo>
                      <a:pt x="9814" y="471"/>
                    </a:moveTo>
                    <a:lnTo>
                      <a:pt x="9817" y="400"/>
                    </a:lnTo>
                    <a:lnTo>
                      <a:pt x="9829" y="385"/>
                    </a:lnTo>
                    <a:lnTo>
                      <a:pt x="9836" y="400"/>
                    </a:lnTo>
                    <a:lnTo>
                      <a:pt x="9831" y="471"/>
                    </a:lnTo>
                    <a:lnTo>
                      <a:pt x="9829" y="478"/>
                    </a:lnTo>
                    <a:lnTo>
                      <a:pt x="9814" y="471"/>
                    </a:lnTo>
                    <a:close/>
                    <a:moveTo>
                      <a:pt x="11087" y="471"/>
                    </a:moveTo>
                    <a:lnTo>
                      <a:pt x="11094" y="400"/>
                    </a:lnTo>
                    <a:lnTo>
                      <a:pt x="11096" y="397"/>
                    </a:lnTo>
                    <a:lnTo>
                      <a:pt x="11133" y="371"/>
                    </a:lnTo>
                    <a:lnTo>
                      <a:pt x="11142" y="400"/>
                    </a:lnTo>
                    <a:lnTo>
                      <a:pt x="11164" y="471"/>
                    </a:lnTo>
                    <a:lnTo>
                      <a:pt x="11133" y="526"/>
                    </a:lnTo>
                    <a:lnTo>
                      <a:pt x="11096" y="482"/>
                    </a:lnTo>
                    <a:lnTo>
                      <a:pt x="11087" y="471"/>
                    </a:lnTo>
                    <a:close/>
                    <a:moveTo>
                      <a:pt x="11317" y="400"/>
                    </a:moveTo>
                    <a:lnTo>
                      <a:pt x="11315" y="330"/>
                    </a:lnTo>
                    <a:lnTo>
                      <a:pt x="11337" y="285"/>
                    </a:lnTo>
                    <a:lnTo>
                      <a:pt x="11373" y="263"/>
                    </a:lnTo>
                    <a:lnTo>
                      <a:pt x="11407" y="300"/>
                    </a:lnTo>
                    <a:lnTo>
                      <a:pt x="11419" y="330"/>
                    </a:lnTo>
                    <a:lnTo>
                      <a:pt x="11407" y="345"/>
                    </a:lnTo>
                    <a:lnTo>
                      <a:pt x="11378" y="400"/>
                    </a:lnTo>
                    <a:lnTo>
                      <a:pt x="11373" y="408"/>
                    </a:lnTo>
                    <a:lnTo>
                      <a:pt x="11337" y="434"/>
                    </a:lnTo>
                    <a:lnTo>
                      <a:pt x="11317" y="400"/>
                    </a:lnTo>
                    <a:close/>
                    <a:moveTo>
                      <a:pt x="11142" y="193"/>
                    </a:moveTo>
                    <a:lnTo>
                      <a:pt x="11167" y="134"/>
                    </a:lnTo>
                    <a:lnTo>
                      <a:pt x="11169" y="126"/>
                    </a:lnTo>
                    <a:lnTo>
                      <a:pt x="11201" y="67"/>
                    </a:lnTo>
                    <a:lnTo>
                      <a:pt x="11230" y="56"/>
                    </a:lnTo>
                    <a:lnTo>
                      <a:pt x="11244" y="56"/>
                    </a:lnTo>
                    <a:lnTo>
                      <a:pt x="11269" y="82"/>
                    </a:lnTo>
                    <a:lnTo>
                      <a:pt x="11286" y="126"/>
                    </a:lnTo>
                    <a:lnTo>
                      <a:pt x="11269" y="152"/>
                    </a:lnTo>
                    <a:lnTo>
                      <a:pt x="11235" y="185"/>
                    </a:lnTo>
                    <a:lnTo>
                      <a:pt x="11232" y="193"/>
                    </a:lnTo>
                    <a:lnTo>
                      <a:pt x="11201" y="219"/>
                    </a:lnTo>
                    <a:lnTo>
                      <a:pt x="11167" y="241"/>
                    </a:lnTo>
                    <a:lnTo>
                      <a:pt x="11142" y="193"/>
                    </a:lnTo>
                    <a:close/>
                    <a:moveTo>
                      <a:pt x="11497" y="193"/>
                    </a:moveTo>
                    <a:lnTo>
                      <a:pt x="11475" y="126"/>
                    </a:lnTo>
                    <a:lnTo>
                      <a:pt x="11475" y="123"/>
                    </a:lnTo>
                    <a:lnTo>
                      <a:pt x="11468" y="56"/>
                    </a:lnTo>
                    <a:lnTo>
                      <a:pt x="11475" y="45"/>
                    </a:lnTo>
                    <a:lnTo>
                      <a:pt x="11509" y="37"/>
                    </a:lnTo>
                    <a:lnTo>
                      <a:pt x="11516" y="56"/>
                    </a:lnTo>
                    <a:lnTo>
                      <a:pt x="11536" y="126"/>
                    </a:lnTo>
                    <a:lnTo>
                      <a:pt x="11543" y="171"/>
                    </a:lnTo>
                    <a:lnTo>
                      <a:pt x="11548" y="193"/>
                    </a:lnTo>
                    <a:lnTo>
                      <a:pt x="11543" y="200"/>
                    </a:lnTo>
                    <a:lnTo>
                      <a:pt x="11509" y="223"/>
                    </a:lnTo>
                    <a:lnTo>
                      <a:pt x="11497" y="193"/>
                    </a:lnTo>
                    <a:close/>
                    <a:moveTo>
                      <a:pt x="177" y="126"/>
                    </a:moveTo>
                    <a:lnTo>
                      <a:pt x="184" y="56"/>
                    </a:lnTo>
                    <a:lnTo>
                      <a:pt x="189" y="45"/>
                    </a:lnTo>
                    <a:lnTo>
                      <a:pt x="223" y="11"/>
                    </a:lnTo>
                    <a:lnTo>
                      <a:pt x="257" y="19"/>
                    </a:lnTo>
                    <a:lnTo>
                      <a:pt x="291" y="11"/>
                    </a:lnTo>
                    <a:lnTo>
                      <a:pt x="325" y="0"/>
                    </a:lnTo>
                    <a:lnTo>
                      <a:pt x="342" y="56"/>
                    </a:lnTo>
                    <a:lnTo>
                      <a:pt x="335" y="126"/>
                    </a:lnTo>
                    <a:lnTo>
                      <a:pt x="325" y="171"/>
                    </a:lnTo>
                    <a:lnTo>
                      <a:pt x="291" y="178"/>
                    </a:lnTo>
                    <a:lnTo>
                      <a:pt x="257" y="174"/>
                    </a:lnTo>
                    <a:lnTo>
                      <a:pt x="223" y="185"/>
                    </a:lnTo>
                    <a:lnTo>
                      <a:pt x="189" y="178"/>
                    </a:lnTo>
                    <a:lnTo>
                      <a:pt x="177" y="126"/>
                    </a:lnTo>
                    <a:close/>
                    <a:moveTo>
                      <a:pt x="9926" y="126"/>
                    </a:moveTo>
                    <a:lnTo>
                      <a:pt x="9931" y="89"/>
                    </a:lnTo>
                    <a:lnTo>
                      <a:pt x="9936" y="56"/>
                    </a:lnTo>
                    <a:lnTo>
                      <a:pt x="9965" y="26"/>
                    </a:lnTo>
                    <a:lnTo>
                      <a:pt x="9999" y="8"/>
                    </a:lnTo>
                    <a:lnTo>
                      <a:pt x="10033" y="34"/>
                    </a:lnTo>
                    <a:lnTo>
                      <a:pt x="10048" y="56"/>
                    </a:lnTo>
                    <a:lnTo>
                      <a:pt x="10033" y="82"/>
                    </a:lnTo>
                    <a:lnTo>
                      <a:pt x="10018" y="126"/>
                    </a:lnTo>
                    <a:lnTo>
                      <a:pt x="9999" y="145"/>
                    </a:lnTo>
                    <a:lnTo>
                      <a:pt x="9965" y="145"/>
                    </a:lnTo>
                    <a:lnTo>
                      <a:pt x="9931" y="134"/>
                    </a:lnTo>
                    <a:lnTo>
                      <a:pt x="9926" y="126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888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9" name="Level 4 negativ Tieffeld">
                <a:extLst>
                  <a:ext uri="{FF2B5EF4-FFF2-40B4-BE49-F238E27FC236}">
                    <a16:creationId xmlns:a16="http://schemas.microsoft.com/office/drawing/2014/main" id="{DAACCDD9-0001-0BCC-68B1-EE7CA1058E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66838" y="2235200"/>
                <a:ext cx="3738563" cy="3736975"/>
              </a:xfrm>
              <a:custGeom>
                <a:avLst/>
                <a:gdLst>
                  <a:gd name="T0" fmla="*/ 412 w 11478"/>
                  <a:gd name="T1" fmla="*/ 11332 h 11484"/>
                  <a:gd name="T2" fmla="*/ 0 w 11478"/>
                  <a:gd name="T3" fmla="*/ 11399 h 11484"/>
                  <a:gd name="T4" fmla="*/ 126 w 11478"/>
                  <a:gd name="T5" fmla="*/ 11195 h 11484"/>
                  <a:gd name="T6" fmla="*/ 313 w 11478"/>
                  <a:gd name="T7" fmla="*/ 11103 h 11484"/>
                  <a:gd name="T8" fmla="*/ 211 w 11478"/>
                  <a:gd name="T9" fmla="*/ 11280 h 11484"/>
                  <a:gd name="T10" fmla="*/ 38 w 11478"/>
                  <a:gd name="T11" fmla="*/ 11443 h 11484"/>
                  <a:gd name="T12" fmla="*/ 11121 w 11478"/>
                  <a:gd name="T13" fmla="*/ 11306 h 11484"/>
                  <a:gd name="T14" fmla="*/ 11223 w 11478"/>
                  <a:gd name="T15" fmla="*/ 11199 h 11484"/>
                  <a:gd name="T16" fmla="*/ 11087 w 11478"/>
                  <a:gd name="T17" fmla="*/ 11462 h 11484"/>
                  <a:gd name="T18" fmla="*/ 11463 w 11478"/>
                  <a:gd name="T19" fmla="*/ 11121 h 11484"/>
                  <a:gd name="T20" fmla="*/ 11266 w 11478"/>
                  <a:gd name="T21" fmla="*/ 11195 h 11484"/>
                  <a:gd name="T22" fmla="*/ 6316 w 11478"/>
                  <a:gd name="T23" fmla="*/ 5148 h 11484"/>
                  <a:gd name="T24" fmla="*/ 6423 w 11478"/>
                  <a:gd name="T25" fmla="*/ 5089 h 11484"/>
                  <a:gd name="T26" fmla="*/ 9943 w 11478"/>
                  <a:gd name="T27" fmla="*/ 5155 h 11484"/>
                  <a:gd name="T28" fmla="*/ 10026 w 11478"/>
                  <a:gd name="T29" fmla="*/ 5089 h 11484"/>
                  <a:gd name="T30" fmla="*/ 9817 w 11478"/>
                  <a:gd name="T31" fmla="*/ 5066 h 11484"/>
                  <a:gd name="T32" fmla="*/ 9812 w 11478"/>
                  <a:gd name="T33" fmla="*/ 5089 h 11484"/>
                  <a:gd name="T34" fmla="*/ 9057 w 11478"/>
                  <a:gd name="T35" fmla="*/ 2893 h 11484"/>
                  <a:gd name="T36" fmla="*/ 8829 w 11478"/>
                  <a:gd name="T37" fmla="*/ 2685 h 11484"/>
                  <a:gd name="T38" fmla="*/ 8856 w 11478"/>
                  <a:gd name="T39" fmla="*/ 2767 h 11484"/>
                  <a:gd name="T40" fmla="*/ 9198 w 11478"/>
                  <a:gd name="T41" fmla="*/ 2822 h 11484"/>
                  <a:gd name="T42" fmla="*/ 9026 w 11478"/>
                  <a:gd name="T43" fmla="*/ 2478 h 11484"/>
                  <a:gd name="T44" fmla="*/ 8977 w 11478"/>
                  <a:gd name="T45" fmla="*/ 2685 h 11484"/>
                  <a:gd name="T46" fmla="*/ 9336 w 11478"/>
                  <a:gd name="T47" fmla="*/ 2452 h 11484"/>
                  <a:gd name="T48" fmla="*/ 9302 w 11478"/>
                  <a:gd name="T49" fmla="*/ 2382 h 11484"/>
                  <a:gd name="T50" fmla="*/ 9499 w 11478"/>
                  <a:gd name="T51" fmla="*/ 2274 h 11484"/>
                  <a:gd name="T52" fmla="*/ 9431 w 11478"/>
                  <a:gd name="T53" fmla="*/ 2615 h 11484"/>
                  <a:gd name="T54" fmla="*/ 8715 w 11478"/>
                  <a:gd name="T55" fmla="*/ 2615 h 11484"/>
                  <a:gd name="T56" fmla="*/ 8822 w 11478"/>
                  <a:gd name="T57" fmla="*/ 2341 h 11484"/>
                  <a:gd name="T58" fmla="*/ 8989 w 11478"/>
                  <a:gd name="T59" fmla="*/ 2067 h 11484"/>
                  <a:gd name="T60" fmla="*/ 8958 w 11478"/>
                  <a:gd name="T61" fmla="*/ 2208 h 11484"/>
                  <a:gd name="T62" fmla="*/ 8839 w 11478"/>
                  <a:gd name="T63" fmla="*/ 2478 h 11484"/>
                  <a:gd name="T64" fmla="*/ 8715 w 11478"/>
                  <a:gd name="T65" fmla="*/ 2615 h 11484"/>
                  <a:gd name="T66" fmla="*/ 8610 w 11478"/>
                  <a:gd name="T67" fmla="*/ 2548 h 11484"/>
                  <a:gd name="T68" fmla="*/ 9152 w 11478"/>
                  <a:gd name="T69" fmla="*/ 2204 h 11484"/>
                  <a:gd name="T70" fmla="*/ 9336 w 11478"/>
                  <a:gd name="T71" fmla="*/ 2000 h 11484"/>
                  <a:gd name="T72" fmla="*/ 9416 w 11478"/>
                  <a:gd name="T73" fmla="*/ 2067 h 11484"/>
                  <a:gd name="T74" fmla="*/ 9268 w 11478"/>
                  <a:gd name="T75" fmla="*/ 2233 h 11484"/>
                  <a:gd name="T76" fmla="*/ 9123 w 11478"/>
                  <a:gd name="T77" fmla="*/ 2411 h 11484"/>
                  <a:gd name="T78" fmla="*/ 8778 w 11478"/>
                  <a:gd name="T79" fmla="*/ 2067 h 11484"/>
                  <a:gd name="T80" fmla="*/ 8853 w 11478"/>
                  <a:gd name="T81" fmla="*/ 2067 h 11484"/>
                  <a:gd name="T82" fmla="*/ 9725 w 11478"/>
                  <a:gd name="T83" fmla="*/ 1726 h 11484"/>
                  <a:gd name="T84" fmla="*/ 9725 w 11478"/>
                  <a:gd name="T85" fmla="*/ 1726 h 11484"/>
                  <a:gd name="T86" fmla="*/ 11058 w 11478"/>
                  <a:gd name="T87" fmla="*/ 1656 h 11484"/>
                  <a:gd name="T88" fmla="*/ 11055 w 11478"/>
                  <a:gd name="T89" fmla="*/ 1726 h 11484"/>
                  <a:gd name="T90" fmla="*/ 9919 w 11478"/>
                  <a:gd name="T91" fmla="*/ 1400 h 11484"/>
                  <a:gd name="T92" fmla="*/ 10028 w 11478"/>
                  <a:gd name="T93" fmla="*/ 1519 h 11484"/>
                  <a:gd name="T94" fmla="*/ 9870 w 11478"/>
                  <a:gd name="T95" fmla="*/ 1589 h 11484"/>
                  <a:gd name="T96" fmla="*/ 11152 w 11478"/>
                  <a:gd name="T97" fmla="*/ 1519 h 11484"/>
                  <a:gd name="T98" fmla="*/ 11475 w 11478"/>
                  <a:gd name="T99" fmla="*/ 1448 h 11484"/>
                  <a:gd name="T100" fmla="*/ 6370 w 11478"/>
                  <a:gd name="T101" fmla="*/ 1448 h 11484"/>
                  <a:gd name="T102" fmla="*/ 6387 w 11478"/>
                  <a:gd name="T103" fmla="*/ 1482 h 11484"/>
                  <a:gd name="T104" fmla="*/ 11283 w 11478"/>
                  <a:gd name="T105" fmla="*/ 352 h 11484"/>
                  <a:gd name="T106" fmla="*/ 11291 w 11478"/>
                  <a:gd name="T107" fmla="*/ 367 h 11484"/>
                  <a:gd name="T108" fmla="*/ 11157 w 11478"/>
                  <a:gd name="T109" fmla="*/ 145 h 11484"/>
                  <a:gd name="T110" fmla="*/ 174 w 11478"/>
                  <a:gd name="T111" fmla="*/ 8 h 11484"/>
                  <a:gd name="T112" fmla="*/ 9953 w 11478"/>
                  <a:gd name="T113" fmla="*/ 4 h 1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1478" h="11484">
                    <a:moveTo>
                      <a:pt x="310" y="11469"/>
                    </a:moveTo>
                    <a:lnTo>
                      <a:pt x="310" y="11399"/>
                    </a:lnTo>
                    <a:lnTo>
                      <a:pt x="313" y="11391"/>
                    </a:lnTo>
                    <a:lnTo>
                      <a:pt x="337" y="11332"/>
                    </a:lnTo>
                    <a:lnTo>
                      <a:pt x="347" y="11317"/>
                    </a:lnTo>
                    <a:lnTo>
                      <a:pt x="381" y="11317"/>
                    </a:lnTo>
                    <a:lnTo>
                      <a:pt x="412" y="11332"/>
                    </a:lnTo>
                    <a:lnTo>
                      <a:pt x="415" y="11399"/>
                    </a:lnTo>
                    <a:lnTo>
                      <a:pt x="381" y="11443"/>
                    </a:lnTo>
                    <a:lnTo>
                      <a:pt x="357" y="11469"/>
                    </a:lnTo>
                    <a:lnTo>
                      <a:pt x="347" y="11477"/>
                    </a:lnTo>
                    <a:lnTo>
                      <a:pt x="313" y="11484"/>
                    </a:lnTo>
                    <a:lnTo>
                      <a:pt x="310" y="11469"/>
                    </a:lnTo>
                    <a:close/>
                    <a:moveTo>
                      <a:pt x="0" y="11399"/>
                    </a:moveTo>
                    <a:lnTo>
                      <a:pt x="4" y="11395"/>
                    </a:lnTo>
                    <a:lnTo>
                      <a:pt x="38" y="11347"/>
                    </a:lnTo>
                    <a:lnTo>
                      <a:pt x="46" y="11332"/>
                    </a:lnTo>
                    <a:lnTo>
                      <a:pt x="72" y="11314"/>
                    </a:lnTo>
                    <a:lnTo>
                      <a:pt x="106" y="11288"/>
                    </a:lnTo>
                    <a:lnTo>
                      <a:pt x="116" y="11262"/>
                    </a:lnTo>
                    <a:lnTo>
                      <a:pt x="126" y="11195"/>
                    </a:lnTo>
                    <a:lnTo>
                      <a:pt x="143" y="11132"/>
                    </a:lnTo>
                    <a:lnTo>
                      <a:pt x="150" y="11125"/>
                    </a:lnTo>
                    <a:lnTo>
                      <a:pt x="177" y="11088"/>
                    </a:lnTo>
                    <a:lnTo>
                      <a:pt x="211" y="11088"/>
                    </a:lnTo>
                    <a:lnTo>
                      <a:pt x="245" y="11080"/>
                    </a:lnTo>
                    <a:lnTo>
                      <a:pt x="279" y="11073"/>
                    </a:lnTo>
                    <a:lnTo>
                      <a:pt x="313" y="11103"/>
                    </a:lnTo>
                    <a:lnTo>
                      <a:pt x="315" y="11125"/>
                    </a:lnTo>
                    <a:lnTo>
                      <a:pt x="313" y="11132"/>
                    </a:lnTo>
                    <a:lnTo>
                      <a:pt x="303" y="11195"/>
                    </a:lnTo>
                    <a:lnTo>
                      <a:pt x="284" y="11262"/>
                    </a:lnTo>
                    <a:lnTo>
                      <a:pt x="279" y="11269"/>
                    </a:lnTo>
                    <a:lnTo>
                      <a:pt x="245" y="11280"/>
                    </a:lnTo>
                    <a:lnTo>
                      <a:pt x="211" y="11280"/>
                    </a:lnTo>
                    <a:lnTo>
                      <a:pt x="177" y="11288"/>
                    </a:lnTo>
                    <a:lnTo>
                      <a:pt x="143" y="11303"/>
                    </a:lnTo>
                    <a:lnTo>
                      <a:pt x="123" y="11332"/>
                    </a:lnTo>
                    <a:lnTo>
                      <a:pt x="111" y="11399"/>
                    </a:lnTo>
                    <a:lnTo>
                      <a:pt x="106" y="11425"/>
                    </a:lnTo>
                    <a:lnTo>
                      <a:pt x="72" y="11462"/>
                    </a:lnTo>
                    <a:lnTo>
                      <a:pt x="38" y="11443"/>
                    </a:lnTo>
                    <a:lnTo>
                      <a:pt x="4" y="11406"/>
                    </a:lnTo>
                    <a:lnTo>
                      <a:pt x="0" y="11399"/>
                    </a:lnTo>
                    <a:close/>
                    <a:moveTo>
                      <a:pt x="11041" y="11399"/>
                    </a:moveTo>
                    <a:lnTo>
                      <a:pt x="11050" y="11384"/>
                    </a:lnTo>
                    <a:lnTo>
                      <a:pt x="11072" y="11332"/>
                    </a:lnTo>
                    <a:lnTo>
                      <a:pt x="11087" y="11321"/>
                    </a:lnTo>
                    <a:lnTo>
                      <a:pt x="11121" y="11306"/>
                    </a:lnTo>
                    <a:lnTo>
                      <a:pt x="11150" y="11262"/>
                    </a:lnTo>
                    <a:lnTo>
                      <a:pt x="11152" y="11195"/>
                    </a:lnTo>
                    <a:lnTo>
                      <a:pt x="11155" y="11188"/>
                    </a:lnTo>
                    <a:lnTo>
                      <a:pt x="11189" y="11169"/>
                    </a:lnTo>
                    <a:lnTo>
                      <a:pt x="11223" y="11188"/>
                    </a:lnTo>
                    <a:lnTo>
                      <a:pt x="11227" y="11195"/>
                    </a:lnTo>
                    <a:lnTo>
                      <a:pt x="11223" y="11199"/>
                    </a:lnTo>
                    <a:lnTo>
                      <a:pt x="11189" y="11236"/>
                    </a:lnTo>
                    <a:lnTo>
                      <a:pt x="11172" y="11262"/>
                    </a:lnTo>
                    <a:lnTo>
                      <a:pt x="11155" y="11269"/>
                    </a:lnTo>
                    <a:lnTo>
                      <a:pt x="11130" y="11332"/>
                    </a:lnTo>
                    <a:lnTo>
                      <a:pt x="11121" y="11399"/>
                    </a:lnTo>
                    <a:lnTo>
                      <a:pt x="11121" y="11406"/>
                    </a:lnTo>
                    <a:lnTo>
                      <a:pt x="11087" y="11462"/>
                    </a:lnTo>
                    <a:lnTo>
                      <a:pt x="11050" y="11417"/>
                    </a:lnTo>
                    <a:lnTo>
                      <a:pt x="11041" y="11399"/>
                    </a:lnTo>
                    <a:close/>
                    <a:moveTo>
                      <a:pt x="11417" y="11262"/>
                    </a:moveTo>
                    <a:lnTo>
                      <a:pt x="11395" y="11195"/>
                    </a:lnTo>
                    <a:lnTo>
                      <a:pt x="11429" y="11140"/>
                    </a:lnTo>
                    <a:lnTo>
                      <a:pt x="11453" y="11125"/>
                    </a:lnTo>
                    <a:lnTo>
                      <a:pt x="11463" y="11121"/>
                    </a:lnTo>
                    <a:lnTo>
                      <a:pt x="11465" y="11125"/>
                    </a:lnTo>
                    <a:lnTo>
                      <a:pt x="11478" y="11195"/>
                    </a:lnTo>
                    <a:lnTo>
                      <a:pt x="11463" y="11236"/>
                    </a:lnTo>
                    <a:lnTo>
                      <a:pt x="11436" y="11262"/>
                    </a:lnTo>
                    <a:lnTo>
                      <a:pt x="11429" y="11266"/>
                    </a:lnTo>
                    <a:lnTo>
                      <a:pt x="11417" y="11262"/>
                    </a:lnTo>
                    <a:close/>
                    <a:moveTo>
                      <a:pt x="11266" y="11195"/>
                    </a:moveTo>
                    <a:lnTo>
                      <a:pt x="11291" y="11154"/>
                    </a:lnTo>
                    <a:lnTo>
                      <a:pt x="11327" y="11191"/>
                    </a:lnTo>
                    <a:lnTo>
                      <a:pt x="11327" y="11195"/>
                    </a:lnTo>
                    <a:lnTo>
                      <a:pt x="11291" y="11247"/>
                    </a:lnTo>
                    <a:lnTo>
                      <a:pt x="11266" y="11195"/>
                    </a:lnTo>
                    <a:close/>
                    <a:moveTo>
                      <a:pt x="6309" y="5155"/>
                    </a:moveTo>
                    <a:lnTo>
                      <a:pt x="6316" y="5148"/>
                    </a:lnTo>
                    <a:lnTo>
                      <a:pt x="6350" y="5133"/>
                    </a:lnTo>
                    <a:lnTo>
                      <a:pt x="6355" y="5089"/>
                    </a:lnTo>
                    <a:lnTo>
                      <a:pt x="6370" y="5018"/>
                    </a:lnTo>
                    <a:lnTo>
                      <a:pt x="6387" y="4978"/>
                    </a:lnTo>
                    <a:lnTo>
                      <a:pt x="6421" y="4959"/>
                    </a:lnTo>
                    <a:lnTo>
                      <a:pt x="6445" y="5018"/>
                    </a:lnTo>
                    <a:lnTo>
                      <a:pt x="6423" y="5089"/>
                    </a:lnTo>
                    <a:lnTo>
                      <a:pt x="6421" y="5089"/>
                    </a:lnTo>
                    <a:lnTo>
                      <a:pt x="6387" y="5115"/>
                    </a:lnTo>
                    <a:lnTo>
                      <a:pt x="6353" y="5155"/>
                    </a:lnTo>
                    <a:lnTo>
                      <a:pt x="6350" y="5163"/>
                    </a:lnTo>
                    <a:lnTo>
                      <a:pt x="6316" y="5200"/>
                    </a:lnTo>
                    <a:lnTo>
                      <a:pt x="6309" y="5155"/>
                    </a:lnTo>
                    <a:close/>
                    <a:moveTo>
                      <a:pt x="9943" y="5155"/>
                    </a:moveTo>
                    <a:lnTo>
                      <a:pt x="9953" y="5148"/>
                    </a:lnTo>
                    <a:lnTo>
                      <a:pt x="9980" y="5089"/>
                    </a:lnTo>
                    <a:lnTo>
                      <a:pt x="9987" y="5055"/>
                    </a:lnTo>
                    <a:lnTo>
                      <a:pt x="10002" y="5018"/>
                    </a:lnTo>
                    <a:lnTo>
                      <a:pt x="10023" y="4985"/>
                    </a:lnTo>
                    <a:lnTo>
                      <a:pt x="10043" y="5018"/>
                    </a:lnTo>
                    <a:lnTo>
                      <a:pt x="10026" y="5089"/>
                    </a:lnTo>
                    <a:lnTo>
                      <a:pt x="10023" y="5089"/>
                    </a:lnTo>
                    <a:lnTo>
                      <a:pt x="9987" y="5103"/>
                    </a:lnTo>
                    <a:lnTo>
                      <a:pt x="9958" y="5155"/>
                    </a:lnTo>
                    <a:lnTo>
                      <a:pt x="9953" y="5170"/>
                    </a:lnTo>
                    <a:lnTo>
                      <a:pt x="9943" y="5155"/>
                    </a:lnTo>
                    <a:close/>
                    <a:moveTo>
                      <a:pt x="9812" y="5089"/>
                    </a:moveTo>
                    <a:lnTo>
                      <a:pt x="9817" y="5066"/>
                    </a:lnTo>
                    <a:lnTo>
                      <a:pt x="9832" y="5018"/>
                    </a:lnTo>
                    <a:lnTo>
                      <a:pt x="9851" y="4989"/>
                    </a:lnTo>
                    <a:lnTo>
                      <a:pt x="9866" y="5018"/>
                    </a:lnTo>
                    <a:lnTo>
                      <a:pt x="9851" y="5078"/>
                    </a:lnTo>
                    <a:lnTo>
                      <a:pt x="9839" y="5089"/>
                    </a:lnTo>
                    <a:lnTo>
                      <a:pt x="9817" y="5096"/>
                    </a:lnTo>
                    <a:lnTo>
                      <a:pt x="9812" y="5089"/>
                    </a:lnTo>
                    <a:close/>
                    <a:moveTo>
                      <a:pt x="9057" y="2893"/>
                    </a:moveTo>
                    <a:lnTo>
                      <a:pt x="9062" y="2885"/>
                    </a:lnTo>
                    <a:lnTo>
                      <a:pt x="9096" y="2874"/>
                    </a:lnTo>
                    <a:lnTo>
                      <a:pt x="9111" y="2893"/>
                    </a:lnTo>
                    <a:lnTo>
                      <a:pt x="9096" y="2930"/>
                    </a:lnTo>
                    <a:lnTo>
                      <a:pt x="9062" y="2948"/>
                    </a:lnTo>
                    <a:lnTo>
                      <a:pt x="9057" y="2893"/>
                    </a:lnTo>
                    <a:close/>
                    <a:moveTo>
                      <a:pt x="8853" y="2756"/>
                    </a:moveTo>
                    <a:lnTo>
                      <a:pt x="8822" y="2693"/>
                    </a:lnTo>
                    <a:lnTo>
                      <a:pt x="8788" y="2700"/>
                    </a:lnTo>
                    <a:lnTo>
                      <a:pt x="8785" y="2685"/>
                    </a:lnTo>
                    <a:lnTo>
                      <a:pt x="8788" y="2682"/>
                    </a:lnTo>
                    <a:lnTo>
                      <a:pt x="8822" y="2667"/>
                    </a:lnTo>
                    <a:lnTo>
                      <a:pt x="8829" y="2685"/>
                    </a:lnTo>
                    <a:lnTo>
                      <a:pt x="8856" y="2745"/>
                    </a:lnTo>
                    <a:lnTo>
                      <a:pt x="8890" y="2733"/>
                    </a:lnTo>
                    <a:lnTo>
                      <a:pt x="8924" y="2748"/>
                    </a:lnTo>
                    <a:lnTo>
                      <a:pt x="8928" y="2756"/>
                    </a:lnTo>
                    <a:lnTo>
                      <a:pt x="8924" y="2767"/>
                    </a:lnTo>
                    <a:lnTo>
                      <a:pt x="8890" y="2796"/>
                    </a:lnTo>
                    <a:lnTo>
                      <a:pt x="8856" y="2767"/>
                    </a:lnTo>
                    <a:lnTo>
                      <a:pt x="8853" y="2756"/>
                    </a:lnTo>
                    <a:close/>
                    <a:moveTo>
                      <a:pt x="9186" y="2756"/>
                    </a:moveTo>
                    <a:lnTo>
                      <a:pt x="9198" y="2745"/>
                    </a:lnTo>
                    <a:lnTo>
                      <a:pt x="9232" y="2726"/>
                    </a:lnTo>
                    <a:lnTo>
                      <a:pt x="9266" y="2756"/>
                    </a:lnTo>
                    <a:lnTo>
                      <a:pt x="9232" y="2804"/>
                    </a:lnTo>
                    <a:lnTo>
                      <a:pt x="9198" y="2822"/>
                    </a:lnTo>
                    <a:lnTo>
                      <a:pt x="9186" y="2756"/>
                    </a:lnTo>
                    <a:close/>
                    <a:moveTo>
                      <a:pt x="8977" y="2685"/>
                    </a:moveTo>
                    <a:lnTo>
                      <a:pt x="8975" y="2615"/>
                    </a:lnTo>
                    <a:lnTo>
                      <a:pt x="8972" y="2548"/>
                    </a:lnTo>
                    <a:lnTo>
                      <a:pt x="8975" y="2478"/>
                    </a:lnTo>
                    <a:lnTo>
                      <a:pt x="8994" y="2459"/>
                    </a:lnTo>
                    <a:lnTo>
                      <a:pt x="9026" y="2478"/>
                    </a:lnTo>
                    <a:lnTo>
                      <a:pt x="9028" y="2482"/>
                    </a:lnTo>
                    <a:lnTo>
                      <a:pt x="9047" y="2548"/>
                    </a:lnTo>
                    <a:lnTo>
                      <a:pt x="9047" y="2615"/>
                    </a:lnTo>
                    <a:lnTo>
                      <a:pt x="9028" y="2656"/>
                    </a:lnTo>
                    <a:lnTo>
                      <a:pt x="8999" y="2685"/>
                    </a:lnTo>
                    <a:lnTo>
                      <a:pt x="8994" y="2696"/>
                    </a:lnTo>
                    <a:lnTo>
                      <a:pt x="8977" y="2685"/>
                    </a:lnTo>
                    <a:close/>
                    <a:moveTo>
                      <a:pt x="9297" y="2685"/>
                    </a:moveTo>
                    <a:lnTo>
                      <a:pt x="9302" y="2678"/>
                    </a:lnTo>
                    <a:lnTo>
                      <a:pt x="9327" y="2615"/>
                    </a:lnTo>
                    <a:lnTo>
                      <a:pt x="9336" y="2585"/>
                    </a:lnTo>
                    <a:lnTo>
                      <a:pt x="9353" y="2548"/>
                    </a:lnTo>
                    <a:lnTo>
                      <a:pt x="9344" y="2478"/>
                    </a:lnTo>
                    <a:lnTo>
                      <a:pt x="9336" y="2452"/>
                    </a:lnTo>
                    <a:lnTo>
                      <a:pt x="9314" y="2478"/>
                    </a:lnTo>
                    <a:lnTo>
                      <a:pt x="9302" y="2485"/>
                    </a:lnTo>
                    <a:lnTo>
                      <a:pt x="9268" y="2522"/>
                    </a:lnTo>
                    <a:lnTo>
                      <a:pt x="9234" y="2478"/>
                    </a:lnTo>
                    <a:lnTo>
                      <a:pt x="9264" y="2411"/>
                    </a:lnTo>
                    <a:lnTo>
                      <a:pt x="9268" y="2404"/>
                    </a:lnTo>
                    <a:lnTo>
                      <a:pt x="9302" y="2382"/>
                    </a:lnTo>
                    <a:lnTo>
                      <a:pt x="9336" y="2396"/>
                    </a:lnTo>
                    <a:lnTo>
                      <a:pt x="9370" y="2396"/>
                    </a:lnTo>
                    <a:lnTo>
                      <a:pt x="9404" y="2352"/>
                    </a:lnTo>
                    <a:lnTo>
                      <a:pt x="9438" y="2274"/>
                    </a:lnTo>
                    <a:lnTo>
                      <a:pt x="9438" y="2271"/>
                    </a:lnTo>
                    <a:lnTo>
                      <a:pt x="9472" y="2252"/>
                    </a:lnTo>
                    <a:lnTo>
                      <a:pt x="9499" y="2274"/>
                    </a:lnTo>
                    <a:lnTo>
                      <a:pt x="9472" y="2322"/>
                    </a:lnTo>
                    <a:lnTo>
                      <a:pt x="9467" y="2341"/>
                    </a:lnTo>
                    <a:lnTo>
                      <a:pt x="9438" y="2396"/>
                    </a:lnTo>
                    <a:lnTo>
                      <a:pt x="9431" y="2411"/>
                    </a:lnTo>
                    <a:lnTo>
                      <a:pt x="9416" y="2478"/>
                    </a:lnTo>
                    <a:lnTo>
                      <a:pt x="9407" y="2548"/>
                    </a:lnTo>
                    <a:lnTo>
                      <a:pt x="9431" y="2615"/>
                    </a:lnTo>
                    <a:lnTo>
                      <a:pt x="9404" y="2659"/>
                    </a:lnTo>
                    <a:lnTo>
                      <a:pt x="9385" y="2685"/>
                    </a:lnTo>
                    <a:lnTo>
                      <a:pt x="9370" y="2696"/>
                    </a:lnTo>
                    <a:lnTo>
                      <a:pt x="9336" y="2715"/>
                    </a:lnTo>
                    <a:lnTo>
                      <a:pt x="9302" y="2711"/>
                    </a:lnTo>
                    <a:lnTo>
                      <a:pt x="9297" y="2685"/>
                    </a:lnTo>
                    <a:close/>
                    <a:moveTo>
                      <a:pt x="8715" y="2615"/>
                    </a:moveTo>
                    <a:lnTo>
                      <a:pt x="8708" y="2548"/>
                    </a:lnTo>
                    <a:lnTo>
                      <a:pt x="8720" y="2545"/>
                    </a:lnTo>
                    <a:lnTo>
                      <a:pt x="8746" y="2478"/>
                    </a:lnTo>
                    <a:lnTo>
                      <a:pt x="8754" y="2474"/>
                    </a:lnTo>
                    <a:lnTo>
                      <a:pt x="8783" y="2411"/>
                    </a:lnTo>
                    <a:lnTo>
                      <a:pt x="8788" y="2400"/>
                    </a:lnTo>
                    <a:lnTo>
                      <a:pt x="8822" y="2341"/>
                    </a:lnTo>
                    <a:lnTo>
                      <a:pt x="8856" y="2326"/>
                    </a:lnTo>
                    <a:lnTo>
                      <a:pt x="8880" y="2274"/>
                    </a:lnTo>
                    <a:lnTo>
                      <a:pt x="8890" y="2248"/>
                    </a:lnTo>
                    <a:lnTo>
                      <a:pt x="8924" y="2196"/>
                    </a:lnTo>
                    <a:lnTo>
                      <a:pt x="8958" y="2196"/>
                    </a:lnTo>
                    <a:lnTo>
                      <a:pt x="8970" y="2137"/>
                    </a:lnTo>
                    <a:lnTo>
                      <a:pt x="8989" y="2067"/>
                    </a:lnTo>
                    <a:lnTo>
                      <a:pt x="8994" y="2059"/>
                    </a:lnTo>
                    <a:lnTo>
                      <a:pt x="9028" y="2059"/>
                    </a:lnTo>
                    <a:lnTo>
                      <a:pt x="9030" y="2067"/>
                    </a:lnTo>
                    <a:lnTo>
                      <a:pt x="9028" y="2137"/>
                    </a:lnTo>
                    <a:lnTo>
                      <a:pt x="8994" y="2174"/>
                    </a:lnTo>
                    <a:lnTo>
                      <a:pt x="8962" y="2204"/>
                    </a:lnTo>
                    <a:lnTo>
                      <a:pt x="8958" y="2208"/>
                    </a:lnTo>
                    <a:lnTo>
                      <a:pt x="8938" y="2274"/>
                    </a:lnTo>
                    <a:lnTo>
                      <a:pt x="8926" y="2341"/>
                    </a:lnTo>
                    <a:lnTo>
                      <a:pt x="8924" y="2352"/>
                    </a:lnTo>
                    <a:lnTo>
                      <a:pt x="8890" y="2378"/>
                    </a:lnTo>
                    <a:lnTo>
                      <a:pt x="8887" y="2411"/>
                    </a:lnTo>
                    <a:lnTo>
                      <a:pt x="8856" y="2456"/>
                    </a:lnTo>
                    <a:lnTo>
                      <a:pt x="8839" y="2478"/>
                    </a:lnTo>
                    <a:lnTo>
                      <a:pt x="8822" y="2496"/>
                    </a:lnTo>
                    <a:lnTo>
                      <a:pt x="8788" y="2522"/>
                    </a:lnTo>
                    <a:lnTo>
                      <a:pt x="8771" y="2548"/>
                    </a:lnTo>
                    <a:lnTo>
                      <a:pt x="8754" y="2593"/>
                    </a:lnTo>
                    <a:lnTo>
                      <a:pt x="8722" y="2615"/>
                    </a:lnTo>
                    <a:lnTo>
                      <a:pt x="8720" y="2619"/>
                    </a:lnTo>
                    <a:lnTo>
                      <a:pt x="8715" y="2615"/>
                    </a:lnTo>
                    <a:close/>
                    <a:moveTo>
                      <a:pt x="8610" y="2548"/>
                    </a:moveTo>
                    <a:lnTo>
                      <a:pt x="8615" y="2533"/>
                    </a:lnTo>
                    <a:lnTo>
                      <a:pt x="8649" y="2515"/>
                    </a:lnTo>
                    <a:lnTo>
                      <a:pt x="8669" y="2548"/>
                    </a:lnTo>
                    <a:lnTo>
                      <a:pt x="8649" y="2596"/>
                    </a:lnTo>
                    <a:lnTo>
                      <a:pt x="8615" y="2596"/>
                    </a:lnTo>
                    <a:lnTo>
                      <a:pt x="8610" y="2548"/>
                    </a:lnTo>
                    <a:close/>
                    <a:moveTo>
                      <a:pt x="9043" y="2411"/>
                    </a:moveTo>
                    <a:lnTo>
                      <a:pt x="9043" y="2341"/>
                    </a:lnTo>
                    <a:lnTo>
                      <a:pt x="9062" y="2282"/>
                    </a:lnTo>
                    <a:lnTo>
                      <a:pt x="9096" y="2278"/>
                    </a:lnTo>
                    <a:lnTo>
                      <a:pt x="9098" y="2274"/>
                    </a:lnTo>
                    <a:lnTo>
                      <a:pt x="9130" y="2233"/>
                    </a:lnTo>
                    <a:lnTo>
                      <a:pt x="9152" y="2204"/>
                    </a:lnTo>
                    <a:lnTo>
                      <a:pt x="9164" y="2193"/>
                    </a:lnTo>
                    <a:lnTo>
                      <a:pt x="9232" y="2141"/>
                    </a:lnTo>
                    <a:lnTo>
                      <a:pt x="9239" y="2137"/>
                    </a:lnTo>
                    <a:lnTo>
                      <a:pt x="9268" y="2089"/>
                    </a:lnTo>
                    <a:lnTo>
                      <a:pt x="9288" y="2067"/>
                    </a:lnTo>
                    <a:lnTo>
                      <a:pt x="9302" y="2041"/>
                    </a:lnTo>
                    <a:lnTo>
                      <a:pt x="9336" y="2000"/>
                    </a:lnTo>
                    <a:lnTo>
                      <a:pt x="9341" y="2000"/>
                    </a:lnTo>
                    <a:lnTo>
                      <a:pt x="9370" y="1978"/>
                    </a:lnTo>
                    <a:lnTo>
                      <a:pt x="9404" y="1967"/>
                    </a:lnTo>
                    <a:lnTo>
                      <a:pt x="9438" y="1996"/>
                    </a:lnTo>
                    <a:lnTo>
                      <a:pt x="9441" y="2000"/>
                    </a:lnTo>
                    <a:lnTo>
                      <a:pt x="9438" y="2000"/>
                    </a:lnTo>
                    <a:lnTo>
                      <a:pt x="9416" y="2067"/>
                    </a:lnTo>
                    <a:lnTo>
                      <a:pt x="9404" y="2089"/>
                    </a:lnTo>
                    <a:lnTo>
                      <a:pt x="9370" y="2130"/>
                    </a:lnTo>
                    <a:lnTo>
                      <a:pt x="9353" y="2137"/>
                    </a:lnTo>
                    <a:lnTo>
                      <a:pt x="9336" y="2141"/>
                    </a:lnTo>
                    <a:lnTo>
                      <a:pt x="9302" y="2185"/>
                    </a:lnTo>
                    <a:lnTo>
                      <a:pt x="9293" y="2204"/>
                    </a:lnTo>
                    <a:lnTo>
                      <a:pt x="9268" y="2233"/>
                    </a:lnTo>
                    <a:lnTo>
                      <a:pt x="9251" y="2274"/>
                    </a:lnTo>
                    <a:lnTo>
                      <a:pt x="9232" y="2304"/>
                    </a:lnTo>
                    <a:lnTo>
                      <a:pt x="9198" y="2333"/>
                    </a:lnTo>
                    <a:lnTo>
                      <a:pt x="9191" y="2341"/>
                    </a:lnTo>
                    <a:lnTo>
                      <a:pt x="9164" y="2371"/>
                    </a:lnTo>
                    <a:lnTo>
                      <a:pt x="9130" y="2404"/>
                    </a:lnTo>
                    <a:lnTo>
                      <a:pt x="9123" y="2411"/>
                    </a:lnTo>
                    <a:lnTo>
                      <a:pt x="9096" y="2437"/>
                    </a:lnTo>
                    <a:lnTo>
                      <a:pt x="9062" y="2433"/>
                    </a:lnTo>
                    <a:lnTo>
                      <a:pt x="9043" y="2411"/>
                    </a:lnTo>
                    <a:close/>
                    <a:moveTo>
                      <a:pt x="8734" y="2204"/>
                    </a:moveTo>
                    <a:lnTo>
                      <a:pt x="8754" y="2156"/>
                    </a:lnTo>
                    <a:lnTo>
                      <a:pt x="8768" y="2137"/>
                    </a:lnTo>
                    <a:lnTo>
                      <a:pt x="8778" y="2067"/>
                    </a:lnTo>
                    <a:lnTo>
                      <a:pt x="8788" y="2041"/>
                    </a:lnTo>
                    <a:lnTo>
                      <a:pt x="8807" y="2000"/>
                    </a:lnTo>
                    <a:lnTo>
                      <a:pt x="8822" y="1971"/>
                    </a:lnTo>
                    <a:lnTo>
                      <a:pt x="8856" y="1993"/>
                    </a:lnTo>
                    <a:lnTo>
                      <a:pt x="8861" y="2000"/>
                    </a:lnTo>
                    <a:lnTo>
                      <a:pt x="8856" y="2037"/>
                    </a:lnTo>
                    <a:lnTo>
                      <a:pt x="8853" y="2067"/>
                    </a:lnTo>
                    <a:lnTo>
                      <a:pt x="8822" y="2104"/>
                    </a:lnTo>
                    <a:lnTo>
                      <a:pt x="8793" y="2137"/>
                    </a:lnTo>
                    <a:lnTo>
                      <a:pt x="8788" y="2145"/>
                    </a:lnTo>
                    <a:lnTo>
                      <a:pt x="8761" y="2204"/>
                    </a:lnTo>
                    <a:lnTo>
                      <a:pt x="8754" y="2230"/>
                    </a:lnTo>
                    <a:lnTo>
                      <a:pt x="8734" y="2204"/>
                    </a:lnTo>
                    <a:close/>
                    <a:moveTo>
                      <a:pt x="9725" y="1726"/>
                    </a:moveTo>
                    <a:lnTo>
                      <a:pt x="9747" y="1656"/>
                    </a:lnTo>
                    <a:lnTo>
                      <a:pt x="9783" y="1645"/>
                    </a:lnTo>
                    <a:lnTo>
                      <a:pt x="9785" y="1656"/>
                    </a:lnTo>
                    <a:lnTo>
                      <a:pt x="9790" y="1726"/>
                    </a:lnTo>
                    <a:lnTo>
                      <a:pt x="9783" y="1752"/>
                    </a:lnTo>
                    <a:lnTo>
                      <a:pt x="9747" y="1756"/>
                    </a:lnTo>
                    <a:lnTo>
                      <a:pt x="9725" y="1726"/>
                    </a:lnTo>
                    <a:close/>
                    <a:moveTo>
                      <a:pt x="10089" y="1726"/>
                    </a:moveTo>
                    <a:lnTo>
                      <a:pt x="10091" y="1715"/>
                    </a:lnTo>
                    <a:lnTo>
                      <a:pt x="10099" y="1726"/>
                    </a:lnTo>
                    <a:lnTo>
                      <a:pt x="10091" y="1734"/>
                    </a:lnTo>
                    <a:lnTo>
                      <a:pt x="10089" y="1726"/>
                    </a:lnTo>
                    <a:close/>
                    <a:moveTo>
                      <a:pt x="11055" y="1726"/>
                    </a:moveTo>
                    <a:lnTo>
                      <a:pt x="11058" y="1656"/>
                    </a:lnTo>
                    <a:lnTo>
                      <a:pt x="11087" y="1634"/>
                    </a:lnTo>
                    <a:lnTo>
                      <a:pt x="11121" y="1622"/>
                    </a:lnTo>
                    <a:lnTo>
                      <a:pt x="11128" y="1656"/>
                    </a:lnTo>
                    <a:lnTo>
                      <a:pt x="11121" y="1689"/>
                    </a:lnTo>
                    <a:lnTo>
                      <a:pt x="11106" y="1726"/>
                    </a:lnTo>
                    <a:lnTo>
                      <a:pt x="11087" y="1759"/>
                    </a:lnTo>
                    <a:lnTo>
                      <a:pt x="11055" y="1726"/>
                    </a:lnTo>
                    <a:close/>
                    <a:moveTo>
                      <a:pt x="9870" y="1589"/>
                    </a:moveTo>
                    <a:lnTo>
                      <a:pt x="9870" y="1519"/>
                    </a:lnTo>
                    <a:lnTo>
                      <a:pt x="9851" y="1452"/>
                    </a:lnTo>
                    <a:lnTo>
                      <a:pt x="9849" y="1448"/>
                    </a:lnTo>
                    <a:lnTo>
                      <a:pt x="9851" y="1448"/>
                    </a:lnTo>
                    <a:lnTo>
                      <a:pt x="9885" y="1437"/>
                    </a:lnTo>
                    <a:lnTo>
                      <a:pt x="9919" y="1400"/>
                    </a:lnTo>
                    <a:lnTo>
                      <a:pt x="9953" y="1385"/>
                    </a:lnTo>
                    <a:lnTo>
                      <a:pt x="9963" y="1382"/>
                    </a:lnTo>
                    <a:lnTo>
                      <a:pt x="9987" y="1360"/>
                    </a:lnTo>
                    <a:lnTo>
                      <a:pt x="10023" y="1367"/>
                    </a:lnTo>
                    <a:lnTo>
                      <a:pt x="10031" y="1382"/>
                    </a:lnTo>
                    <a:lnTo>
                      <a:pt x="10043" y="1448"/>
                    </a:lnTo>
                    <a:lnTo>
                      <a:pt x="10028" y="1519"/>
                    </a:lnTo>
                    <a:lnTo>
                      <a:pt x="10023" y="1534"/>
                    </a:lnTo>
                    <a:lnTo>
                      <a:pt x="9987" y="1522"/>
                    </a:lnTo>
                    <a:lnTo>
                      <a:pt x="9953" y="1571"/>
                    </a:lnTo>
                    <a:lnTo>
                      <a:pt x="9924" y="1589"/>
                    </a:lnTo>
                    <a:lnTo>
                      <a:pt x="9919" y="1589"/>
                    </a:lnTo>
                    <a:lnTo>
                      <a:pt x="9885" y="1600"/>
                    </a:lnTo>
                    <a:lnTo>
                      <a:pt x="9870" y="1589"/>
                    </a:lnTo>
                    <a:close/>
                    <a:moveTo>
                      <a:pt x="11152" y="1519"/>
                    </a:moveTo>
                    <a:lnTo>
                      <a:pt x="11155" y="1508"/>
                    </a:lnTo>
                    <a:lnTo>
                      <a:pt x="11189" y="1504"/>
                    </a:lnTo>
                    <a:lnTo>
                      <a:pt x="11196" y="1519"/>
                    </a:lnTo>
                    <a:lnTo>
                      <a:pt x="11189" y="1526"/>
                    </a:lnTo>
                    <a:lnTo>
                      <a:pt x="11155" y="1537"/>
                    </a:lnTo>
                    <a:lnTo>
                      <a:pt x="11152" y="1519"/>
                    </a:lnTo>
                    <a:close/>
                    <a:moveTo>
                      <a:pt x="11359" y="1519"/>
                    </a:moveTo>
                    <a:lnTo>
                      <a:pt x="11361" y="1511"/>
                    </a:lnTo>
                    <a:lnTo>
                      <a:pt x="11395" y="1474"/>
                    </a:lnTo>
                    <a:lnTo>
                      <a:pt x="11402" y="1448"/>
                    </a:lnTo>
                    <a:lnTo>
                      <a:pt x="11429" y="1426"/>
                    </a:lnTo>
                    <a:lnTo>
                      <a:pt x="11463" y="1415"/>
                    </a:lnTo>
                    <a:lnTo>
                      <a:pt x="11475" y="1448"/>
                    </a:lnTo>
                    <a:lnTo>
                      <a:pt x="11473" y="1519"/>
                    </a:lnTo>
                    <a:lnTo>
                      <a:pt x="11463" y="1537"/>
                    </a:lnTo>
                    <a:lnTo>
                      <a:pt x="11429" y="1556"/>
                    </a:lnTo>
                    <a:lnTo>
                      <a:pt x="11395" y="1534"/>
                    </a:lnTo>
                    <a:lnTo>
                      <a:pt x="11361" y="1522"/>
                    </a:lnTo>
                    <a:lnTo>
                      <a:pt x="11359" y="1519"/>
                    </a:lnTo>
                    <a:close/>
                    <a:moveTo>
                      <a:pt x="6370" y="1448"/>
                    </a:moveTo>
                    <a:lnTo>
                      <a:pt x="6387" y="1400"/>
                    </a:lnTo>
                    <a:lnTo>
                      <a:pt x="6409" y="1382"/>
                    </a:lnTo>
                    <a:lnTo>
                      <a:pt x="6421" y="1371"/>
                    </a:lnTo>
                    <a:lnTo>
                      <a:pt x="6428" y="1382"/>
                    </a:lnTo>
                    <a:lnTo>
                      <a:pt x="6426" y="1448"/>
                    </a:lnTo>
                    <a:lnTo>
                      <a:pt x="6421" y="1460"/>
                    </a:lnTo>
                    <a:lnTo>
                      <a:pt x="6387" y="1482"/>
                    </a:lnTo>
                    <a:lnTo>
                      <a:pt x="6370" y="1448"/>
                    </a:lnTo>
                    <a:close/>
                    <a:moveTo>
                      <a:pt x="11075" y="423"/>
                    </a:moveTo>
                    <a:lnTo>
                      <a:pt x="11087" y="382"/>
                    </a:lnTo>
                    <a:lnTo>
                      <a:pt x="11094" y="423"/>
                    </a:lnTo>
                    <a:lnTo>
                      <a:pt x="11087" y="437"/>
                    </a:lnTo>
                    <a:lnTo>
                      <a:pt x="11075" y="423"/>
                    </a:lnTo>
                    <a:close/>
                    <a:moveTo>
                      <a:pt x="11283" y="352"/>
                    </a:moveTo>
                    <a:lnTo>
                      <a:pt x="11276" y="282"/>
                    </a:lnTo>
                    <a:lnTo>
                      <a:pt x="11291" y="252"/>
                    </a:lnTo>
                    <a:lnTo>
                      <a:pt x="11327" y="241"/>
                    </a:lnTo>
                    <a:lnTo>
                      <a:pt x="11351" y="282"/>
                    </a:lnTo>
                    <a:lnTo>
                      <a:pt x="11327" y="334"/>
                    </a:lnTo>
                    <a:lnTo>
                      <a:pt x="11310" y="352"/>
                    </a:lnTo>
                    <a:lnTo>
                      <a:pt x="11291" y="367"/>
                    </a:lnTo>
                    <a:lnTo>
                      <a:pt x="11283" y="352"/>
                    </a:lnTo>
                    <a:close/>
                    <a:moveTo>
                      <a:pt x="11109" y="145"/>
                    </a:moveTo>
                    <a:lnTo>
                      <a:pt x="11121" y="115"/>
                    </a:lnTo>
                    <a:lnTo>
                      <a:pt x="11140" y="78"/>
                    </a:lnTo>
                    <a:lnTo>
                      <a:pt x="11155" y="52"/>
                    </a:lnTo>
                    <a:lnTo>
                      <a:pt x="11184" y="78"/>
                    </a:lnTo>
                    <a:lnTo>
                      <a:pt x="11157" y="145"/>
                    </a:lnTo>
                    <a:lnTo>
                      <a:pt x="11155" y="149"/>
                    </a:lnTo>
                    <a:lnTo>
                      <a:pt x="11121" y="171"/>
                    </a:lnTo>
                    <a:lnTo>
                      <a:pt x="11109" y="145"/>
                    </a:lnTo>
                    <a:close/>
                    <a:moveTo>
                      <a:pt x="174" y="8"/>
                    </a:moveTo>
                    <a:lnTo>
                      <a:pt x="182" y="8"/>
                    </a:lnTo>
                    <a:lnTo>
                      <a:pt x="177" y="56"/>
                    </a:lnTo>
                    <a:lnTo>
                      <a:pt x="174" y="8"/>
                    </a:lnTo>
                    <a:close/>
                    <a:moveTo>
                      <a:pt x="255" y="8"/>
                    </a:moveTo>
                    <a:lnTo>
                      <a:pt x="279" y="0"/>
                    </a:lnTo>
                    <a:lnTo>
                      <a:pt x="281" y="8"/>
                    </a:lnTo>
                    <a:lnTo>
                      <a:pt x="279" y="38"/>
                    </a:lnTo>
                    <a:lnTo>
                      <a:pt x="255" y="8"/>
                    </a:lnTo>
                    <a:close/>
                    <a:moveTo>
                      <a:pt x="9946" y="8"/>
                    </a:moveTo>
                    <a:lnTo>
                      <a:pt x="9953" y="4"/>
                    </a:lnTo>
                    <a:lnTo>
                      <a:pt x="9958" y="8"/>
                    </a:lnTo>
                    <a:lnTo>
                      <a:pt x="9953" y="23"/>
                    </a:lnTo>
                    <a:lnTo>
                      <a:pt x="9946" y="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0" name="Level 5 negativ Tieffeld">
                <a:extLst>
                  <a:ext uri="{FF2B5EF4-FFF2-40B4-BE49-F238E27FC236}">
                    <a16:creationId xmlns:a16="http://schemas.microsoft.com/office/drawing/2014/main" id="{67280DDC-0B82-1E0D-4738-479DC84B00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82713" y="2327275"/>
                <a:ext cx="3717925" cy="3630613"/>
              </a:xfrm>
              <a:custGeom>
                <a:avLst/>
                <a:gdLst>
                  <a:gd name="T0" fmla="*/ 31 w 11419"/>
                  <a:gd name="T1" fmla="*/ 11050 h 11161"/>
                  <a:gd name="T2" fmla="*/ 85 w 11419"/>
                  <a:gd name="T3" fmla="*/ 10913 h 11161"/>
                  <a:gd name="T4" fmla="*/ 131 w 11419"/>
                  <a:gd name="T5" fmla="*/ 10832 h 11161"/>
                  <a:gd name="T6" fmla="*/ 233 w 11419"/>
                  <a:gd name="T7" fmla="*/ 10813 h 11161"/>
                  <a:gd name="T8" fmla="*/ 233 w 11419"/>
                  <a:gd name="T9" fmla="*/ 10976 h 11161"/>
                  <a:gd name="T10" fmla="*/ 165 w 11419"/>
                  <a:gd name="T11" fmla="*/ 10987 h 11161"/>
                  <a:gd name="T12" fmla="*/ 70 w 11419"/>
                  <a:gd name="T13" fmla="*/ 11050 h 11161"/>
                  <a:gd name="T14" fmla="*/ 26 w 11419"/>
                  <a:gd name="T15" fmla="*/ 11146 h 11161"/>
                  <a:gd name="T16" fmla="*/ 301 w 11419"/>
                  <a:gd name="T17" fmla="*/ 11050 h 11161"/>
                  <a:gd name="T18" fmla="*/ 301 w 11419"/>
                  <a:gd name="T19" fmla="*/ 11161 h 11161"/>
                  <a:gd name="T20" fmla="*/ 11041 w 11419"/>
                  <a:gd name="T21" fmla="*/ 11087 h 11161"/>
                  <a:gd name="T22" fmla="*/ 11026 w 11419"/>
                  <a:gd name="T23" fmla="*/ 11117 h 11161"/>
                  <a:gd name="T24" fmla="*/ 11417 w 11419"/>
                  <a:gd name="T25" fmla="*/ 10906 h 11161"/>
                  <a:gd name="T26" fmla="*/ 11383 w 11419"/>
                  <a:gd name="T27" fmla="*/ 10917 h 11161"/>
                  <a:gd name="T28" fmla="*/ 6331 w 11419"/>
                  <a:gd name="T29" fmla="*/ 4736 h 11161"/>
                  <a:gd name="T30" fmla="*/ 6392 w 11419"/>
                  <a:gd name="T31" fmla="*/ 4736 h 11161"/>
                  <a:gd name="T32" fmla="*/ 6341 w 11419"/>
                  <a:gd name="T33" fmla="*/ 4821 h 11161"/>
                  <a:gd name="T34" fmla="*/ 9977 w 11419"/>
                  <a:gd name="T35" fmla="*/ 4736 h 11161"/>
                  <a:gd name="T36" fmla="*/ 9179 w 11419"/>
                  <a:gd name="T37" fmla="*/ 2474 h 11161"/>
                  <a:gd name="T38" fmla="*/ 9186 w 11419"/>
                  <a:gd name="T39" fmla="*/ 2481 h 11161"/>
                  <a:gd name="T40" fmla="*/ 8936 w 11419"/>
                  <a:gd name="T41" fmla="*/ 2266 h 11161"/>
                  <a:gd name="T42" fmla="*/ 8982 w 11419"/>
                  <a:gd name="T43" fmla="*/ 2218 h 11161"/>
                  <a:gd name="T44" fmla="*/ 8982 w 11419"/>
                  <a:gd name="T45" fmla="*/ 2359 h 11161"/>
                  <a:gd name="T46" fmla="*/ 9295 w 11419"/>
                  <a:gd name="T47" fmla="*/ 2333 h 11161"/>
                  <a:gd name="T48" fmla="*/ 9324 w 11419"/>
                  <a:gd name="T49" fmla="*/ 2137 h 11161"/>
                  <a:gd name="T50" fmla="*/ 9378 w 11419"/>
                  <a:gd name="T51" fmla="*/ 2059 h 11161"/>
                  <a:gd name="T52" fmla="*/ 9426 w 11419"/>
                  <a:gd name="T53" fmla="*/ 1989 h 11161"/>
                  <a:gd name="T54" fmla="*/ 9407 w 11419"/>
                  <a:gd name="T55" fmla="*/ 2059 h 11161"/>
                  <a:gd name="T56" fmla="*/ 9358 w 11419"/>
                  <a:gd name="T57" fmla="*/ 2196 h 11161"/>
                  <a:gd name="T58" fmla="*/ 9351 w 11419"/>
                  <a:gd name="T59" fmla="*/ 2333 h 11161"/>
                  <a:gd name="T60" fmla="*/ 8705 w 11419"/>
                  <a:gd name="T61" fmla="*/ 2266 h 11161"/>
                  <a:gd name="T62" fmla="*/ 8742 w 11419"/>
                  <a:gd name="T63" fmla="*/ 2148 h 11161"/>
                  <a:gd name="T64" fmla="*/ 8810 w 11419"/>
                  <a:gd name="T65" fmla="*/ 2114 h 11161"/>
                  <a:gd name="T66" fmla="*/ 8776 w 11419"/>
                  <a:gd name="T67" fmla="*/ 2188 h 11161"/>
                  <a:gd name="T68" fmla="*/ 8708 w 11419"/>
                  <a:gd name="T69" fmla="*/ 2266 h 11161"/>
                  <a:gd name="T70" fmla="*/ 9198 w 11419"/>
                  <a:gd name="T71" fmla="*/ 2196 h 11161"/>
                  <a:gd name="T72" fmla="*/ 9283 w 11419"/>
                  <a:gd name="T73" fmla="*/ 2129 h 11161"/>
                  <a:gd name="T74" fmla="*/ 9222 w 11419"/>
                  <a:gd name="T75" fmla="*/ 2226 h 11161"/>
                  <a:gd name="T76" fmla="*/ 9001 w 11419"/>
                  <a:gd name="T77" fmla="*/ 2059 h 11161"/>
                  <a:gd name="T78" fmla="*/ 9062 w 11419"/>
                  <a:gd name="T79" fmla="*/ 1992 h 11161"/>
                  <a:gd name="T80" fmla="*/ 9118 w 11419"/>
                  <a:gd name="T81" fmla="*/ 1918 h 11161"/>
                  <a:gd name="T82" fmla="*/ 9222 w 11419"/>
                  <a:gd name="T83" fmla="*/ 1818 h 11161"/>
                  <a:gd name="T84" fmla="*/ 9290 w 11419"/>
                  <a:gd name="T85" fmla="*/ 1748 h 11161"/>
                  <a:gd name="T86" fmla="*/ 9324 w 11419"/>
                  <a:gd name="T87" fmla="*/ 1822 h 11161"/>
                  <a:gd name="T88" fmla="*/ 9256 w 11419"/>
                  <a:gd name="T89" fmla="*/ 1892 h 11161"/>
                  <a:gd name="T90" fmla="*/ 9201 w 11419"/>
                  <a:gd name="T91" fmla="*/ 1992 h 11161"/>
                  <a:gd name="T92" fmla="*/ 9140 w 11419"/>
                  <a:gd name="T93" fmla="*/ 2059 h 11161"/>
                  <a:gd name="T94" fmla="*/ 9069 w 11419"/>
                  <a:gd name="T95" fmla="*/ 2129 h 11161"/>
                  <a:gd name="T96" fmla="*/ 9009 w 11419"/>
                  <a:gd name="T97" fmla="*/ 2129 h 11161"/>
                  <a:gd name="T98" fmla="*/ 8950 w 11419"/>
                  <a:gd name="T99" fmla="*/ 1855 h 11161"/>
                  <a:gd name="T100" fmla="*/ 8776 w 11419"/>
                  <a:gd name="T101" fmla="*/ 1729 h 11161"/>
                  <a:gd name="T102" fmla="*/ 8749 w 11419"/>
                  <a:gd name="T103" fmla="*/ 1785 h 11161"/>
                  <a:gd name="T104" fmla="*/ 9861 w 11419"/>
                  <a:gd name="T105" fmla="*/ 1166 h 11161"/>
                  <a:gd name="T106" fmla="*/ 9941 w 11419"/>
                  <a:gd name="T107" fmla="*/ 1122 h 11161"/>
                  <a:gd name="T108" fmla="*/ 9977 w 11419"/>
                  <a:gd name="T109" fmla="*/ 1207 h 11161"/>
                  <a:gd name="T110" fmla="*/ 9907 w 11419"/>
                  <a:gd name="T111" fmla="*/ 1274 h 11161"/>
                  <a:gd name="T112" fmla="*/ 9837 w 11419"/>
                  <a:gd name="T113" fmla="*/ 1237 h 11161"/>
                  <a:gd name="T114" fmla="*/ 11385 w 11419"/>
                  <a:gd name="T115" fmla="*/ 1237 h 11161"/>
                  <a:gd name="T116" fmla="*/ 6341 w 11419"/>
                  <a:gd name="T117" fmla="*/ 1159 h 11161"/>
                  <a:gd name="T118" fmla="*/ 6336 w 11419"/>
                  <a:gd name="T119" fmla="*/ 1166 h 11161"/>
                  <a:gd name="T120" fmla="*/ 11281 w 11419"/>
                  <a:gd name="T121" fmla="*/ 4 h 11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19" h="11161">
                    <a:moveTo>
                      <a:pt x="0" y="11117"/>
                    </a:moveTo>
                    <a:lnTo>
                      <a:pt x="26" y="11058"/>
                    </a:lnTo>
                    <a:lnTo>
                      <a:pt x="31" y="11050"/>
                    </a:lnTo>
                    <a:lnTo>
                      <a:pt x="60" y="11024"/>
                    </a:lnTo>
                    <a:lnTo>
                      <a:pt x="77" y="10980"/>
                    </a:lnTo>
                    <a:lnTo>
                      <a:pt x="85" y="10913"/>
                    </a:lnTo>
                    <a:lnTo>
                      <a:pt x="97" y="10869"/>
                    </a:lnTo>
                    <a:lnTo>
                      <a:pt x="121" y="10843"/>
                    </a:lnTo>
                    <a:lnTo>
                      <a:pt x="131" y="10832"/>
                    </a:lnTo>
                    <a:lnTo>
                      <a:pt x="165" y="10832"/>
                    </a:lnTo>
                    <a:lnTo>
                      <a:pt x="199" y="10824"/>
                    </a:lnTo>
                    <a:lnTo>
                      <a:pt x="233" y="10813"/>
                    </a:lnTo>
                    <a:lnTo>
                      <a:pt x="255" y="10843"/>
                    </a:lnTo>
                    <a:lnTo>
                      <a:pt x="252" y="10913"/>
                    </a:lnTo>
                    <a:lnTo>
                      <a:pt x="233" y="10976"/>
                    </a:lnTo>
                    <a:lnTo>
                      <a:pt x="226" y="10980"/>
                    </a:lnTo>
                    <a:lnTo>
                      <a:pt x="199" y="10987"/>
                    </a:lnTo>
                    <a:lnTo>
                      <a:pt x="165" y="10987"/>
                    </a:lnTo>
                    <a:lnTo>
                      <a:pt x="131" y="10995"/>
                    </a:lnTo>
                    <a:lnTo>
                      <a:pt x="97" y="11009"/>
                    </a:lnTo>
                    <a:lnTo>
                      <a:pt x="70" y="11050"/>
                    </a:lnTo>
                    <a:lnTo>
                      <a:pt x="60" y="11113"/>
                    </a:lnTo>
                    <a:lnTo>
                      <a:pt x="60" y="11117"/>
                    </a:lnTo>
                    <a:lnTo>
                      <a:pt x="26" y="11146"/>
                    </a:lnTo>
                    <a:lnTo>
                      <a:pt x="0" y="11117"/>
                    </a:lnTo>
                    <a:close/>
                    <a:moveTo>
                      <a:pt x="277" y="11117"/>
                    </a:moveTo>
                    <a:lnTo>
                      <a:pt x="301" y="11050"/>
                    </a:lnTo>
                    <a:lnTo>
                      <a:pt x="303" y="11050"/>
                    </a:lnTo>
                    <a:lnTo>
                      <a:pt x="335" y="11117"/>
                    </a:lnTo>
                    <a:lnTo>
                      <a:pt x="301" y="11161"/>
                    </a:lnTo>
                    <a:lnTo>
                      <a:pt x="277" y="11117"/>
                    </a:lnTo>
                    <a:close/>
                    <a:moveTo>
                      <a:pt x="11026" y="11117"/>
                    </a:moveTo>
                    <a:lnTo>
                      <a:pt x="11041" y="11087"/>
                    </a:lnTo>
                    <a:lnTo>
                      <a:pt x="11053" y="11117"/>
                    </a:lnTo>
                    <a:lnTo>
                      <a:pt x="11041" y="11135"/>
                    </a:lnTo>
                    <a:lnTo>
                      <a:pt x="11026" y="11117"/>
                    </a:lnTo>
                    <a:close/>
                    <a:moveTo>
                      <a:pt x="11381" y="10913"/>
                    </a:moveTo>
                    <a:lnTo>
                      <a:pt x="11383" y="10906"/>
                    </a:lnTo>
                    <a:lnTo>
                      <a:pt x="11417" y="10906"/>
                    </a:lnTo>
                    <a:lnTo>
                      <a:pt x="11419" y="10913"/>
                    </a:lnTo>
                    <a:lnTo>
                      <a:pt x="11417" y="10917"/>
                    </a:lnTo>
                    <a:lnTo>
                      <a:pt x="11383" y="10917"/>
                    </a:lnTo>
                    <a:lnTo>
                      <a:pt x="11381" y="10913"/>
                    </a:lnTo>
                    <a:close/>
                    <a:moveTo>
                      <a:pt x="6319" y="4807"/>
                    </a:moveTo>
                    <a:lnTo>
                      <a:pt x="6331" y="4736"/>
                    </a:lnTo>
                    <a:lnTo>
                      <a:pt x="6341" y="4714"/>
                    </a:lnTo>
                    <a:lnTo>
                      <a:pt x="6375" y="4699"/>
                    </a:lnTo>
                    <a:lnTo>
                      <a:pt x="6392" y="4736"/>
                    </a:lnTo>
                    <a:lnTo>
                      <a:pt x="6375" y="4784"/>
                    </a:lnTo>
                    <a:lnTo>
                      <a:pt x="6365" y="4807"/>
                    </a:lnTo>
                    <a:lnTo>
                      <a:pt x="6341" y="4821"/>
                    </a:lnTo>
                    <a:lnTo>
                      <a:pt x="6319" y="4807"/>
                    </a:lnTo>
                    <a:close/>
                    <a:moveTo>
                      <a:pt x="9975" y="4736"/>
                    </a:moveTo>
                    <a:lnTo>
                      <a:pt x="9977" y="4736"/>
                    </a:lnTo>
                    <a:lnTo>
                      <a:pt x="9977" y="4740"/>
                    </a:lnTo>
                    <a:lnTo>
                      <a:pt x="9975" y="4736"/>
                    </a:lnTo>
                    <a:close/>
                    <a:moveTo>
                      <a:pt x="9179" y="2474"/>
                    </a:moveTo>
                    <a:lnTo>
                      <a:pt x="9186" y="2466"/>
                    </a:lnTo>
                    <a:lnTo>
                      <a:pt x="9193" y="2474"/>
                    </a:lnTo>
                    <a:lnTo>
                      <a:pt x="9186" y="2481"/>
                    </a:lnTo>
                    <a:lnTo>
                      <a:pt x="9179" y="2474"/>
                    </a:lnTo>
                    <a:close/>
                    <a:moveTo>
                      <a:pt x="8936" y="2333"/>
                    </a:moveTo>
                    <a:lnTo>
                      <a:pt x="8936" y="2266"/>
                    </a:lnTo>
                    <a:lnTo>
                      <a:pt x="8943" y="2196"/>
                    </a:lnTo>
                    <a:lnTo>
                      <a:pt x="8953" y="2196"/>
                    </a:lnTo>
                    <a:lnTo>
                      <a:pt x="8982" y="2218"/>
                    </a:lnTo>
                    <a:lnTo>
                      <a:pt x="8997" y="2266"/>
                    </a:lnTo>
                    <a:lnTo>
                      <a:pt x="8994" y="2333"/>
                    </a:lnTo>
                    <a:lnTo>
                      <a:pt x="8982" y="2359"/>
                    </a:lnTo>
                    <a:lnTo>
                      <a:pt x="8948" y="2381"/>
                    </a:lnTo>
                    <a:lnTo>
                      <a:pt x="8936" y="2333"/>
                    </a:lnTo>
                    <a:close/>
                    <a:moveTo>
                      <a:pt x="9295" y="2333"/>
                    </a:moveTo>
                    <a:lnTo>
                      <a:pt x="9324" y="2266"/>
                    </a:lnTo>
                    <a:lnTo>
                      <a:pt x="9319" y="2196"/>
                    </a:lnTo>
                    <a:lnTo>
                      <a:pt x="9324" y="2137"/>
                    </a:lnTo>
                    <a:lnTo>
                      <a:pt x="9327" y="2129"/>
                    </a:lnTo>
                    <a:lnTo>
                      <a:pt x="9358" y="2100"/>
                    </a:lnTo>
                    <a:lnTo>
                      <a:pt x="9378" y="2059"/>
                    </a:lnTo>
                    <a:lnTo>
                      <a:pt x="9392" y="2018"/>
                    </a:lnTo>
                    <a:lnTo>
                      <a:pt x="9419" y="1992"/>
                    </a:lnTo>
                    <a:lnTo>
                      <a:pt x="9426" y="1989"/>
                    </a:lnTo>
                    <a:lnTo>
                      <a:pt x="9431" y="1992"/>
                    </a:lnTo>
                    <a:lnTo>
                      <a:pt x="9426" y="2000"/>
                    </a:lnTo>
                    <a:lnTo>
                      <a:pt x="9407" y="2059"/>
                    </a:lnTo>
                    <a:lnTo>
                      <a:pt x="9392" y="2089"/>
                    </a:lnTo>
                    <a:lnTo>
                      <a:pt x="9373" y="2129"/>
                    </a:lnTo>
                    <a:lnTo>
                      <a:pt x="9358" y="2196"/>
                    </a:lnTo>
                    <a:lnTo>
                      <a:pt x="9353" y="2196"/>
                    </a:lnTo>
                    <a:lnTo>
                      <a:pt x="9327" y="2266"/>
                    </a:lnTo>
                    <a:lnTo>
                      <a:pt x="9351" y="2333"/>
                    </a:lnTo>
                    <a:lnTo>
                      <a:pt x="9324" y="2370"/>
                    </a:lnTo>
                    <a:lnTo>
                      <a:pt x="9295" y="2333"/>
                    </a:lnTo>
                    <a:close/>
                    <a:moveTo>
                      <a:pt x="8705" y="2266"/>
                    </a:moveTo>
                    <a:lnTo>
                      <a:pt x="8708" y="2259"/>
                    </a:lnTo>
                    <a:lnTo>
                      <a:pt x="8722" y="2196"/>
                    </a:lnTo>
                    <a:lnTo>
                      <a:pt x="8742" y="2148"/>
                    </a:lnTo>
                    <a:lnTo>
                      <a:pt x="8747" y="2129"/>
                    </a:lnTo>
                    <a:lnTo>
                      <a:pt x="8776" y="2081"/>
                    </a:lnTo>
                    <a:lnTo>
                      <a:pt x="8810" y="2114"/>
                    </a:lnTo>
                    <a:lnTo>
                      <a:pt x="8812" y="2129"/>
                    </a:lnTo>
                    <a:lnTo>
                      <a:pt x="8810" y="2133"/>
                    </a:lnTo>
                    <a:lnTo>
                      <a:pt x="8776" y="2188"/>
                    </a:lnTo>
                    <a:lnTo>
                      <a:pt x="8764" y="2196"/>
                    </a:lnTo>
                    <a:lnTo>
                      <a:pt x="8742" y="2214"/>
                    </a:lnTo>
                    <a:lnTo>
                      <a:pt x="8708" y="2266"/>
                    </a:lnTo>
                    <a:lnTo>
                      <a:pt x="8708" y="2270"/>
                    </a:lnTo>
                    <a:lnTo>
                      <a:pt x="8705" y="2266"/>
                    </a:lnTo>
                    <a:close/>
                    <a:moveTo>
                      <a:pt x="9198" y="2196"/>
                    </a:moveTo>
                    <a:lnTo>
                      <a:pt x="9222" y="2129"/>
                    </a:lnTo>
                    <a:lnTo>
                      <a:pt x="9256" y="2111"/>
                    </a:lnTo>
                    <a:lnTo>
                      <a:pt x="9283" y="2129"/>
                    </a:lnTo>
                    <a:lnTo>
                      <a:pt x="9256" y="2177"/>
                    </a:lnTo>
                    <a:lnTo>
                      <a:pt x="9247" y="2196"/>
                    </a:lnTo>
                    <a:lnTo>
                      <a:pt x="9222" y="2226"/>
                    </a:lnTo>
                    <a:lnTo>
                      <a:pt x="9198" y="2196"/>
                    </a:lnTo>
                    <a:close/>
                    <a:moveTo>
                      <a:pt x="9009" y="2129"/>
                    </a:moveTo>
                    <a:lnTo>
                      <a:pt x="9001" y="2059"/>
                    </a:lnTo>
                    <a:lnTo>
                      <a:pt x="9016" y="2014"/>
                    </a:lnTo>
                    <a:lnTo>
                      <a:pt x="9050" y="2007"/>
                    </a:lnTo>
                    <a:lnTo>
                      <a:pt x="9062" y="1992"/>
                    </a:lnTo>
                    <a:lnTo>
                      <a:pt x="9084" y="1963"/>
                    </a:lnTo>
                    <a:lnTo>
                      <a:pt x="9116" y="1922"/>
                    </a:lnTo>
                    <a:lnTo>
                      <a:pt x="9118" y="1918"/>
                    </a:lnTo>
                    <a:lnTo>
                      <a:pt x="9186" y="1866"/>
                    </a:lnTo>
                    <a:lnTo>
                      <a:pt x="9198" y="1855"/>
                    </a:lnTo>
                    <a:lnTo>
                      <a:pt x="9222" y="1818"/>
                    </a:lnTo>
                    <a:lnTo>
                      <a:pt x="9251" y="1785"/>
                    </a:lnTo>
                    <a:lnTo>
                      <a:pt x="9256" y="1774"/>
                    </a:lnTo>
                    <a:lnTo>
                      <a:pt x="9290" y="1748"/>
                    </a:lnTo>
                    <a:lnTo>
                      <a:pt x="9324" y="1733"/>
                    </a:lnTo>
                    <a:lnTo>
                      <a:pt x="9356" y="1785"/>
                    </a:lnTo>
                    <a:lnTo>
                      <a:pt x="9324" y="1822"/>
                    </a:lnTo>
                    <a:lnTo>
                      <a:pt x="9290" y="1829"/>
                    </a:lnTo>
                    <a:lnTo>
                      <a:pt x="9283" y="1855"/>
                    </a:lnTo>
                    <a:lnTo>
                      <a:pt x="9256" y="1892"/>
                    </a:lnTo>
                    <a:lnTo>
                      <a:pt x="9242" y="1922"/>
                    </a:lnTo>
                    <a:lnTo>
                      <a:pt x="9222" y="1948"/>
                    </a:lnTo>
                    <a:lnTo>
                      <a:pt x="9201" y="1992"/>
                    </a:lnTo>
                    <a:lnTo>
                      <a:pt x="9186" y="2018"/>
                    </a:lnTo>
                    <a:lnTo>
                      <a:pt x="9152" y="2048"/>
                    </a:lnTo>
                    <a:lnTo>
                      <a:pt x="9140" y="2059"/>
                    </a:lnTo>
                    <a:lnTo>
                      <a:pt x="9118" y="2085"/>
                    </a:lnTo>
                    <a:lnTo>
                      <a:pt x="9084" y="2111"/>
                    </a:lnTo>
                    <a:lnTo>
                      <a:pt x="9069" y="2129"/>
                    </a:lnTo>
                    <a:lnTo>
                      <a:pt x="9050" y="2148"/>
                    </a:lnTo>
                    <a:lnTo>
                      <a:pt x="9016" y="2137"/>
                    </a:lnTo>
                    <a:lnTo>
                      <a:pt x="9009" y="2129"/>
                    </a:lnTo>
                    <a:close/>
                    <a:moveTo>
                      <a:pt x="8946" y="1855"/>
                    </a:moveTo>
                    <a:lnTo>
                      <a:pt x="8948" y="1848"/>
                    </a:lnTo>
                    <a:lnTo>
                      <a:pt x="8950" y="1855"/>
                    </a:lnTo>
                    <a:lnTo>
                      <a:pt x="8946" y="1855"/>
                    </a:lnTo>
                    <a:close/>
                    <a:moveTo>
                      <a:pt x="8749" y="1785"/>
                    </a:moveTo>
                    <a:lnTo>
                      <a:pt x="8776" y="1729"/>
                    </a:lnTo>
                    <a:lnTo>
                      <a:pt x="8793" y="1785"/>
                    </a:lnTo>
                    <a:lnTo>
                      <a:pt x="8776" y="1803"/>
                    </a:lnTo>
                    <a:lnTo>
                      <a:pt x="8749" y="1785"/>
                    </a:lnTo>
                    <a:close/>
                    <a:moveTo>
                      <a:pt x="9837" y="1237"/>
                    </a:moveTo>
                    <a:lnTo>
                      <a:pt x="9839" y="1229"/>
                    </a:lnTo>
                    <a:lnTo>
                      <a:pt x="9861" y="1166"/>
                    </a:lnTo>
                    <a:lnTo>
                      <a:pt x="9873" y="1152"/>
                    </a:lnTo>
                    <a:lnTo>
                      <a:pt x="9907" y="1129"/>
                    </a:lnTo>
                    <a:lnTo>
                      <a:pt x="9941" y="1122"/>
                    </a:lnTo>
                    <a:lnTo>
                      <a:pt x="9977" y="1133"/>
                    </a:lnTo>
                    <a:lnTo>
                      <a:pt x="9987" y="1166"/>
                    </a:lnTo>
                    <a:lnTo>
                      <a:pt x="9977" y="1207"/>
                    </a:lnTo>
                    <a:lnTo>
                      <a:pt x="9941" y="1203"/>
                    </a:lnTo>
                    <a:lnTo>
                      <a:pt x="9934" y="1237"/>
                    </a:lnTo>
                    <a:lnTo>
                      <a:pt x="9907" y="1274"/>
                    </a:lnTo>
                    <a:lnTo>
                      <a:pt x="9873" y="1289"/>
                    </a:lnTo>
                    <a:lnTo>
                      <a:pt x="9839" y="1255"/>
                    </a:lnTo>
                    <a:lnTo>
                      <a:pt x="9837" y="1237"/>
                    </a:lnTo>
                    <a:close/>
                    <a:moveTo>
                      <a:pt x="11381" y="1237"/>
                    </a:moveTo>
                    <a:lnTo>
                      <a:pt x="11383" y="1233"/>
                    </a:lnTo>
                    <a:lnTo>
                      <a:pt x="11385" y="1237"/>
                    </a:lnTo>
                    <a:lnTo>
                      <a:pt x="11381" y="1237"/>
                    </a:lnTo>
                    <a:close/>
                    <a:moveTo>
                      <a:pt x="6336" y="1166"/>
                    </a:moveTo>
                    <a:lnTo>
                      <a:pt x="6341" y="1159"/>
                    </a:lnTo>
                    <a:lnTo>
                      <a:pt x="6348" y="1166"/>
                    </a:lnTo>
                    <a:lnTo>
                      <a:pt x="6341" y="1174"/>
                    </a:lnTo>
                    <a:lnTo>
                      <a:pt x="6336" y="1166"/>
                    </a:lnTo>
                    <a:close/>
                    <a:moveTo>
                      <a:pt x="11245" y="0"/>
                    </a:moveTo>
                    <a:lnTo>
                      <a:pt x="11281" y="0"/>
                    </a:lnTo>
                    <a:lnTo>
                      <a:pt x="11281" y="4"/>
                    </a:lnTo>
                    <a:lnTo>
                      <a:pt x="11245" y="11"/>
                    </a:lnTo>
                    <a:lnTo>
                      <a:pt x="11245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1" name="Level 6 negativ Tieffeld">
                <a:extLst>
                  <a:ext uri="{FF2B5EF4-FFF2-40B4-BE49-F238E27FC236}">
                    <a16:creationId xmlns:a16="http://schemas.microsoft.com/office/drawing/2014/main" id="{575AC828-3A44-370B-A2F7-701B1C1D97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1288" y="2711450"/>
                <a:ext cx="3200400" cy="3192463"/>
              </a:xfrm>
              <a:custGeom>
                <a:avLst/>
                <a:gdLst>
                  <a:gd name="T0" fmla="*/ 2 w 9827"/>
                  <a:gd name="T1" fmla="*/ 9732 h 9810"/>
                  <a:gd name="T2" fmla="*/ 41 w 9827"/>
                  <a:gd name="T3" fmla="*/ 9688 h 9810"/>
                  <a:gd name="T4" fmla="*/ 109 w 9827"/>
                  <a:gd name="T5" fmla="*/ 9688 h 9810"/>
                  <a:gd name="T6" fmla="*/ 155 w 9827"/>
                  <a:gd name="T7" fmla="*/ 9732 h 9810"/>
                  <a:gd name="T8" fmla="*/ 109 w 9827"/>
                  <a:gd name="T9" fmla="*/ 9773 h 9810"/>
                  <a:gd name="T10" fmla="*/ 41 w 9827"/>
                  <a:gd name="T11" fmla="*/ 9795 h 9810"/>
                  <a:gd name="T12" fmla="*/ 7 w 9827"/>
                  <a:gd name="T13" fmla="*/ 9810 h 9810"/>
                  <a:gd name="T14" fmla="*/ 6282 w 9827"/>
                  <a:gd name="T15" fmla="*/ 3555 h 9810"/>
                  <a:gd name="T16" fmla="*/ 6282 w 9827"/>
                  <a:gd name="T17" fmla="*/ 3555 h 9810"/>
                  <a:gd name="T18" fmla="*/ 8892 w 9827"/>
                  <a:gd name="T19" fmla="*/ 1074 h 9810"/>
                  <a:gd name="T20" fmla="*/ 8892 w 9827"/>
                  <a:gd name="T21" fmla="*/ 1141 h 9810"/>
                  <a:gd name="T22" fmla="*/ 9128 w 9827"/>
                  <a:gd name="T23" fmla="*/ 1015 h 9810"/>
                  <a:gd name="T24" fmla="*/ 9135 w 9827"/>
                  <a:gd name="T25" fmla="*/ 1015 h 9810"/>
                  <a:gd name="T26" fmla="*/ 9128 w 9827"/>
                  <a:gd name="T27" fmla="*/ 1015 h 9810"/>
                  <a:gd name="T28" fmla="*/ 8686 w 9827"/>
                  <a:gd name="T29" fmla="*/ 937 h 9810"/>
                  <a:gd name="T30" fmla="*/ 8686 w 9827"/>
                  <a:gd name="T31" fmla="*/ 959 h 9810"/>
                  <a:gd name="T32" fmla="*/ 8955 w 9827"/>
                  <a:gd name="T33" fmla="*/ 948 h 9810"/>
                  <a:gd name="T34" fmla="*/ 8921 w 9827"/>
                  <a:gd name="T35" fmla="*/ 878 h 9810"/>
                  <a:gd name="T36" fmla="*/ 8960 w 9827"/>
                  <a:gd name="T37" fmla="*/ 841 h 9810"/>
                  <a:gd name="T38" fmla="*/ 8994 w 9827"/>
                  <a:gd name="T39" fmla="*/ 800 h 9810"/>
                  <a:gd name="T40" fmla="*/ 9038 w 9827"/>
                  <a:gd name="T41" fmla="*/ 741 h 9810"/>
                  <a:gd name="T42" fmla="*/ 9115 w 9827"/>
                  <a:gd name="T43" fmla="*/ 674 h 9810"/>
                  <a:gd name="T44" fmla="*/ 9166 w 9827"/>
                  <a:gd name="T45" fmla="*/ 633 h 9810"/>
                  <a:gd name="T46" fmla="*/ 9166 w 9827"/>
                  <a:gd name="T47" fmla="*/ 689 h 9810"/>
                  <a:gd name="T48" fmla="*/ 9132 w 9827"/>
                  <a:gd name="T49" fmla="*/ 756 h 9810"/>
                  <a:gd name="T50" fmla="*/ 9096 w 9827"/>
                  <a:gd name="T51" fmla="*/ 830 h 9810"/>
                  <a:gd name="T52" fmla="*/ 9038 w 9827"/>
                  <a:gd name="T53" fmla="*/ 878 h 9810"/>
                  <a:gd name="T54" fmla="*/ 8994 w 9827"/>
                  <a:gd name="T55" fmla="*/ 915 h 9810"/>
                  <a:gd name="T56" fmla="*/ 8955 w 9827"/>
                  <a:gd name="T57" fmla="*/ 948 h 9810"/>
                  <a:gd name="T58" fmla="*/ 9783 w 9827"/>
                  <a:gd name="T59" fmla="*/ 30 h 9810"/>
                  <a:gd name="T60" fmla="*/ 9827 w 9827"/>
                  <a:gd name="T61" fmla="*/ 56 h 9810"/>
                  <a:gd name="T62" fmla="*/ 9783 w 9827"/>
                  <a:gd name="T63" fmla="*/ 71 h 9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827" h="9810">
                    <a:moveTo>
                      <a:pt x="0" y="9799"/>
                    </a:moveTo>
                    <a:lnTo>
                      <a:pt x="2" y="9732"/>
                    </a:lnTo>
                    <a:lnTo>
                      <a:pt x="7" y="9717"/>
                    </a:lnTo>
                    <a:lnTo>
                      <a:pt x="41" y="9688"/>
                    </a:lnTo>
                    <a:lnTo>
                      <a:pt x="75" y="9695"/>
                    </a:lnTo>
                    <a:lnTo>
                      <a:pt x="109" y="9688"/>
                    </a:lnTo>
                    <a:lnTo>
                      <a:pt x="143" y="9673"/>
                    </a:lnTo>
                    <a:lnTo>
                      <a:pt x="155" y="9732"/>
                    </a:lnTo>
                    <a:lnTo>
                      <a:pt x="143" y="9769"/>
                    </a:lnTo>
                    <a:lnTo>
                      <a:pt x="109" y="9773"/>
                    </a:lnTo>
                    <a:lnTo>
                      <a:pt x="75" y="9769"/>
                    </a:lnTo>
                    <a:lnTo>
                      <a:pt x="41" y="9795"/>
                    </a:lnTo>
                    <a:lnTo>
                      <a:pt x="31" y="9799"/>
                    </a:lnTo>
                    <a:lnTo>
                      <a:pt x="7" y="9810"/>
                    </a:lnTo>
                    <a:lnTo>
                      <a:pt x="0" y="9799"/>
                    </a:lnTo>
                    <a:close/>
                    <a:moveTo>
                      <a:pt x="6282" y="3555"/>
                    </a:moveTo>
                    <a:lnTo>
                      <a:pt x="6285" y="3555"/>
                    </a:lnTo>
                    <a:lnTo>
                      <a:pt x="6282" y="3555"/>
                    </a:lnTo>
                    <a:close/>
                    <a:moveTo>
                      <a:pt x="8870" y="1085"/>
                    </a:moveTo>
                    <a:lnTo>
                      <a:pt x="8892" y="1074"/>
                    </a:lnTo>
                    <a:lnTo>
                      <a:pt x="8894" y="1085"/>
                    </a:lnTo>
                    <a:lnTo>
                      <a:pt x="8892" y="1141"/>
                    </a:lnTo>
                    <a:lnTo>
                      <a:pt x="8870" y="1085"/>
                    </a:lnTo>
                    <a:close/>
                    <a:moveTo>
                      <a:pt x="9128" y="1015"/>
                    </a:moveTo>
                    <a:lnTo>
                      <a:pt x="9132" y="1007"/>
                    </a:lnTo>
                    <a:lnTo>
                      <a:pt x="9135" y="1015"/>
                    </a:lnTo>
                    <a:lnTo>
                      <a:pt x="9132" y="1022"/>
                    </a:lnTo>
                    <a:lnTo>
                      <a:pt x="9128" y="1015"/>
                    </a:lnTo>
                    <a:close/>
                    <a:moveTo>
                      <a:pt x="8678" y="948"/>
                    </a:moveTo>
                    <a:lnTo>
                      <a:pt x="8686" y="937"/>
                    </a:lnTo>
                    <a:lnTo>
                      <a:pt x="8693" y="948"/>
                    </a:lnTo>
                    <a:lnTo>
                      <a:pt x="8686" y="959"/>
                    </a:lnTo>
                    <a:lnTo>
                      <a:pt x="8678" y="948"/>
                    </a:lnTo>
                    <a:close/>
                    <a:moveTo>
                      <a:pt x="8955" y="948"/>
                    </a:moveTo>
                    <a:lnTo>
                      <a:pt x="8926" y="911"/>
                    </a:lnTo>
                    <a:lnTo>
                      <a:pt x="8921" y="878"/>
                    </a:lnTo>
                    <a:lnTo>
                      <a:pt x="8926" y="863"/>
                    </a:lnTo>
                    <a:lnTo>
                      <a:pt x="8960" y="841"/>
                    </a:lnTo>
                    <a:lnTo>
                      <a:pt x="8987" y="811"/>
                    </a:lnTo>
                    <a:lnTo>
                      <a:pt x="8994" y="800"/>
                    </a:lnTo>
                    <a:lnTo>
                      <a:pt x="9028" y="752"/>
                    </a:lnTo>
                    <a:lnTo>
                      <a:pt x="9038" y="741"/>
                    </a:lnTo>
                    <a:lnTo>
                      <a:pt x="9096" y="696"/>
                    </a:lnTo>
                    <a:lnTo>
                      <a:pt x="9115" y="674"/>
                    </a:lnTo>
                    <a:lnTo>
                      <a:pt x="9132" y="648"/>
                    </a:lnTo>
                    <a:lnTo>
                      <a:pt x="9166" y="633"/>
                    </a:lnTo>
                    <a:lnTo>
                      <a:pt x="9178" y="674"/>
                    </a:lnTo>
                    <a:lnTo>
                      <a:pt x="9166" y="689"/>
                    </a:lnTo>
                    <a:lnTo>
                      <a:pt x="9142" y="741"/>
                    </a:lnTo>
                    <a:lnTo>
                      <a:pt x="9132" y="756"/>
                    </a:lnTo>
                    <a:lnTo>
                      <a:pt x="9108" y="811"/>
                    </a:lnTo>
                    <a:lnTo>
                      <a:pt x="9096" y="830"/>
                    </a:lnTo>
                    <a:lnTo>
                      <a:pt x="9062" y="856"/>
                    </a:lnTo>
                    <a:lnTo>
                      <a:pt x="9038" y="878"/>
                    </a:lnTo>
                    <a:lnTo>
                      <a:pt x="9028" y="889"/>
                    </a:lnTo>
                    <a:lnTo>
                      <a:pt x="8994" y="915"/>
                    </a:lnTo>
                    <a:lnTo>
                      <a:pt x="8962" y="948"/>
                    </a:lnTo>
                    <a:lnTo>
                      <a:pt x="8955" y="948"/>
                    </a:lnTo>
                    <a:close/>
                    <a:moveTo>
                      <a:pt x="9773" y="56"/>
                    </a:moveTo>
                    <a:lnTo>
                      <a:pt x="9783" y="30"/>
                    </a:lnTo>
                    <a:lnTo>
                      <a:pt x="9817" y="0"/>
                    </a:lnTo>
                    <a:lnTo>
                      <a:pt x="9827" y="56"/>
                    </a:lnTo>
                    <a:lnTo>
                      <a:pt x="9817" y="67"/>
                    </a:lnTo>
                    <a:lnTo>
                      <a:pt x="9783" y="71"/>
                    </a:lnTo>
                    <a:lnTo>
                      <a:pt x="9773" y="56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2" name="Level 7 negativ Tieffeld">
                <a:extLst>
                  <a:ext uri="{FF2B5EF4-FFF2-40B4-BE49-F238E27FC236}">
                    <a16:creationId xmlns:a16="http://schemas.microsoft.com/office/drawing/2014/main" id="{9A585FB3-C43A-4B1E-7CE9-DC9C1FF61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7526" y="2943225"/>
                <a:ext cx="55563" cy="55563"/>
              </a:xfrm>
              <a:custGeom>
                <a:avLst/>
                <a:gdLst>
                  <a:gd name="T0" fmla="*/ 0 w 170"/>
                  <a:gd name="T1" fmla="*/ 163 h 170"/>
                  <a:gd name="T2" fmla="*/ 5 w 170"/>
                  <a:gd name="T3" fmla="*/ 159 h 170"/>
                  <a:gd name="T4" fmla="*/ 39 w 170"/>
                  <a:gd name="T5" fmla="*/ 155 h 170"/>
                  <a:gd name="T6" fmla="*/ 51 w 170"/>
                  <a:gd name="T7" fmla="*/ 96 h 170"/>
                  <a:gd name="T8" fmla="*/ 73 w 170"/>
                  <a:gd name="T9" fmla="*/ 63 h 170"/>
                  <a:gd name="T10" fmla="*/ 107 w 170"/>
                  <a:gd name="T11" fmla="*/ 26 h 170"/>
                  <a:gd name="T12" fmla="*/ 141 w 170"/>
                  <a:gd name="T13" fmla="*/ 0 h 170"/>
                  <a:gd name="T14" fmla="*/ 170 w 170"/>
                  <a:gd name="T15" fmla="*/ 26 h 170"/>
                  <a:gd name="T16" fmla="*/ 143 w 170"/>
                  <a:gd name="T17" fmla="*/ 96 h 170"/>
                  <a:gd name="T18" fmla="*/ 141 w 170"/>
                  <a:gd name="T19" fmla="*/ 100 h 170"/>
                  <a:gd name="T20" fmla="*/ 107 w 170"/>
                  <a:gd name="T21" fmla="*/ 126 h 170"/>
                  <a:gd name="T22" fmla="*/ 73 w 170"/>
                  <a:gd name="T23" fmla="*/ 144 h 170"/>
                  <a:gd name="T24" fmla="*/ 46 w 170"/>
                  <a:gd name="T25" fmla="*/ 163 h 170"/>
                  <a:gd name="T26" fmla="*/ 39 w 170"/>
                  <a:gd name="T27" fmla="*/ 167 h 170"/>
                  <a:gd name="T28" fmla="*/ 5 w 170"/>
                  <a:gd name="T29" fmla="*/ 170 h 170"/>
                  <a:gd name="T30" fmla="*/ 0 w 170"/>
                  <a:gd name="T31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0" h="170">
                    <a:moveTo>
                      <a:pt x="0" y="163"/>
                    </a:moveTo>
                    <a:lnTo>
                      <a:pt x="5" y="159"/>
                    </a:lnTo>
                    <a:lnTo>
                      <a:pt x="39" y="155"/>
                    </a:lnTo>
                    <a:lnTo>
                      <a:pt x="51" y="96"/>
                    </a:lnTo>
                    <a:lnTo>
                      <a:pt x="73" y="63"/>
                    </a:lnTo>
                    <a:lnTo>
                      <a:pt x="107" y="26"/>
                    </a:lnTo>
                    <a:lnTo>
                      <a:pt x="141" y="0"/>
                    </a:lnTo>
                    <a:lnTo>
                      <a:pt x="170" y="26"/>
                    </a:lnTo>
                    <a:lnTo>
                      <a:pt x="143" y="96"/>
                    </a:lnTo>
                    <a:lnTo>
                      <a:pt x="141" y="100"/>
                    </a:lnTo>
                    <a:lnTo>
                      <a:pt x="107" y="126"/>
                    </a:lnTo>
                    <a:lnTo>
                      <a:pt x="73" y="144"/>
                    </a:lnTo>
                    <a:lnTo>
                      <a:pt x="46" y="163"/>
                    </a:lnTo>
                    <a:lnTo>
                      <a:pt x="39" y="167"/>
                    </a:lnTo>
                    <a:lnTo>
                      <a:pt x="5" y="170"/>
                    </a:lnTo>
                    <a:lnTo>
                      <a:pt x="0" y="1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08" name="positive Level Tieffeld">
              <a:extLst>
                <a:ext uri="{FF2B5EF4-FFF2-40B4-BE49-F238E27FC236}">
                  <a16:creationId xmlns:a16="http://schemas.microsoft.com/office/drawing/2014/main" id="{EE0BB465-AE24-1942-0B0F-A075CAB2B1BC}"/>
                </a:ext>
              </a:extLst>
            </p:cNvPr>
            <p:cNvGrpSpPr/>
            <p:nvPr/>
          </p:nvGrpSpPr>
          <p:grpSpPr>
            <a:xfrm>
              <a:off x="1301751" y="2195513"/>
              <a:ext cx="3867150" cy="3808413"/>
              <a:chOff x="1301751" y="2195513"/>
              <a:chExt cx="3867150" cy="3808413"/>
            </a:xfrm>
          </p:grpSpPr>
          <p:sp>
            <p:nvSpPr>
              <p:cNvPr id="109" name="Level 7 positiv Tieffeld">
                <a:extLst>
                  <a:ext uri="{FF2B5EF4-FFF2-40B4-BE49-F238E27FC236}">
                    <a16:creationId xmlns:a16="http://schemas.microsoft.com/office/drawing/2014/main" id="{469F45AF-5481-9269-7261-90DE59A922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9276" y="2997200"/>
                <a:ext cx="26988" cy="30163"/>
              </a:xfrm>
              <a:custGeom>
                <a:avLst/>
                <a:gdLst>
                  <a:gd name="T0" fmla="*/ 0 w 82"/>
                  <a:gd name="T1" fmla="*/ 70 h 92"/>
                  <a:gd name="T2" fmla="*/ 12 w 82"/>
                  <a:gd name="T3" fmla="*/ 55 h 92"/>
                  <a:gd name="T4" fmla="*/ 46 w 82"/>
                  <a:gd name="T5" fmla="*/ 70 h 92"/>
                  <a:gd name="T6" fmla="*/ 12 w 82"/>
                  <a:gd name="T7" fmla="*/ 92 h 92"/>
                  <a:gd name="T8" fmla="*/ 0 w 82"/>
                  <a:gd name="T9" fmla="*/ 70 h 92"/>
                  <a:gd name="T10" fmla="*/ 77 w 82"/>
                  <a:gd name="T11" fmla="*/ 0 h 92"/>
                  <a:gd name="T12" fmla="*/ 82 w 82"/>
                  <a:gd name="T13" fmla="*/ 0 h 92"/>
                  <a:gd name="T14" fmla="*/ 77 w 82"/>
                  <a:gd name="T15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92">
                    <a:moveTo>
                      <a:pt x="0" y="70"/>
                    </a:moveTo>
                    <a:lnTo>
                      <a:pt x="12" y="55"/>
                    </a:lnTo>
                    <a:lnTo>
                      <a:pt x="46" y="70"/>
                    </a:lnTo>
                    <a:lnTo>
                      <a:pt x="12" y="92"/>
                    </a:lnTo>
                    <a:lnTo>
                      <a:pt x="0" y="70"/>
                    </a:lnTo>
                    <a:close/>
                    <a:moveTo>
                      <a:pt x="77" y="0"/>
                    </a:moveTo>
                    <a:lnTo>
                      <a:pt x="82" y="0"/>
                    </a:lnTo>
                    <a:lnTo>
                      <a:pt x="77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0" name="Level 6 positiv Tieffeld">
                <a:extLst>
                  <a:ext uri="{FF2B5EF4-FFF2-40B4-BE49-F238E27FC236}">
                    <a16:creationId xmlns:a16="http://schemas.microsoft.com/office/drawing/2014/main" id="{05371C78-66D8-A083-98A4-729E405FC7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1288" y="2897188"/>
                <a:ext cx="3028950" cy="3059113"/>
              </a:xfrm>
              <a:custGeom>
                <a:avLst/>
                <a:gdLst>
                  <a:gd name="T0" fmla="*/ 5 w 9298"/>
                  <a:gd name="T1" fmla="*/ 9347 h 9399"/>
                  <a:gd name="T2" fmla="*/ 73 w 9298"/>
                  <a:gd name="T3" fmla="*/ 9325 h 9399"/>
                  <a:gd name="T4" fmla="*/ 117 w 9298"/>
                  <a:gd name="T5" fmla="*/ 9295 h 9399"/>
                  <a:gd name="T6" fmla="*/ 151 w 9298"/>
                  <a:gd name="T7" fmla="*/ 9295 h 9399"/>
                  <a:gd name="T8" fmla="*/ 141 w 9298"/>
                  <a:gd name="T9" fmla="*/ 9384 h 9399"/>
                  <a:gd name="T10" fmla="*/ 73 w 9298"/>
                  <a:gd name="T11" fmla="*/ 9384 h 9399"/>
                  <a:gd name="T12" fmla="*/ 5 w 9298"/>
                  <a:gd name="T13" fmla="*/ 9395 h 9399"/>
                  <a:gd name="T14" fmla="*/ 206 w 9298"/>
                  <a:gd name="T15" fmla="*/ 9158 h 9399"/>
                  <a:gd name="T16" fmla="*/ 216 w 9298"/>
                  <a:gd name="T17" fmla="*/ 9158 h 9399"/>
                  <a:gd name="T18" fmla="*/ 206 w 9298"/>
                  <a:gd name="T19" fmla="*/ 9158 h 9399"/>
                  <a:gd name="T20" fmla="*/ 8992 w 9298"/>
                  <a:gd name="T21" fmla="*/ 441 h 9399"/>
                  <a:gd name="T22" fmla="*/ 9026 w 9298"/>
                  <a:gd name="T23" fmla="*/ 371 h 9399"/>
                  <a:gd name="T24" fmla="*/ 9082 w 9298"/>
                  <a:gd name="T25" fmla="*/ 304 h 9399"/>
                  <a:gd name="T26" fmla="*/ 9126 w 9298"/>
                  <a:gd name="T27" fmla="*/ 237 h 9399"/>
                  <a:gd name="T28" fmla="*/ 9164 w 9298"/>
                  <a:gd name="T29" fmla="*/ 204 h 9399"/>
                  <a:gd name="T30" fmla="*/ 9198 w 9298"/>
                  <a:gd name="T31" fmla="*/ 163 h 9399"/>
                  <a:gd name="T32" fmla="*/ 9266 w 9298"/>
                  <a:gd name="T33" fmla="*/ 141 h 9399"/>
                  <a:gd name="T34" fmla="*/ 9274 w 9298"/>
                  <a:gd name="T35" fmla="*/ 237 h 9399"/>
                  <a:gd name="T36" fmla="*/ 9232 w 9298"/>
                  <a:gd name="T37" fmla="*/ 278 h 9399"/>
                  <a:gd name="T38" fmla="*/ 9164 w 9298"/>
                  <a:gd name="T39" fmla="*/ 278 h 9399"/>
                  <a:gd name="T40" fmla="*/ 9130 w 9298"/>
                  <a:gd name="T41" fmla="*/ 330 h 9399"/>
                  <a:gd name="T42" fmla="*/ 9094 w 9298"/>
                  <a:gd name="T43" fmla="*/ 400 h 9399"/>
                  <a:gd name="T44" fmla="*/ 9058 w 9298"/>
                  <a:gd name="T45" fmla="*/ 441 h 9399"/>
                  <a:gd name="T46" fmla="*/ 8992 w 9298"/>
                  <a:gd name="T47" fmla="*/ 448 h 9399"/>
                  <a:gd name="T48" fmla="*/ 8841 w 9298"/>
                  <a:gd name="T49" fmla="*/ 304 h 9399"/>
                  <a:gd name="T50" fmla="*/ 8856 w 9298"/>
                  <a:gd name="T51" fmla="*/ 234 h 9399"/>
                  <a:gd name="T52" fmla="*/ 8871 w 9298"/>
                  <a:gd name="T53" fmla="*/ 304 h 9399"/>
                  <a:gd name="T54" fmla="*/ 8841 w 9298"/>
                  <a:gd name="T55" fmla="*/ 304 h 9399"/>
                  <a:gd name="T56" fmla="*/ 8650 w 9298"/>
                  <a:gd name="T57" fmla="*/ 222 h 9399"/>
                  <a:gd name="T58" fmla="*/ 8684 w 9298"/>
                  <a:gd name="T59" fmla="*/ 137 h 9399"/>
                  <a:gd name="T60" fmla="*/ 8693 w 9298"/>
                  <a:gd name="T61" fmla="*/ 237 h 9399"/>
                  <a:gd name="T62" fmla="*/ 8650 w 9298"/>
                  <a:gd name="T63" fmla="*/ 263 h 9399"/>
                  <a:gd name="T64" fmla="*/ 9021 w 9298"/>
                  <a:gd name="T65" fmla="*/ 100 h 9399"/>
                  <a:gd name="T66" fmla="*/ 9043 w 9298"/>
                  <a:gd name="T67" fmla="*/ 100 h 9399"/>
                  <a:gd name="T68" fmla="*/ 9021 w 9298"/>
                  <a:gd name="T69" fmla="*/ 100 h 9399"/>
                  <a:gd name="T70" fmla="*/ 9094 w 9298"/>
                  <a:gd name="T71" fmla="*/ 0 h 9399"/>
                  <a:gd name="T72" fmla="*/ 9094 w 9298"/>
                  <a:gd name="T73" fmla="*/ 48 h 9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98" h="9399">
                    <a:moveTo>
                      <a:pt x="0" y="9362"/>
                    </a:moveTo>
                    <a:lnTo>
                      <a:pt x="5" y="9347"/>
                    </a:lnTo>
                    <a:lnTo>
                      <a:pt x="39" y="9306"/>
                    </a:lnTo>
                    <a:lnTo>
                      <a:pt x="73" y="9325"/>
                    </a:lnTo>
                    <a:lnTo>
                      <a:pt x="107" y="9310"/>
                    </a:lnTo>
                    <a:lnTo>
                      <a:pt x="117" y="9295"/>
                    </a:lnTo>
                    <a:lnTo>
                      <a:pt x="141" y="9284"/>
                    </a:lnTo>
                    <a:lnTo>
                      <a:pt x="151" y="9295"/>
                    </a:lnTo>
                    <a:lnTo>
                      <a:pt x="148" y="9362"/>
                    </a:lnTo>
                    <a:lnTo>
                      <a:pt x="141" y="9384"/>
                    </a:lnTo>
                    <a:lnTo>
                      <a:pt x="107" y="9391"/>
                    </a:lnTo>
                    <a:lnTo>
                      <a:pt x="73" y="9384"/>
                    </a:lnTo>
                    <a:lnTo>
                      <a:pt x="39" y="9399"/>
                    </a:lnTo>
                    <a:lnTo>
                      <a:pt x="5" y="9395"/>
                    </a:lnTo>
                    <a:lnTo>
                      <a:pt x="0" y="9362"/>
                    </a:lnTo>
                    <a:close/>
                    <a:moveTo>
                      <a:pt x="206" y="9158"/>
                    </a:moveTo>
                    <a:lnTo>
                      <a:pt x="209" y="9151"/>
                    </a:lnTo>
                    <a:lnTo>
                      <a:pt x="216" y="9158"/>
                    </a:lnTo>
                    <a:lnTo>
                      <a:pt x="209" y="9169"/>
                    </a:lnTo>
                    <a:lnTo>
                      <a:pt x="206" y="9158"/>
                    </a:lnTo>
                    <a:close/>
                    <a:moveTo>
                      <a:pt x="8985" y="441"/>
                    </a:moveTo>
                    <a:lnTo>
                      <a:pt x="8992" y="441"/>
                    </a:lnTo>
                    <a:lnTo>
                      <a:pt x="9024" y="374"/>
                    </a:lnTo>
                    <a:lnTo>
                      <a:pt x="9026" y="371"/>
                    </a:lnTo>
                    <a:lnTo>
                      <a:pt x="9060" y="337"/>
                    </a:lnTo>
                    <a:lnTo>
                      <a:pt x="9082" y="304"/>
                    </a:lnTo>
                    <a:lnTo>
                      <a:pt x="9094" y="293"/>
                    </a:lnTo>
                    <a:lnTo>
                      <a:pt x="9126" y="237"/>
                    </a:lnTo>
                    <a:lnTo>
                      <a:pt x="9130" y="230"/>
                    </a:lnTo>
                    <a:lnTo>
                      <a:pt x="9164" y="204"/>
                    </a:lnTo>
                    <a:lnTo>
                      <a:pt x="9196" y="167"/>
                    </a:lnTo>
                    <a:lnTo>
                      <a:pt x="9198" y="163"/>
                    </a:lnTo>
                    <a:lnTo>
                      <a:pt x="9232" y="156"/>
                    </a:lnTo>
                    <a:lnTo>
                      <a:pt x="9266" y="141"/>
                    </a:lnTo>
                    <a:lnTo>
                      <a:pt x="9298" y="167"/>
                    </a:lnTo>
                    <a:lnTo>
                      <a:pt x="9274" y="237"/>
                    </a:lnTo>
                    <a:lnTo>
                      <a:pt x="9266" y="252"/>
                    </a:lnTo>
                    <a:lnTo>
                      <a:pt x="9232" y="278"/>
                    </a:lnTo>
                    <a:lnTo>
                      <a:pt x="9198" y="256"/>
                    </a:lnTo>
                    <a:lnTo>
                      <a:pt x="9164" y="278"/>
                    </a:lnTo>
                    <a:lnTo>
                      <a:pt x="9150" y="304"/>
                    </a:lnTo>
                    <a:lnTo>
                      <a:pt x="9130" y="330"/>
                    </a:lnTo>
                    <a:lnTo>
                      <a:pt x="9106" y="374"/>
                    </a:lnTo>
                    <a:lnTo>
                      <a:pt x="9094" y="400"/>
                    </a:lnTo>
                    <a:lnTo>
                      <a:pt x="9060" y="441"/>
                    </a:lnTo>
                    <a:lnTo>
                      <a:pt x="9058" y="441"/>
                    </a:lnTo>
                    <a:lnTo>
                      <a:pt x="9026" y="467"/>
                    </a:lnTo>
                    <a:lnTo>
                      <a:pt x="8992" y="448"/>
                    </a:lnTo>
                    <a:lnTo>
                      <a:pt x="8985" y="441"/>
                    </a:lnTo>
                    <a:close/>
                    <a:moveTo>
                      <a:pt x="8841" y="304"/>
                    </a:moveTo>
                    <a:lnTo>
                      <a:pt x="8854" y="237"/>
                    </a:lnTo>
                    <a:lnTo>
                      <a:pt x="8856" y="234"/>
                    </a:lnTo>
                    <a:lnTo>
                      <a:pt x="8883" y="237"/>
                    </a:lnTo>
                    <a:lnTo>
                      <a:pt x="8871" y="304"/>
                    </a:lnTo>
                    <a:lnTo>
                      <a:pt x="8856" y="330"/>
                    </a:lnTo>
                    <a:lnTo>
                      <a:pt x="8841" y="304"/>
                    </a:lnTo>
                    <a:close/>
                    <a:moveTo>
                      <a:pt x="8645" y="237"/>
                    </a:moveTo>
                    <a:lnTo>
                      <a:pt x="8650" y="222"/>
                    </a:lnTo>
                    <a:lnTo>
                      <a:pt x="8667" y="167"/>
                    </a:lnTo>
                    <a:lnTo>
                      <a:pt x="8684" y="137"/>
                    </a:lnTo>
                    <a:lnTo>
                      <a:pt x="8713" y="167"/>
                    </a:lnTo>
                    <a:lnTo>
                      <a:pt x="8693" y="237"/>
                    </a:lnTo>
                    <a:lnTo>
                      <a:pt x="8684" y="252"/>
                    </a:lnTo>
                    <a:lnTo>
                      <a:pt x="8650" y="263"/>
                    </a:lnTo>
                    <a:lnTo>
                      <a:pt x="8645" y="237"/>
                    </a:lnTo>
                    <a:close/>
                    <a:moveTo>
                      <a:pt x="9021" y="100"/>
                    </a:moveTo>
                    <a:lnTo>
                      <a:pt x="9026" y="82"/>
                    </a:lnTo>
                    <a:lnTo>
                      <a:pt x="9043" y="100"/>
                    </a:lnTo>
                    <a:lnTo>
                      <a:pt x="9026" y="104"/>
                    </a:lnTo>
                    <a:lnTo>
                      <a:pt x="9021" y="100"/>
                    </a:lnTo>
                    <a:close/>
                    <a:moveTo>
                      <a:pt x="9062" y="30"/>
                    </a:moveTo>
                    <a:lnTo>
                      <a:pt x="9094" y="0"/>
                    </a:lnTo>
                    <a:lnTo>
                      <a:pt x="9109" y="30"/>
                    </a:lnTo>
                    <a:lnTo>
                      <a:pt x="9094" y="48"/>
                    </a:lnTo>
                    <a:lnTo>
                      <a:pt x="9062" y="3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1" name="Level 5 positiv Tieffeld">
                <a:extLst>
                  <a:ext uri="{FF2B5EF4-FFF2-40B4-BE49-F238E27FC236}">
                    <a16:creationId xmlns:a16="http://schemas.microsoft.com/office/drawing/2014/main" id="{BA7BBA74-69A6-CC4C-3FE9-B6CA9410DD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84301" y="2703513"/>
                <a:ext cx="3706813" cy="3270250"/>
              </a:xfrm>
              <a:custGeom>
                <a:avLst/>
                <a:gdLst>
                  <a:gd name="T0" fmla="*/ 92 w 11385"/>
                  <a:gd name="T1" fmla="*/ 9914 h 10051"/>
                  <a:gd name="T2" fmla="*/ 194 w 11385"/>
                  <a:gd name="T3" fmla="*/ 9880 h 10051"/>
                  <a:gd name="T4" fmla="*/ 262 w 11385"/>
                  <a:gd name="T5" fmla="*/ 9795 h 10051"/>
                  <a:gd name="T6" fmla="*/ 330 w 11385"/>
                  <a:gd name="T7" fmla="*/ 9732 h 10051"/>
                  <a:gd name="T8" fmla="*/ 308 w 11385"/>
                  <a:gd name="T9" fmla="*/ 9825 h 10051"/>
                  <a:gd name="T10" fmla="*/ 255 w 11385"/>
                  <a:gd name="T11" fmla="*/ 9895 h 10051"/>
                  <a:gd name="T12" fmla="*/ 194 w 11385"/>
                  <a:gd name="T13" fmla="*/ 10028 h 10051"/>
                  <a:gd name="T14" fmla="*/ 92 w 11385"/>
                  <a:gd name="T15" fmla="*/ 10051 h 10051"/>
                  <a:gd name="T16" fmla="*/ 11378 w 11385"/>
                  <a:gd name="T17" fmla="*/ 9958 h 10051"/>
                  <a:gd name="T18" fmla="*/ 11376 w 11385"/>
                  <a:gd name="T19" fmla="*/ 9962 h 10051"/>
                  <a:gd name="T20" fmla="*/ 55 w 11385"/>
                  <a:gd name="T21" fmla="*/ 9714 h 10051"/>
                  <a:gd name="T22" fmla="*/ 21 w 11385"/>
                  <a:gd name="T23" fmla="*/ 9803 h 10051"/>
                  <a:gd name="T24" fmla="*/ 11036 w 11385"/>
                  <a:gd name="T25" fmla="*/ 9736 h 10051"/>
                  <a:gd name="T26" fmla="*/ 11021 w 11385"/>
                  <a:gd name="T27" fmla="*/ 9758 h 10051"/>
                  <a:gd name="T28" fmla="*/ 6336 w 11385"/>
                  <a:gd name="T29" fmla="*/ 3715 h 10051"/>
                  <a:gd name="T30" fmla="*/ 6370 w 11385"/>
                  <a:gd name="T31" fmla="*/ 3770 h 10051"/>
                  <a:gd name="T32" fmla="*/ 6321 w 11385"/>
                  <a:gd name="T33" fmla="*/ 3789 h 10051"/>
                  <a:gd name="T34" fmla="*/ 8977 w 11385"/>
                  <a:gd name="T35" fmla="*/ 1282 h 10051"/>
                  <a:gd name="T36" fmla="*/ 9079 w 11385"/>
                  <a:gd name="T37" fmla="*/ 1226 h 10051"/>
                  <a:gd name="T38" fmla="*/ 9045 w 11385"/>
                  <a:gd name="T39" fmla="*/ 1270 h 10051"/>
                  <a:gd name="T40" fmla="*/ 8977 w 11385"/>
                  <a:gd name="T41" fmla="*/ 1385 h 10051"/>
                  <a:gd name="T42" fmla="*/ 9169 w 11385"/>
                  <a:gd name="T43" fmla="*/ 1178 h 10051"/>
                  <a:gd name="T44" fmla="*/ 9227 w 11385"/>
                  <a:gd name="T45" fmla="*/ 1178 h 10051"/>
                  <a:gd name="T46" fmla="*/ 9169 w 11385"/>
                  <a:gd name="T47" fmla="*/ 1178 h 10051"/>
                  <a:gd name="T48" fmla="*/ 8873 w 11385"/>
                  <a:gd name="T49" fmla="*/ 1093 h 10051"/>
                  <a:gd name="T50" fmla="*/ 8839 w 11385"/>
                  <a:gd name="T51" fmla="*/ 1159 h 10051"/>
                  <a:gd name="T52" fmla="*/ 9016 w 11385"/>
                  <a:gd name="T53" fmla="*/ 1041 h 10051"/>
                  <a:gd name="T54" fmla="*/ 9098 w 11385"/>
                  <a:gd name="T55" fmla="*/ 974 h 10051"/>
                  <a:gd name="T56" fmla="*/ 9159 w 11385"/>
                  <a:gd name="T57" fmla="*/ 904 h 10051"/>
                  <a:gd name="T58" fmla="*/ 9217 w 11385"/>
                  <a:gd name="T59" fmla="*/ 819 h 10051"/>
                  <a:gd name="T60" fmla="*/ 9285 w 11385"/>
                  <a:gd name="T61" fmla="*/ 745 h 10051"/>
                  <a:gd name="T62" fmla="*/ 9375 w 11385"/>
                  <a:gd name="T63" fmla="*/ 700 h 10051"/>
                  <a:gd name="T64" fmla="*/ 9431 w 11385"/>
                  <a:gd name="T65" fmla="*/ 700 h 10051"/>
                  <a:gd name="T66" fmla="*/ 9387 w 11385"/>
                  <a:gd name="T67" fmla="*/ 789 h 10051"/>
                  <a:gd name="T68" fmla="*/ 9319 w 11385"/>
                  <a:gd name="T69" fmla="*/ 900 h 10051"/>
                  <a:gd name="T70" fmla="*/ 9249 w 11385"/>
                  <a:gd name="T71" fmla="*/ 904 h 10051"/>
                  <a:gd name="T72" fmla="*/ 9181 w 11385"/>
                  <a:gd name="T73" fmla="*/ 1015 h 10051"/>
                  <a:gd name="T74" fmla="*/ 9113 w 11385"/>
                  <a:gd name="T75" fmla="*/ 1100 h 10051"/>
                  <a:gd name="T76" fmla="*/ 9045 w 11385"/>
                  <a:gd name="T77" fmla="*/ 1148 h 10051"/>
                  <a:gd name="T78" fmla="*/ 8686 w 11385"/>
                  <a:gd name="T79" fmla="*/ 904 h 10051"/>
                  <a:gd name="T80" fmla="*/ 8737 w 11385"/>
                  <a:gd name="T81" fmla="*/ 785 h 10051"/>
                  <a:gd name="T82" fmla="*/ 8805 w 11385"/>
                  <a:gd name="T83" fmla="*/ 708 h 10051"/>
                  <a:gd name="T84" fmla="*/ 8793 w 11385"/>
                  <a:gd name="T85" fmla="*/ 837 h 10051"/>
                  <a:gd name="T86" fmla="*/ 8737 w 11385"/>
                  <a:gd name="T87" fmla="*/ 919 h 10051"/>
                  <a:gd name="T88" fmla="*/ 8686 w 11385"/>
                  <a:gd name="T89" fmla="*/ 974 h 10051"/>
                  <a:gd name="T90" fmla="*/ 8943 w 11385"/>
                  <a:gd name="T91" fmla="*/ 808 h 10051"/>
                  <a:gd name="T92" fmla="*/ 8977 w 11385"/>
                  <a:gd name="T93" fmla="*/ 896 h 10051"/>
                  <a:gd name="T94" fmla="*/ 8914 w 11385"/>
                  <a:gd name="T95" fmla="*/ 904 h 10051"/>
                  <a:gd name="T96" fmla="*/ 9113 w 11385"/>
                  <a:gd name="T97" fmla="*/ 615 h 10051"/>
                  <a:gd name="T98" fmla="*/ 9183 w 11385"/>
                  <a:gd name="T99" fmla="*/ 563 h 10051"/>
                  <a:gd name="T100" fmla="*/ 9217 w 11385"/>
                  <a:gd name="T101" fmla="*/ 608 h 10051"/>
                  <a:gd name="T102" fmla="*/ 9159 w 11385"/>
                  <a:gd name="T103" fmla="*/ 700 h 10051"/>
                  <a:gd name="T104" fmla="*/ 9079 w 11385"/>
                  <a:gd name="T105" fmla="*/ 700 h 10051"/>
                  <a:gd name="T106" fmla="*/ 9851 w 11385"/>
                  <a:gd name="T107" fmla="*/ 219 h 10051"/>
                  <a:gd name="T108" fmla="*/ 9919 w 11385"/>
                  <a:gd name="T109" fmla="*/ 219 h 10051"/>
                  <a:gd name="T110" fmla="*/ 9868 w 11385"/>
                  <a:gd name="T111" fmla="*/ 308 h 10051"/>
                  <a:gd name="T112" fmla="*/ 9951 w 11385"/>
                  <a:gd name="T113" fmla="*/ 289 h 10051"/>
                  <a:gd name="T114" fmla="*/ 9972 w 11385"/>
                  <a:gd name="T115" fmla="*/ 308 h 10051"/>
                  <a:gd name="T116" fmla="*/ 11036 w 11385"/>
                  <a:gd name="T117" fmla="*/ 30 h 10051"/>
                  <a:gd name="T118" fmla="*/ 11021 w 11385"/>
                  <a:gd name="T119" fmla="*/ 82 h 10051"/>
                  <a:gd name="T120" fmla="*/ 9734 w 11385"/>
                  <a:gd name="T121" fmla="*/ 11 h 10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85" h="10051">
                    <a:moveTo>
                      <a:pt x="82" y="10032"/>
                    </a:moveTo>
                    <a:lnTo>
                      <a:pt x="77" y="9962"/>
                    </a:lnTo>
                    <a:lnTo>
                      <a:pt x="92" y="9914"/>
                    </a:lnTo>
                    <a:lnTo>
                      <a:pt x="106" y="9895"/>
                    </a:lnTo>
                    <a:lnTo>
                      <a:pt x="126" y="9880"/>
                    </a:lnTo>
                    <a:lnTo>
                      <a:pt x="194" y="9880"/>
                    </a:lnTo>
                    <a:lnTo>
                      <a:pt x="228" y="9866"/>
                    </a:lnTo>
                    <a:lnTo>
                      <a:pt x="257" y="9825"/>
                    </a:lnTo>
                    <a:lnTo>
                      <a:pt x="262" y="9795"/>
                    </a:lnTo>
                    <a:lnTo>
                      <a:pt x="276" y="9758"/>
                    </a:lnTo>
                    <a:lnTo>
                      <a:pt x="296" y="9710"/>
                    </a:lnTo>
                    <a:lnTo>
                      <a:pt x="330" y="9732"/>
                    </a:lnTo>
                    <a:lnTo>
                      <a:pt x="347" y="9758"/>
                    </a:lnTo>
                    <a:lnTo>
                      <a:pt x="330" y="9777"/>
                    </a:lnTo>
                    <a:lnTo>
                      <a:pt x="308" y="9825"/>
                    </a:lnTo>
                    <a:lnTo>
                      <a:pt x="296" y="9832"/>
                    </a:lnTo>
                    <a:lnTo>
                      <a:pt x="262" y="9862"/>
                    </a:lnTo>
                    <a:lnTo>
                      <a:pt x="255" y="9895"/>
                    </a:lnTo>
                    <a:lnTo>
                      <a:pt x="242" y="9962"/>
                    </a:lnTo>
                    <a:lnTo>
                      <a:pt x="228" y="10017"/>
                    </a:lnTo>
                    <a:lnTo>
                      <a:pt x="194" y="10028"/>
                    </a:lnTo>
                    <a:lnTo>
                      <a:pt x="160" y="10025"/>
                    </a:lnTo>
                    <a:lnTo>
                      <a:pt x="126" y="10040"/>
                    </a:lnTo>
                    <a:lnTo>
                      <a:pt x="92" y="10051"/>
                    </a:lnTo>
                    <a:lnTo>
                      <a:pt x="82" y="10032"/>
                    </a:lnTo>
                    <a:close/>
                    <a:moveTo>
                      <a:pt x="11376" y="9962"/>
                    </a:moveTo>
                    <a:lnTo>
                      <a:pt x="11378" y="9958"/>
                    </a:lnTo>
                    <a:lnTo>
                      <a:pt x="11385" y="9962"/>
                    </a:lnTo>
                    <a:lnTo>
                      <a:pt x="11378" y="9966"/>
                    </a:lnTo>
                    <a:lnTo>
                      <a:pt x="11376" y="9962"/>
                    </a:lnTo>
                    <a:close/>
                    <a:moveTo>
                      <a:pt x="0" y="9758"/>
                    </a:moveTo>
                    <a:lnTo>
                      <a:pt x="21" y="9721"/>
                    </a:lnTo>
                    <a:lnTo>
                      <a:pt x="55" y="9714"/>
                    </a:lnTo>
                    <a:lnTo>
                      <a:pt x="60" y="9758"/>
                    </a:lnTo>
                    <a:lnTo>
                      <a:pt x="55" y="9769"/>
                    </a:lnTo>
                    <a:lnTo>
                      <a:pt x="21" y="9803"/>
                    </a:lnTo>
                    <a:lnTo>
                      <a:pt x="0" y="9758"/>
                    </a:lnTo>
                    <a:close/>
                    <a:moveTo>
                      <a:pt x="11021" y="9758"/>
                    </a:moveTo>
                    <a:lnTo>
                      <a:pt x="11036" y="9736"/>
                    </a:lnTo>
                    <a:lnTo>
                      <a:pt x="11055" y="9758"/>
                    </a:lnTo>
                    <a:lnTo>
                      <a:pt x="11036" y="9791"/>
                    </a:lnTo>
                    <a:lnTo>
                      <a:pt x="11021" y="9758"/>
                    </a:lnTo>
                    <a:close/>
                    <a:moveTo>
                      <a:pt x="6321" y="3789"/>
                    </a:moveTo>
                    <a:lnTo>
                      <a:pt x="6331" y="3718"/>
                    </a:lnTo>
                    <a:lnTo>
                      <a:pt x="6336" y="3715"/>
                    </a:lnTo>
                    <a:lnTo>
                      <a:pt x="6370" y="3700"/>
                    </a:lnTo>
                    <a:lnTo>
                      <a:pt x="6384" y="3718"/>
                    </a:lnTo>
                    <a:lnTo>
                      <a:pt x="6370" y="3770"/>
                    </a:lnTo>
                    <a:lnTo>
                      <a:pt x="6360" y="3789"/>
                    </a:lnTo>
                    <a:lnTo>
                      <a:pt x="6336" y="3811"/>
                    </a:lnTo>
                    <a:lnTo>
                      <a:pt x="6321" y="3789"/>
                    </a:lnTo>
                    <a:close/>
                    <a:moveTo>
                      <a:pt x="8970" y="1385"/>
                    </a:moveTo>
                    <a:lnTo>
                      <a:pt x="8958" y="1319"/>
                    </a:lnTo>
                    <a:lnTo>
                      <a:pt x="8977" y="1282"/>
                    </a:lnTo>
                    <a:lnTo>
                      <a:pt x="9004" y="1248"/>
                    </a:lnTo>
                    <a:lnTo>
                      <a:pt x="9011" y="1241"/>
                    </a:lnTo>
                    <a:lnTo>
                      <a:pt x="9079" y="1226"/>
                    </a:lnTo>
                    <a:lnTo>
                      <a:pt x="9089" y="1248"/>
                    </a:lnTo>
                    <a:lnTo>
                      <a:pt x="9079" y="1256"/>
                    </a:lnTo>
                    <a:lnTo>
                      <a:pt x="9045" y="1270"/>
                    </a:lnTo>
                    <a:lnTo>
                      <a:pt x="9023" y="1319"/>
                    </a:lnTo>
                    <a:lnTo>
                      <a:pt x="9011" y="1326"/>
                    </a:lnTo>
                    <a:lnTo>
                      <a:pt x="8977" y="1385"/>
                    </a:lnTo>
                    <a:lnTo>
                      <a:pt x="8977" y="1389"/>
                    </a:lnTo>
                    <a:lnTo>
                      <a:pt x="8970" y="1385"/>
                    </a:lnTo>
                    <a:close/>
                    <a:moveTo>
                      <a:pt x="9169" y="1178"/>
                    </a:moveTo>
                    <a:lnTo>
                      <a:pt x="9181" y="1167"/>
                    </a:lnTo>
                    <a:lnTo>
                      <a:pt x="9217" y="1163"/>
                    </a:lnTo>
                    <a:lnTo>
                      <a:pt x="9227" y="1178"/>
                    </a:lnTo>
                    <a:lnTo>
                      <a:pt x="9217" y="1193"/>
                    </a:lnTo>
                    <a:lnTo>
                      <a:pt x="9181" y="1196"/>
                    </a:lnTo>
                    <a:lnTo>
                      <a:pt x="9169" y="1178"/>
                    </a:lnTo>
                    <a:close/>
                    <a:moveTo>
                      <a:pt x="8822" y="1111"/>
                    </a:moveTo>
                    <a:lnTo>
                      <a:pt x="8839" y="1100"/>
                    </a:lnTo>
                    <a:lnTo>
                      <a:pt x="8873" y="1093"/>
                    </a:lnTo>
                    <a:lnTo>
                      <a:pt x="8880" y="1111"/>
                    </a:lnTo>
                    <a:lnTo>
                      <a:pt x="8873" y="1148"/>
                    </a:lnTo>
                    <a:lnTo>
                      <a:pt x="8839" y="1159"/>
                    </a:lnTo>
                    <a:lnTo>
                      <a:pt x="8822" y="1111"/>
                    </a:lnTo>
                    <a:close/>
                    <a:moveTo>
                      <a:pt x="9030" y="1111"/>
                    </a:moveTo>
                    <a:lnTo>
                      <a:pt x="9016" y="1041"/>
                    </a:lnTo>
                    <a:lnTo>
                      <a:pt x="9045" y="1033"/>
                    </a:lnTo>
                    <a:lnTo>
                      <a:pt x="9079" y="1015"/>
                    </a:lnTo>
                    <a:lnTo>
                      <a:pt x="9098" y="974"/>
                    </a:lnTo>
                    <a:lnTo>
                      <a:pt x="9113" y="959"/>
                    </a:lnTo>
                    <a:lnTo>
                      <a:pt x="9147" y="922"/>
                    </a:lnTo>
                    <a:lnTo>
                      <a:pt x="9159" y="904"/>
                    </a:lnTo>
                    <a:lnTo>
                      <a:pt x="9181" y="885"/>
                    </a:lnTo>
                    <a:lnTo>
                      <a:pt x="9208" y="837"/>
                    </a:lnTo>
                    <a:lnTo>
                      <a:pt x="9217" y="819"/>
                    </a:lnTo>
                    <a:lnTo>
                      <a:pt x="9251" y="785"/>
                    </a:lnTo>
                    <a:lnTo>
                      <a:pt x="9266" y="767"/>
                    </a:lnTo>
                    <a:lnTo>
                      <a:pt x="9285" y="745"/>
                    </a:lnTo>
                    <a:lnTo>
                      <a:pt x="9319" y="737"/>
                    </a:lnTo>
                    <a:lnTo>
                      <a:pt x="9353" y="719"/>
                    </a:lnTo>
                    <a:lnTo>
                      <a:pt x="9375" y="700"/>
                    </a:lnTo>
                    <a:lnTo>
                      <a:pt x="9387" y="674"/>
                    </a:lnTo>
                    <a:lnTo>
                      <a:pt x="9421" y="685"/>
                    </a:lnTo>
                    <a:lnTo>
                      <a:pt x="9431" y="700"/>
                    </a:lnTo>
                    <a:lnTo>
                      <a:pt x="9421" y="722"/>
                    </a:lnTo>
                    <a:lnTo>
                      <a:pt x="9407" y="767"/>
                    </a:lnTo>
                    <a:lnTo>
                      <a:pt x="9387" y="789"/>
                    </a:lnTo>
                    <a:lnTo>
                      <a:pt x="9370" y="837"/>
                    </a:lnTo>
                    <a:lnTo>
                      <a:pt x="9353" y="871"/>
                    </a:lnTo>
                    <a:lnTo>
                      <a:pt x="9319" y="900"/>
                    </a:lnTo>
                    <a:lnTo>
                      <a:pt x="9285" y="882"/>
                    </a:lnTo>
                    <a:lnTo>
                      <a:pt x="9251" y="900"/>
                    </a:lnTo>
                    <a:lnTo>
                      <a:pt x="9249" y="904"/>
                    </a:lnTo>
                    <a:lnTo>
                      <a:pt x="9217" y="941"/>
                    </a:lnTo>
                    <a:lnTo>
                      <a:pt x="9200" y="974"/>
                    </a:lnTo>
                    <a:lnTo>
                      <a:pt x="9181" y="1015"/>
                    </a:lnTo>
                    <a:lnTo>
                      <a:pt x="9159" y="1041"/>
                    </a:lnTo>
                    <a:lnTo>
                      <a:pt x="9147" y="1067"/>
                    </a:lnTo>
                    <a:lnTo>
                      <a:pt x="9113" y="1100"/>
                    </a:lnTo>
                    <a:lnTo>
                      <a:pt x="9079" y="1108"/>
                    </a:lnTo>
                    <a:lnTo>
                      <a:pt x="9077" y="1111"/>
                    </a:lnTo>
                    <a:lnTo>
                      <a:pt x="9045" y="1148"/>
                    </a:lnTo>
                    <a:lnTo>
                      <a:pt x="9030" y="1111"/>
                    </a:lnTo>
                    <a:close/>
                    <a:moveTo>
                      <a:pt x="8686" y="974"/>
                    </a:moveTo>
                    <a:lnTo>
                      <a:pt x="8686" y="904"/>
                    </a:lnTo>
                    <a:lnTo>
                      <a:pt x="8703" y="878"/>
                    </a:lnTo>
                    <a:lnTo>
                      <a:pt x="8720" y="837"/>
                    </a:lnTo>
                    <a:lnTo>
                      <a:pt x="8737" y="785"/>
                    </a:lnTo>
                    <a:lnTo>
                      <a:pt x="8742" y="767"/>
                    </a:lnTo>
                    <a:lnTo>
                      <a:pt x="8771" y="719"/>
                    </a:lnTo>
                    <a:lnTo>
                      <a:pt x="8805" y="708"/>
                    </a:lnTo>
                    <a:lnTo>
                      <a:pt x="8817" y="767"/>
                    </a:lnTo>
                    <a:lnTo>
                      <a:pt x="8805" y="800"/>
                    </a:lnTo>
                    <a:lnTo>
                      <a:pt x="8793" y="837"/>
                    </a:lnTo>
                    <a:lnTo>
                      <a:pt x="8771" y="871"/>
                    </a:lnTo>
                    <a:lnTo>
                      <a:pt x="8742" y="904"/>
                    </a:lnTo>
                    <a:lnTo>
                      <a:pt x="8737" y="919"/>
                    </a:lnTo>
                    <a:lnTo>
                      <a:pt x="8705" y="974"/>
                    </a:lnTo>
                    <a:lnTo>
                      <a:pt x="8703" y="982"/>
                    </a:lnTo>
                    <a:lnTo>
                      <a:pt x="8686" y="974"/>
                    </a:lnTo>
                    <a:close/>
                    <a:moveTo>
                      <a:pt x="8914" y="904"/>
                    </a:moveTo>
                    <a:lnTo>
                      <a:pt x="8926" y="837"/>
                    </a:lnTo>
                    <a:lnTo>
                      <a:pt x="8943" y="808"/>
                    </a:lnTo>
                    <a:lnTo>
                      <a:pt x="8977" y="796"/>
                    </a:lnTo>
                    <a:lnTo>
                      <a:pt x="8989" y="837"/>
                    </a:lnTo>
                    <a:lnTo>
                      <a:pt x="8977" y="896"/>
                    </a:lnTo>
                    <a:lnTo>
                      <a:pt x="8975" y="904"/>
                    </a:lnTo>
                    <a:lnTo>
                      <a:pt x="8943" y="963"/>
                    </a:lnTo>
                    <a:lnTo>
                      <a:pt x="8914" y="904"/>
                    </a:lnTo>
                    <a:close/>
                    <a:moveTo>
                      <a:pt x="9079" y="700"/>
                    </a:moveTo>
                    <a:lnTo>
                      <a:pt x="9103" y="630"/>
                    </a:lnTo>
                    <a:lnTo>
                      <a:pt x="9113" y="615"/>
                    </a:lnTo>
                    <a:lnTo>
                      <a:pt x="9147" y="597"/>
                    </a:lnTo>
                    <a:lnTo>
                      <a:pt x="9181" y="563"/>
                    </a:lnTo>
                    <a:lnTo>
                      <a:pt x="9183" y="563"/>
                    </a:lnTo>
                    <a:lnTo>
                      <a:pt x="9217" y="534"/>
                    </a:lnTo>
                    <a:lnTo>
                      <a:pt x="9239" y="563"/>
                    </a:lnTo>
                    <a:lnTo>
                      <a:pt x="9217" y="608"/>
                    </a:lnTo>
                    <a:lnTo>
                      <a:pt x="9210" y="630"/>
                    </a:lnTo>
                    <a:lnTo>
                      <a:pt x="9181" y="671"/>
                    </a:lnTo>
                    <a:lnTo>
                      <a:pt x="9159" y="700"/>
                    </a:lnTo>
                    <a:lnTo>
                      <a:pt x="9147" y="708"/>
                    </a:lnTo>
                    <a:lnTo>
                      <a:pt x="9113" y="722"/>
                    </a:lnTo>
                    <a:lnTo>
                      <a:pt x="9079" y="700"/>
                    </a:lnTo>
                    <a:close/>
                    <a:moveTo>
                      <a:pt x="9832" y="289"/>
                    </a:moveTo>
                    <a:lnTo>
                      <a:pt x="9834" y="282"/>
                    </a:lnTo>
                    <a:lnTo>
                      <a:pt x="9851" y="219"/>
                    </a:lnTo>
                    <a:lnTo>
                      <a:pt x="9868" y="204"/>
                    </a:lnTo>
                    <a:lnTo>
                      <a:pt x="9902" y="193"/>
                    </a:lnTo>
                    <a:lnTo>
                      <a:pt x="9919" y="219"/>
                    </a:lnTo>
                    <a:lnTo>
                      <a:pt x="9902" y="285"/>
                    </a:lnTo>
                    <a:lnTo>
                      <a:pt x="9900" y="289"/>
                    </a:lnTo>
                    <a:lnTo>
                      <a:pt x="9868" y="308"/>
                    </a:lnTo>
                    <a:lnTo>
                      <a:pt x="9834" y="293"/>
                    </a:lnTo>
                    <a:lnTo>
                      <a:pt x="9832" y="289"/>
                    </a:lnTo>
                    <a:close/>
                    <a:moveTo>
                      <a:pt x="9951" y="289"/>
                    </a:moveTo>
                    <a:lnTo>
                      <a:pt x="9972" y="230"/>
                    </a:lnTo>
                    <a:lnTo>
                      <a:pt x="9977" y="289"/>
                    </a:lnTo>
                    <a:lnTo>
                      <a:pt x="9972" y="308"/>
                    </a:lnTo>
                    <a:lnTo>
                      <a:pt x="9951" y="289"/>
                    </a:lnTo>
                    <a:close/>
                    <a:moveTo>
                      <a:pt x="11021" y="82"/>
                    </a:moveTo>
                    <a:lnTo>
                      <a:pt x="11036" y="30"/>
                    </a:lnTo>
                    <a:lnTo>
                      <a:pt x="11048" y="82"/>
                    </a:lnTo>
                    <a:lnTo>
                      <a:pt x="11036" y="97"/>
                    </a:lnTo>
                    <a:lnTo>
                      <a:pt x="11021" y="82"/>
                    </a:lnTo>
                    <a:close/>
                    <a:moveTo>
                      <a:pt x="9722" y="11"/>
                    </a:moveTo>
                    <a:lnTo>
                      <a:pt x="9732" y="0"/>
                    </a:lnTo>
                    <a:lnTo>
                      <a:pt x="9734" y="11"/>
                    </a:lnTo>
                    <a:lnTo>
                      <a:pt x="9732" y="26"/>
                    </a:lnTo>
                    <a:lnTo>
                      <a:pt x="9722" y="1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2" name="Level 4 positiv Tieffeld">
                <a:extLst>
                  <a:ext uri="{FF2B5EF4-FFF2-40B4-BE49-F238E27FC236}">
                    <a16:creationId xmlns:a16="http://schemas.microsoft.com/office/drawing/2014/main" id="{49096C48-4817-9A51-C479-54865D7351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1601" y="2238375"/>
                <a:ext cx="3740150" cy="3743325"/>
              </a:xfrm>
              <a:custGeom>
                <a:avLst/>
                <a:gdLst>
                  <a:gd name="T0" fmla="*/ 231 w 11485"/>
                  <a:gd name="T1" fmla="*/ 11298 h 11506"/>
                  <a:gd name="T2" fmla="*/ 403 w 11485"/>
                  <a:gd name="T3" fmla="*/ 11139 h 11506"/>
                  <a:gd name="T4" fmla="*/ 284 w 11485"/>
                  <a:gd name="T5" fmla="*/ 11391 h 11506"/>
                  <a:gd name="T6" fmla="*/ 105 w 11485"/>
                  <a:gd name="T7" fmla="*/ 11461 h 11506"/>
                  <a:gd name="T8" fmla="*/ 11138 w 11485"/>
                  <a:gd name="T9" fmla="*/ 11391 h 11506"/>
                  <a:gd name="T10" fmla="*/ 11381 w 11485"/>
                  <a:gd name="T11" fmla="*/ 11383 h 11506"/>
                  <a:gd name="T12" fmla="*/ 11415 w 11485"/>
                  <a:gd name="T13" fmla="*/ 11446 h 11506"/>
                  <a:gd name="T14" fmla="*/ 56 w 11485"/>
                  <a:gd name="T15" fmla="*/ 11117 h 11506"/>
                  <a:gd name="T16" fmla="*/ 58 w 11485"/>
                  <a:gd name="T17" fmla="*/ 11261 h 11506"/>
                  <a:gd name="T18" fmla="*/ 11107 w 11485"/>
                  <a:gd name="T19" fmla="*/ 11113 h 11506"/>
                  <a:gd name="T20" fmla="*/ 6346 w 11485"/>
                  <a:gd name="T21" fmla="*/ 5218 h 11506"/>
                  <a:gd name="T22" fmla="*/ 6441 w 11485"/>
                  <a:gd name="T23" fmla="*/ 5084 h 11506"/>
                  <a:gd name="T24" fmla="*/ 9973 w 11485"/>
                  <a:gd name="T25" fmla="*/ 5203 h 11506"/>
                  <a:gd name="T26" fmla="*/ 9971 w 11485"/>
                  <a:gd name="T27" fmla="*/ 5218 h 11506"/>
                  <a:gd name="T28" fmla="*/ 6302 w 11485"/>
                  <a:gd name="T29" fmla="*/ 4999 h 11506"/>
                  <a:gd name="T30" fmla="*/ 9939 w 11485"/>
                  <a:gd name="T31" fmla="*/ 5021 h 11506"/>
                  <a:gd name="T32" fmla="*/ 9075 w 11485"/>
                  <a:gd name="T33" fmla="*/ 2607 h 11506"/>
                  <a:gd name="T34" fmla="*/ 9128 w 11485"/>
                  <a:gd name="T35" fmla="*/ 2403 h 11506"/>
                  <a:gd name="T36" fmla="*/ 9288 w 11485"/>
                  <a:gd name="T37" fmla="*/ 2203 h 11506"/>
                  <a:gd name="T38" fmla="*/ 9458 w 11485"/>
                  <a:gd name="T39" fmla="*/ 2092 h 11506"/>
                  <a:gd name="T40" fmla="*/ 9366 w 11485"/>
                  <a:gd name="T41" fmla="*/ 2333 h 11506"/>
                  <a:gd name="T42" fmla="*/ 9240 w 11485"/>
                  <a:gd name="T43" fmla="*/ 2403 h 11506"/>
                  <a:gd name="T44" fmla="*/ 9254 w 11485"/>
                  <a:gd name="T45" fmla="*/ 2555 h 11506"/>
                  <a:gd name="T46" fmla="*/ 9218 w 11485"/>
                  <a:gd name="T47" fmla="*/ 2655 h 11506"/>
                  <a:gd name="T48" fmla="*/ 9048 w 11485"/>
                  <a:gd name="T49" fmla="*/ 2785 h 11506"/>
                  <a:gd name="T50" fmla="*/ 9398 w 11485"/>
                  <a:gd name="T51" fmla="*/ 2748 h 11506"/>
                  <a:gd name="T52" fmla="*/ 8876 w 11485"/>
                  <a:gd name="T53" fmla="*/ 2500 h 11506"/>
                  <a:gd name="T54" fmla="*/ 8689 w 11485"/>
                  <a:gd name="T55" fmla="*/ 2403 h 11506"/>
                  <a:gd name="T56" fmla="*/ 8808 w 11485"/>
                  <a:gd name="T57" fmla="*/ 2137 h 11506"/>
                  <a:gd name="T58" fmla="*/ 8910 w 11485"/>
                  <a:gd name="T59" fmla="*/ 2074 h 11506"/>
                  <a:gd name="T60" fmla="*/ 8788 w 11485"/>
                  <a:gd name="T61" fmla="*/ 2333 h 11506"/>
                  <a:gd name="T62" fmla="*/ 8944 w 11485"/>
                  <a:gd name="T63" fmla="*/ 2340 h 11506"/>
                  <a:gd name="T64" fmla="*/ 9014 w 11485"/>
                  <a:gd name="T65" fmla="*/ 2359 h 11506"/>
                  <a:gd name="T66" fmla="*/ 9458 w 11485"/>
                  <a:gd name="T67" fmla="*/ 2411 h 11506"/>
                  <a:gd name="T68" fmla="*/ 9055 w 11485"/>
                  <a:gd name="T69" fmla="*/ 2196 h 11506"/>
                  <a:gd name="T70" fmla="*/ 9201 w 11485"/>
                  <a:gd name="T71" fmla="*/ 1992 h 11506"/>
                  <a:gd name="T72" fmla="*/ 9288 w 11485"/>
                  <a:gd name="T73" fmla="*/ 1996 h 11506"/>
                  <a:gd name="T74" fmla="*/ 9118 w 11485"/>
                  <a:gd name="T75" fmla="*/ 2196 h 11506"/>
                  <a:gd name="T76" fmla="*/ 6407 w 11485"/>
                  <a:gd name="T77" fmla="*/ 1689 h 11506"/>
                  <a:gd name="T78" fmla="*/ 9939 w 11485"/>
                  <a:gd name="T79" fmla="*/ 1770 h 11506"/>
                  <a:gd name="T80" fmla="*/ 9939 w 11485"/>
                  <a:gd name="T81" fmla="*/ 1603 h 11506"/>
                  <a:gd name="T82" fmla="*/ 10009 w 11485"/>
                  <a:gd name="T83" fmla="*/ 1766 h 11506"/>
                  <a:gd name="T84" fmla="*/ 11449 w 11485"/>
                  <a:gd name="T85" fmla="*/ 1622 h 11506"/>
                  <a:gd name="T86" fmla="*/ 9716 w 11485"/>
                  <a:gd name="T87" fmla="*/ 1440 h 11506"/>
                  <a:gd name="T88" fmla="*/ 9713 w 11485"/>
                  <a:gd name="T89" fmla="*/ 1511 h 11506"/>
                  <a:gd name="T90" fmla="*/ 10065 w 11485"/>
                  <a:gd name="T91" fmla="*/ 1511 h 11506"/>
                  <a:gd name="T92" fmla="*/ 11109 w 11485"/>
                  <a:gd name="T93" fmla="*/ 1511 h 11506"/>
                  <a:gd name="T94" fmla="*/ 139 w 11485"/>
                  <a:gd name="T95" fmla="*/ 344 h 11506"/>
                  <a:gd name="T96" fmla="*/ 265 w 11485"/>
                  <a:gd name="T97" fmla="*/ 422 h 11506"/>
                  <a:gd name="T98" fmla="*/ 9893 w 11485"/>
                  <a:gd name="T99" fmla="*/ 344 h 11506"/>
                  <a:gd name="T100" fmla="*/ 9876 w 11485"/>
                  <a:gd name="T101" fmla="*/ 415 h 11506"/>
                  <a:gd name="T102" fmla="*/ 11485 w 11485"/>
                  <a:gd name="T103" fmla="*/ 274 h 11506"/>
                  <a:gd name="T104" fmla="*/ 11121 w 11485"/>
                  <a:gd name="T105" fmla="*/ 274 h 11506"/>
                  <a:gd name="T106" fmla="*/ 11277 w 11485"/>
                  <a:gd name="T107" fmla="*/ 81 h 11506"/>
                  <a:gd name="T108" fmla="*/ 11070 w 11485"/>
                  <a:gd name="T109" fmla="*/ 0 h 11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485" h="11506">
                    <a:moveTo>
                      <a:pt x="105" y="11461"/>
                    </a:moveTo>
                    <a:lnTo>
                      <a:pt x="109" y="11391"/>
                    </a:lnTo>
                    <a:lnTo>
                      <a:pt x="129" y="11328"/>
                    </a:lnTo>
                    <a:lnTo>
                      <a:pt x="131" y="11324"/>
                    </a:lnTo>
                    <a:lnTo>
                      <a:pt x="163" y="11302"/>
                    </a:lnTo>
                    <a:lnTo>
                      <a:pt x="197" y="11298"/>
                    </a:lnTo>
                    <a:lnTo>
                      <a:pt x="231" y="11298"/>
                    </a:lnTo>
                    <a:lnTo>
                      <a:pt x="265" y="11287"/>
                    </a:lnTo>
                    <a:lnTo>
                      <a:pt x="287" y="11254"/>
                    </a:lnTo>
                    <a:lnTo>
                      <a:pt x="299" y="11198"/>
                    </a:lnTo>
                    <a:lnTo>
                      <a:pt x="304" y="11187"/>
                    </a:lnTo>
                    <a:lnTo>
                      <a:pt x="333" y="11117"/>
                    </a:lnTo>
                    <a:lnTo>
                      <a:pt x="369" y="11117"/>
                    </a:lnTo>
                    <a:lnTo>
                      <a:pt x="403" y="11139"/>
                    </a:lnTo>
                    <a:lnTo>
                      <a:pt x="425" y="11187"/>
                    </a:lnTo>
                    <a:lnTo>
                      <a:pt x="403" y="11209"/>
                    </a:lnTo>
                    <a:lnTo>
                      <a:pt x="367" y="11250"/>
                    </a:lnTo>
                    <a:lnTo>
                      <a:pt x="367" y="11254"/>
                    </a:lnTo>
                    <a:lnTo>
                      <a:pt x="333" y="11276"/>
                    </a:lnTo>
                    <a:lnTo>
                      <a:pt x="299" y="11328"/>
                    </a:lnTo>
                    <a:lnTo>
                      <a:pt x="284" y="11391"/>
                    </a:lnTo>
                    <a:lnTo>
                      <a:pt x="267" y="11461"/>
                    </a:lnTo>
                    <a:lnTo>
                      <a:pt x="265" y="11465"/>
                    </a:lnTo>
                    <a:lnTo>
                      <a:pt x="231" y="11487"/>
                    </a:lnTo>
                    <a:lnTo>
                      <a:pt x="197" y="11487"/>
                    </a:lnTo>
                    <a:lnTo>
                      <a:pt x="163" y="11498"/>
                    </a:lnTo>
                    <a:lnTo>
                      <a:pt x="129" y="11506"/>
                    </a:lnTo>
                    <a:lnTo>
                      <a:pt x="105" y="11461"/>
                    </a:lnTo>
                    <a:close/>
                    <a:moveTo>
                      <a:pt x="11138" y="11391"/>
                    </a:moveTo>
                    <a:lnTo>
                      <a:pt x="11141" y="11383"/>
                    </a:lnTo>
                    <a:lnTo>
                      <a:pt x="11175" y="11380"/>
                    </a:lnTo>
                    <a:lnTo>
                      <a:pt x="11184" y="11391"/>
                    </a:lnTo>
                    <a:lnTo>
                      <a:pt x="11175" y="11402"/>
                    </a:lnTo>
                    <a:lnTo>
                      <a:pt x="11141" y="11406"/>
                    </a:lnTo>
                    <a:lnTo>
                      <a:pt x="11138" y="11391"/>
                    </a:lnTo>
                    <a:close/>
                    <a:moveTo>
                      <a:pt x="11260" y="11391"/>
                    </a:moveTo>
                    <a:lnTo>
                      <a:pt x="11277" y="11350"/>
                    </a:lnTo>
                    <a:lnTo>
                      <a:pt x="11303" y="11391"/>
                    </a:lnTo>
                    <a:lnTo>
                      <a:pt x="11277" y="11424"/>
                    </a:lnTo>
                    <a:lnTo>
                      <a:pt x="11260" y="11391"/>
                    </a:lnTo>
                    <a:close/>
                    <a:moveTo>
                      <a:pt x="11374" y="11391"/>
                    </a:moveTo>
                    <a:lnTo>
                      <a:pt x="11381" y="11383"/>
                    </a:lnTo>
                    <a:lnTo>
                      <a:pt x="11413" y="11324"/>
                    </a:lnTo>
                    <a:lnTo>
                      <a:pt x="11415" y="11320"/>
                    </a:lnTo>
                    <a:lnTo>
                      <a:pt x="11449" y="11306"/>
                    </a:lnTo>
                    <a:lnTo>
                      <a:pt x="11464" y="11324"/>
                    </a:lnTo>
                    <a:lnTo>
                      <a:pt x="11459" y="11391"/>
                    </a:lnTo>
                    <a:lnTo>
                      <a:pt x="11449" y="11424"/>
                    </a:lnTo>
                    <a:lnTo>
                      <a:pt x="11415" y="11446"/>
                    </a:lnTo>
                    <a:lnTo>
                      <a:pt x="11381" y="11398"/>
                    </a:lnTo>
                    <a:lnTo>
                      <a:pt x="11374" y="11391"/>
                    </a:lnTo>
                    <a:close/>
                    <a:moveTo>
                      <a:pt x="29" y="11254"/>
                    </a:moveTo>
                    <a:lnTo>
                      <a:pt x="24" y="11246"/>
                    </a:lnTo>
                    <a:lnTo>
                      <a:pt x="0" y="11187"/>
                    </a:lnTo>
                    <a:lnTo>
                      <a:pt x="24" y="11154"/>
                    </a:lnTo>
                    <a:lnTo>
                      <a:pt x="56" y="11117"/>
                    </a:lnTo>
                    <a:lnTo>
                      <a:pt x="58" y="11113"/>
                    </a:lnTo>
                    <a:lnTo>
                      <a:pt x="92" y="11091"/>
                    </a:lnTo>
                    <a:lnTo>
                      <a:pt x="102" y="11117"/>
                    </a:lnTo>
                    <a:lnTo>
                      <a:pt x="100" y="11187"/>
                    </a:lnTo>
                    <a:lnTo>
                      <a:pt x="92" y="11224"/>
                    </a:lnTo>
                    <a:lnTo>
                      <a:pt x="68" y="11254"/>
                    </a:lnTo>
                    <a:lnTo>
                      <a:pt x="58" y="11261"/>
                    </a:lnTo>
                    <a:lnTo>
                      <a:pt x="29" y="11254"/>
                    </a:lnTo>
                    <a:close/>
                    <a:moveTo>
                      <a:pt x="11051" y="11254"/>
                    </a:moveTo>
                    <a:lnTo>
                      <a:pt x="11036" y="11202"/>
                    </a:lnTo>
                    <a:lnTo>
                      <a:pt x="11031" y="11187"/>
                    </a:lnTo>
                    <a:lnTo>
                      <a:pt x="11073" y="11124"/>
                    </a:lnTo>
                    <a:lnTo>
                      <a:pt x="11097" y="11117"/>
                    </a:lnTo>
                    <a:lnTo>
                      <a:pt x="11107" y="11113"/>
                    </a:lnTo>
                    <a:lnTo>
                      <a:pt x="11107" y="11117"/>
                    </a:lnTo>
                    <a:lnTo>
                      <a:pt x="11112" y="11187"/>
                    </a:lnTo>
                    <a:lnTo>
                      <a:pt x="11107" y="11209"/>
                    </a:lnTo>
                    <a:lnTo>
                      <a:pt x="11080" y="11254"/>
                    </a:lnTo>
                    <a:lnTo>
                      <a:pt x="11073" y="11265"/>
                    </a:lnTo>
                    <a:lnTo>
                      <a:pt x="11051" y="11254"/>
                    </a:lnTo>
                    <a:close/>
                    <a:moveTo>
                      <a:pt x="6346" y="5218"/>
                    </a:moveTo>
                    <a:lnTo>
                      <a:pt x="6361" y="5147"/>
                    </a:lnTo>
                    <a:lnTo>
                      <a:pt x="6373" y="5132"/>
                    </a:lnTo>
                    <a:lnTo>
                      <a:pt x="6407" y="5114"/>
                    </a:lnTo>
                    <a:lnTo>
                      <a:pt x="6438" y="5081"/>
                    </a:lnTo>
                    <a:lnTo>
                      <a:pt x="6441" y="5077"/>
                    </a:lnTo>
                    <a:lnTo>
                      <a:pt x="6446" y="5081"/>
                    </a:lnTo>
                    <a:lnTo>
                      <a:pt x="6441" y="5084"/>
                    </a:lnTo>
                    <a:lnTo>
                      <a:pt x="6431" y="5147"/>
                    </a:lnTo>
                    <a:lnTo>
                      <a:pt x="6414" y="5218"/>
                    </a:lnTo>
                    <a:lnTo>
                      <a:pt x="6407" y="5236"/>
                    </a:lnTo>
                    <a:lnTo>
                      <a:pt x="6373" y="5262"/>
                    </a:lnTo>
                    <a:lnTo>
                      <a:pt x="6346" y="5218"/>
                    </a:lnTo>
                    <a:close/>
                    <a:moveTo>
                      <a:pt x="9971" y="5218"/>
                    </a:moveTo>
                    <a:lnTo>
                      <a:pt x="9973" y="5203"/>
                    </a:lnTo>
                    <a:lnTo>
                      <a:pt x="9990" y="5147"/>
                    </a:lnTo>
                    <a:lnTo>
                      <a:pt x="10009" y="5129"/>
                    </a:lnTo>
                    <a:lnTo>
                      <a:pt x="10029" y="5147"/>
                    </a:lnTo>
                    <a:lnTo>
                      <a:pt x="10012" y="5218"/>
                    </a:lnTo>
                    <a:lnTo>
                      <a:pt x="10009" y="5225"/>
                    </a:lnTo>
                    <a:lnTo>
                      <a:pt x="9973" y="5225"/>
                    </a:lnTo>
                    <a:lnTo>
                      <a:pt x="9971" y="5218"/>
                    </a:lnTo>
                    <a:close/>
                    <a:moveTo>
                      <a:pt x="9822" y="5147"/>
                    </a:moveTo>
                    <a:lnTo>
                      <a:pt x="9837" y="5132"/>
                    </a:lnTo>
                    <a:lnTo>
                      <a:pt x="9852" y="5147"/>
                    </a:lnTo>
                    <a:lnTo>
                      <a:pt x="9837" y="5203"/>
                    </a:lnTo>
                    <a:lnTo>
                      <a:pt x="9822" y="5147"/>
                    </a:lnTo>
                    <a:close/>
                    <a:moveTo>
                      <a:pt x="6295" y="5010"/>
                    </a:moveTo>
                    <a:lnTo>
                      <a:pt x="6302" y="4999"/>
                    </a:lnTo>
                    <a:lnTo>
                      <a:pt x="6319" y="5010"/>
                    </a:lnTo>
                    <a:lnTo>
                      <a:pt x="6302" y="5047"/>
                    </a:lnTo>
                    <a:lnTo>
                      <a:pt x="6295" y="5010"/>
                    </a:lnTo>
                    <a:close/>
                    <a:moveTo>
                      <a:pt x="9932" y="5010"/>
                    </a:moveTo>
                    <a:lnTo>
                      <a:pt x="9939" y="5003"/>
                    </a:lnTo>
                    <a:lnTo>
                      <a:pt x="9941" y="5010"/>
                    </a:lnTo>
                    <a:lnTo>
                      <a:pt x="9939" y="5021"/>
                    </a:lnTo>
                    <a:lnTo>
                      <a:pt x="9932" y="5010"/>
                    </a:lnTo>
                    <a:close/>
                    <a:moveTo>
                      <a:pt x="8968" y="2814"/>
                    </a:moveTo>
                    <a:lnTo>
                      <a:pt x="8980" y="2770"/>
                    </a:lnTo>
                    <a:lnTo>
                      <a:pt x="8982" y="2748"/>
                    </a:lnTo>
                    <a:lnTo>
                      <a:pt x="9014" y="2685"/>
                    </a:lnTo>
                    <a:lnTo>
                      <a:pt x="9048" y="2633"/>
                    </a:lnTo>
                    <a:lnTo>
                      <a:pt x="9075" y="2607"/>
                    </a:lnTo>
                    <a:lnTo>
                      <a:pt x="9050" y="2540"/>
                    </a:lnTo>
                    <a:lnTo>
                      <a:pt x="9048" y="2529"/>
                    </a:lnTo>
                    <a:lnTo>
                      <a:pt x="9038" y="2470"/>
                    </a:lnTo>
                    <a:lnTo>
                      <a:pt x="9048" y="2459"/>
                    </a:lnTo>
                    <a:lnTo>
                      <a:pt x="9082" y="2451"/>
                    </a:lnTo>
                    <a:lnTo>
                      <a:pt x="9116" y="2429"/>
                    </a:lnTo>
                    <a:lnTo>
                      <a:pt x="9128" y="2403"/>
                    </a:lnTo>
                    <a:lnTo>
                      <a:pt x="9150" y="2381"/>
                    </a:lnTo>
                    <a:lnTo>
                      <a:pt x="9184" y="2344"/>
                    </a:lnTo>
                    <a:lnTo>
                      <a:pt x="9191" y="2333"/>
                    </a:lnTo>
                    <a:lnTo>
                      <a:pt x="9218" y="2307"/>
                    </a:lnTo>
                    <a:lnTo>
                      <a:pt x="9242" y="2266"/>
                    </a:lnTo>
                    <a:lnTo>
                      <a:pt x="9254" y="2240"/>
                    </a:lnTo>
                    <a:lnTo>
                      <a:pt x="9288" y="2203"/>
                    </a:lnTo>
                    <a:lnTo>
                      <a:pt x="9293" y="2196"/>
                    </a:lnTo>
                    <a:lnTo>
                      <a:pt x="9322" y="2163"/>
                    </a:lnTo>
                    <a:lnTo>
                      <a:pt x="9356" y="2151"/>
                    </a:lnTo>
                    <a:lnTo>
                      <a:pt x="9390" y="2137"/>
                    </a:lnTo>
                    <a:lnTo>
                      <a:pt x="9400" y="2129"/>
                    </a:lnTo>
                    <a:lnTo>
                      <a:pt x="9424" y="2081"/>
                    </a:lnTo>
                    <a:lnTo>
                      <a:pt x="9458" y="2092"/>
                    </a:lnTo>
                    <a:lnTo>
                      <a:pt x="9485" y="2129"/>
                    </a:lnTo>
                    <a:lnTo>
                      <a:pt x="9458" y="2192"/>
                    </a:lnTo>
                    <a:lnTo>
                      <a:pt x="9458" y="2196"/>
                    </a:lnTo>
                    <a:lnTo>
                      <a:pt x="9424" y="2229"/>
                    </a:lnTo>
                    <a:lnTo>
                      <a:pt x="9412" y="2266"/>
                    </a:lnTo>
                    <a:lnTo>
                      <a:pt x="9390" y="2311"/>
                    </a:lnTo>
                    <a:lnTo>
                      <a:pt x="9366" y="2333"/>
                    </a:lnTo>
                    <a:lnTo>
                      <a:pt x="9356" y="2348"/>
                    </a:lnTo>
                    <a:lnTo>
                      <a:pt x="9334" y="2333"/>
                    </a:lnTo>
                    <a:lnTo>
                      <a:pt x="9322" y="2325"/>
                    </a:lnTo>
                    <a:lnTo>
                      <a:pt x="9308" y="2333"/>
                    </a:lnTo>
                    <a:lnTo>
                      <a:pt x="9288" y="2340"/>
                    </a:lnTo>
                    <a:lnTo>
                      <a:pt x="9254" y="2377"/>
                    </a:lnTo>
                    <a:lnTo>
                      <a:pt x="9240" y="2403"/>
                    </a:lnTo>
                    <a:lnTo>
                      <a:pt x="9218" y="2451"/>
                    </a:lnTo>
                    <a:lnTo>
                      <a:pt x="9203" y="2470"/>
                    </a:lnTo>
                    <a:lnTo>
                      <a:pt x="9184" y="2514"/>
                    </a:lnTo>
                    <a:lnTo>
                      <a:pt x="9157" y="2540"/>
                    </a:lnTo>
                    <a:lnTo>
                      <a:pt x="9184" y="2607"/>
                    </a:lnTo>
                    <a:lnTo>
                      <a:pt x="9218" y="2577"/>
                    </a:lnTo>
                    <a:lnTo>
                      <a:pt x="9254" y="2555"/>
                    </a:lnTo>
                    <a:lnTo>
                      <a:pt x="9267" y="2540"/>
                    </a:lnTo>
                    <a:lnTo>
                      <a:pt x="9288" y="2525"/>
                    </a:lnTo>
                    <a:lnTo>
                      <a:pt x="9300" y="2540"/>
                    </a:lnTo>
                    <a:lnTo>
                      <a:pt x="9288" y="2603"/>
                    </a:lnTo>
                    <a:lnTo>
                      <a:pt x="9286" y="2607"/>
                    </a:lnTo>
                    <a:lnTo>
                      <a:pt x="9254" y="2648"/>
                    </a:lnTo>
                    <a:lnTo>
                      <a:pt x="9218" y="2655"/>
                    </a:lnTo>
                    <a:lnTo>
                      <a:pt x="9184" y="2622"/>
                    </a:lnTo>
                    <a:lnTo>
                      <a:pt x="9172" y="2677"/>
                    </a:lnTo>
                    <a:lnTo>
                      <a:pt x="9150" y="2692"/>
                    </a:lnTo>
                    <a:lnTo>
                      <a:pt x="9116" y="2718"/>
                    </a:lnTo>
                    <a:lnTo>
                      <a:pt x="9094" y="2748"/>
                    </a:lnTo>
                    <a:lnTo>
                      <a:pt x="9082" y="2762"/>
                    </a:lnTo>
                    <a:lnTo>
                      <a:pt x="9048" y="2785"/>
                    </a:lnTo>
                    <a:lnTo>
                      <a:pt x="9031" y="2814"/>
                    </a:lnTo>
                    <a:lnTo>
                      <a:pt x="9014" y="2848"/>
                    </a:lnTo>
                    <a:lnTo>
                      <a:pt x="8980" y="2881"/>
                    </a:lnTo>
                    <a:lnTo>
                      <a:pt x="8968" y="2814"/>
                    </a:lnTo>
                    <a:close/>
                    <a:moveTo>
                      <a:pt x="9381" y="2748"/>
                    </a:moveTo>
                    <a:lnTo>
                      <a:pt x="9390" y="2740"/>
                    </a:lnTo>
                    <a:lnTo>
                      <a:pt x="9398" y="2748"/>
                    </a:lnTo>
                    <a:lnTo>
                      <a:pt x="9390" y="2762"/>
                    </a:lnTo>
                    <a:lnTo>
                      <a:pt x="9381" y="2748"/>
                    </a:lnTo>
                    <a:close/>
                    <a:moveTo>
                      <a:pt x="8849" y="2607"/>
                    </a:moveTo>
                    <a:lnTo>
                      <a:pt x="8842" y="2592"/>
                    </a:lnTo>
                    <a:lnTo>
                      <a:pt x="8825" y="2540"/>
                    </a:lnTo>
                    <a:lnTo>
                      <a:pt x="8842" y="2525"/>
                    </a:lnTo>
                    <a:lnTo>
                      <a:pt x="8876" y="2500"/>
                    </a:lnTo>
                    <a:lnTo>
                      <a:pt x="8910" y="2481"/>
                    </a:lnTo>
                    <a:lnTo>
                      <a:pt x="8931" y="2540"/>
                    </a:lnTo>
                    <a:lnTo>
                      <a:pt x="8924" y="2607"/>
                    </a:lnTo>
                    <a:lnTo>
                      <a:pt x="8910" y="2629"/>
                    </a:lnTo>
                    <a:lnTo>
                      <a:pt x="8876" y="2629"/>
                    </a:lnTo>
                    <a:lnTo>
                      <a:pt x="8849" y="2607"/>
                    </a:lnTo>
                    <a:close/>
                    <a:moveTo>
                      <a:pt x="8689" y="2403"/>
                    </a:moveTo>
                    <a:lnTo>
                      <a:pt x="8706" y="2374"/>
                    </a:lnTo>
                    <a:lnTo>
                      <a:pt x="8713" y="2333"/>
                    </a:lnTo>
                    <a:lnTo>
                      <a:pt x="8740" y="2288"/>
                    </a:lnTo>
                    <a:lnTo>
                      <a:pt x="8747" y="2266"/>
                    </a:lnTo>
                    <a:lnTo>
                      <a:pt x="8771" y="2196"/>
                    </a:lnTo>
                    <a:lnTo>
                      <a:pt x="8774" y="2192"/>
                    </a:lnTo>
                    <a:lnTo>
                      <a:pt x="8808" y="2137"/>
                    </a:lnTo>
                    <a:lnTo>
                      <a:pt x="8822" y="2129"/>
                    </a:lnTo>
                    <a:lnTo>
                      <a:pt x="8842" y="2111"/>
                    </a:lnTo>
                    <a:lnTo>
                      <a:pt x="8876" y="2096"/>
                    </a:lnTo>
                    <a:lnTo>
                      <a:pt x="8902" y="2059"/>
                    </a:lnTo>
                    <a:lnTo>
                      <a:pt x="8910" y="2048"/>
                    </a:lnTo>
                    <a:lnTo>
                      <a:pt x="8914" y="2059"/>
                    </a:lnTo>
                    <a:lnTo>
                      <a:pt x="8910" y="2074"/>
                    </a:lnTo>
                    <a:lnTo>
                      <a:pt x="8890" y="2129"/>
                    </a:lnTo>
                    <a:lnTo>
                      <a:pt x="8876" y="2144"/>
                    </a:lnTo>
                    <a:lnTo>
                      <a:pt x="8864" y="2196"/>
                    </a:lnTo>
                    <a:lnTo>
                      <a:pt x="8842" y="2251"/>
                    </a:lnTo>
                    <a:lnTo>
                      <a:pt x="8837" y="2266"/>
                    </a:lnTo>
                    <a:lnTo>
                      <a:pt x="8808" y="2307"/>
                    </a:lnTo>
                    <a:lnTo>
                      <a:pt x="8788" y="2333"/>
                    </a:lnTo>
                    <a:lnTo>
                      <a:pt x="8774" y="2359"/>
                    </a:lnTo>
                    <a:lnTo>
                      <a:pt x="8749" y="2403"/>
                    </a:lnTo>
                    <a:lnTo>
                      <a:pt x="8740" y="2425"/>
                    </a:lnTo>
                    <a:lnTo>
                      <a:pt x="8706" y="2429"/>
                    </a:lnTo>
                    <a:lnTo>
                      <a:pt x="8689" y="2403"/>
                    </a:lnTo>
                    <a:close/>
                    <a:moveTo>
                      <a:pt x="8970" y="2403"/>
                    </a:moveTo>
                    <a:lnTo>
                      <a:pt x="8944" y="2340"/>
                    </a:lnTo>
                    <a:lnTo>
                      <a:pt x="8944" y="2329"/>
                    </a:lnTo>
                    <a:lnTo>
                      <a:pt x="8953" y="2266"/>
                    </a:lnTo>
                    <a:lnTo>
                      <a:pt x="8980" y="2222"/>
                    </a:lnTo>
                    <a:lnTo>
                      <a:pt x="9014" y="2200"/>
                    </a:lnTo>
                    <a:lnTo>
                      <a:pt x="9033" y="2266"/>
                    </a:lnTo>
                    <a:lnTo>
                      <a:pt x="9016" y="2333"/>
                    </a:lnTo>
                    <a:lnTo>
                      <a:pt x="9014" y="2359"/>
                    </a:lnTo>
                    <a:lnTo>
                      <a:pt x="8985" y="2403"/>
                    </a:lnTo>
                    <a:lnTo>
                      <a:pt x="8980" y="2407"/>
                    </a:lnTo>
                    <a:lnTo>
                      <a:pt x="8970" y="2403"/>
                    </a:lnTo>
                    <a:close/>
                    <a:moveTo>
                      <a:pt x="9458" y="2403"/>
                    </a:moveTo>
                    <a:lnTo>
                      <a:pt x="9458" y="2400"/>
                    </a:lnTo>
                    <a:lnTo>
                      <a:pt x="9463" y="2403"/>
                    </a:lnTo>
                    <a:lnTo>
                      <a:pt x="9458" y="2411"/>
                    </a:lnTo>
                    <a:lnTo>
                      <a:pt x="9458" y="2403"/>
                    </a:lnTo>
                    <a:close/>
                    <a:moveTo>
                      <a:pt x="8609" y="2333"/>
                    </a:moveTo>
                    <a:lnTo>
                      <a:pt x="8635" y="2288"/>
                    </a:lnTo>
                    <a:lnTo>
                      <a:pt x="8647" y="2333"/>
                    </a:lnTo>
                    <a:lnTo>
                      <a:pt x="8635" y="2363"/>
                    </a:lnTo>
                    <a:lnTo>
                      <a:pt x="8609" y="2333"/>
                    </a:lnTo>
                    <a:close/>
                    <a:moveTo>
                      <a:pt x="9055" y="2196"/>
                    </a:moveTo>
                    <a:lnTo>
                      <a:pt x="9082" y="2163"/>
                    </a:lnTo>
                    <a:lnTo>
                      <a:pt x="9097" y="2129"/>
                    </a:lnTo>
                    <a:lnTo>
                      <a:pt x="9116" y="2077"/>
                    </a:lnTo>
                    <a:lnTo>
                      <a:pt x="9123" y="2059"/>
                    </a:lnTo>
                    <a:lnTo>
                      <a:pt x="9150" y="2022"/>
                    </a:lnTo>
                    <a:lnTo>
                      <a:pt x="9184" y="2007"/>
                    </a:lnTo>
                    <a:lnTo>
                      <a:pt x="9201" y="1992"/>
                    </a:lnTo>
                    <a:lnTo>
                      <a:pt x="9218" y="1966"/>
                    </a:lnTo>
                    <a:lnTo>
                      <a:pt x="9254" y="1940"/>
                    </a:lnTo>
                    <a:lnTo>
                      <a:pt x="9281" y="1922"/>
                    </a:lnTo>
                    <a:lnTo>
                      <a:pt x="9288" y="1911"/>
                    </a:lnTo>
                    <a:lnTo>
                      <a:pt x="9298" y="1922"/>
                    </a:lnTo>
                    <a:lnTo>
                      <a:pt x="9291" y="1992"/>
                    </a:lnTo>
                    <a:lnTo>
                      <a:pt x="9288" y="1996"/>
                    </a:lnTo>
                    <a:lnTo>
                      <a:pt x="9257" y="2059"/>
                    </a:lnTo>
                    <a:lnTo>
                      <a:pt x="9254" y="2063"/>
                    </a:lnTo>
                    <a:lnTo>
                      <a:pt x="9218" y="2111"/>
                    </a:lnTo>
                    <a:lnTo>
                      <a:pt x="9206" y="2129"/>
                    </a:lnTo>
                    <a:lnTo>
                      <a:pt x="9184" y="2144"/>
                    </a:lnTo>
                    <a:lnTo>
                      <a:pt x="9150" y="2159"/>
                    </a:lnTo>
                    <a:lnTo>
                      <a:pt x="9118" y="2196"/>
                    </a:lnTo>
                    <a:lnTo>
                      <a:pt x="9116" y="2200"/>
                    </a:lnTo>
                    <a:lnTo>
                      <a:pt x="9082" y="2214"/>
                    </a:lnTo>
                    <a:lnTo>
                      <a:pt x="9055" y="2196"/>
                    </a:lnTo>
                    <a:close/>
                    <a:moveTo>
                      <a:pt x="6361" y="1785"/>
                    </a:moveTo>
                    <a:lnTo>
                      <a:pt x="6363" y="1718"/>
                    </a:lnTo>
                    <a:lnTo>
                      <a:pt x="6373" y="1700"/>
                    </a:lnTo>
                    <a:lnTo>
                      <a:pt x="6407" y="1689"/>
                    </a:lnTo>
                    <a:lnTo>
                      <a:pt x="6419" y="1718"/>
                    </a:lnTo>
                    <a:lnTo>
                      <a:pt x="6407" y="1759"/>
                    </a:lnTo>
                    <a:lnTo>
                      <a:pt x="6385" y="1785"/>
                    </a:lnTo>
                    <a:lnTo>
                      <a:pt x="6373" y="1803"/>
                    </a:lnTo>
                    <a:lnTo>
                      <a:pt x="6361" y="1785"/>
                    </a:lnTo>
                    <a:close/>
                    <a:moveTo>
                      <a:pt x="9956" y="1785"/>
                    </a:moveTo>
                    <a:lnTo>
                      <a:pt x="9939" y="1770"/>
                    </a:lnTo>
                    <a:lnTo>
                      <a:pt x="9905" y="1770"/>
                    </a:lnTo>
                    <a:lnTo>
                      <a:pt x="9871" y="1774"/>
                    </a:lnTo>
                    <a:lnTo>
                      <a:pt x="9839" y="1718"/>
                    </a:lnTo>
                    <a:lnTo>
                      <a:pt x="9871" y="1651"/>
                    </a:lnTo>
                    <a:lnTo>
                      <a:pt x="9871" y="1648"/>
                    </a:lnTo>
                    <a:lnTo>
                      <a:pt x="9905" y="1618"/>
                    </a:lnTo>
                    <a:lnTo>
                      <a:pt x="9939" y="1603"/>
                    </a:lnTo>
                    <a:lnTo>
                      <a:pt x="9968" y="1648"/>
                    </a:lnTo>
                    <a:lnTo>
                      <a:pt x="9973" y="1681"/>
                    </a:lnTo>
                    <a:lnTo>
                      <a:pt x="9988" y="1648"/>
                    </a:lnTo>
                    <a:lnTo>
                      <a:pt x="10009" y="1618"/>
                    </a:lnTo>
                    <a:lnTo>
                      <a:pt x="10034" y="1648"/>
                    </a:lnTo>
                    <a:lnTo>
                      <a:pt x="10026" y="1718"/>
                    </a:lnTo>
                    <a:lnTo>
                      <a:pt x="10009" y="1766"/>
                    </a:lnTo>
                    <a:lnTo>
                      <a:pt x="9985" y="1785"/>
                    </a:lnTo>
                    <a:lnTo>
                      <a:pt x="9973" y="1800"/>
                    </a:lnTo>
                    <a:lnTo>
                      <a:pt x="9956" y="1785"/>
                    </a:lnTo>
                    <a:close/>
                    <a:moveTo>
                      <a:pt x="11391" y="1718"/>
                    </a:moveTo>
                    <a:lnTo>
                      <a:pt x="11391" y="1648"/>
                    </a:lnTo>
                    <a:lnTo>
                      <a:pt x="11415" y="1633"/>
                    </a:lnTo>
                    <a:lnTo>
                      <a:pt x="11449" y="1622"/>
                    </a:lnTo>
                    <a:lnTo>
                      <a:pt x="11459" y="1648"/>
                    </a:lnTo>
                    <a:lnTo>
                      <a:pt x="11449" y="1707"/>
                    </a:lnTo>
                    <a:lnTo>
                      <a:pt x="11442" y="1718"/>
                    </a:lnTo>
                    <a:lnTo>
                      <a:pt x="11415" y="1737"/>
                    </a:lnTo>
                    <a:lnTo>
                      <a:pt x="11391" y="1718"/>
                    </a:lnTo>
                    <a:close/>
                    <a:moveTo>
                      <a:pt x="9713" y="1511"/>
                    </a:moveTo>
                    <a:lnTo>
                      <a:pt x="9716" y="1440"/>
                    </a:lnTo>
                    <a:lnTo>
                      <a:pt x="9733" y="1418"/>
                    </a:lnTo>
                    <a:lnTo>
                      <a:pt x="9769" y="1374"/>
                    </a:lnTo>
                    <a:lnTo>
                      <a:pt x="9781" y="1440"/>
                    </a:lnTo>
                    <a:lnTo>
                      <a:pt x="9769" y="1507"/>
                    </a:lnTo>
                    <a:lnTo>
                      <a:pt x="9764" y="1511"/>
                    </a:lnTo>
                    <a:lnTo>
                      <a:pt x="9733" y="1529"/>
                    </a:lnTo>
                    <a:lnTo>
                      <a:pt x="9713" y="1511"/>
                    </a:lnTo>
                    <a:close/>
                    <a:moveTo>
                      <a:pt x="10065" y="1511"/>
                    </a:moveTo>
                    <a:lnTo>
                      <a:pt x="10075" y="1440"/>
                    </a:lnTo>
                    <a:lnTo>
                      <a:pt x="10077" y="1437"/>
                    </a:lnTo>
                    <a:lnTo>
                      <a:pt x="10092" y="1440"/>
                    </a:lnTo>
                    <a:lnTo>
                      <a:pt x="10102" y="1511"/>
                    </a:lnTo>
                    <a:lnTo>
                      <a:pt x="10077" y="1529"/>
                    </a:lnTo>
                    <a:lnTo>
                      <a:pt x="10065" y="1511"/>
                    </a:lnTo>
                    <a:close/>
                    <a:moveTo>
                      <a:pt x="11022" y="1511"/>
                    </a:moveTo>
                    <a:lnTo>
                      <a:pt x="11036" y="1474"/>
                    </a:lnTo>
                    <a:lnTo>
                      <a:pt x="11044" y="1440"/>
                    </a:lnTo>
                    <a:lnTo>
                      <a:pt x="11073" y="1407"/>
                    </a:lnTo>
                    <a:lnTo>
                      <a:pt x="11107" y="1407"/>
                    </a:lnTo>
                    <a:lnTo>
                      <a:pt x="11114" y="1440"/>
                    </a:lnTo>
                    <a:lnTo>
                      <a:pt x="11109" y="1511"/>
                    </a:lnTo>
                    <a:lnTo>
                      <a:pt x="11107" y="1514"/>
                    </a:lnTo>
                    <a:lnTo>
                      <a:pt x="11073" y="1555"/>
                    </a:lnTo>
                    <a:lnTo>
                      <a:pt x="11036" y="1526"/>
                    </a:lnTo>
                    <a:lnTo>
                      <a:pt x="11022" y="1511"/>
                    </a:lnTo>
                    <a:close/>
                    <a:moveTo>
                      <a:pt x="122" y="415"/>
                    </a:moveTo>
                    <a:lnTo>
                      <a:pt x="129" y="374"/>
                    </a:lnTo>
                    <a:lnTo>
                      <a:pt x="139" y="344"/>
                    </a:lnTo>
                    <a:lnTo>
                      <a:pt x="163" y="322"/>
                    </a:lnTo>
                    <a:lnTo>
                      <a:pt x="197" y="329"/>
                    </a:lnTo>
                    <a:lnTo>
                      <a:pt x="231" y="326"/>
                    </a:lnTo>
                    <a:lnTo>
                      <a:pt x="265" y="311"/>
                    </a:lnTo>
                    <a:lnTo>
                      <a:pt x="275" y="344"/>
                    </a:lnTo>
                    <a:lnTo>
                      <a:pt x="267" y="415"/>
                    </a:lnTo>
                    <a:lnTo>
                      <a:pt x="265" y="422"/>
                    </a:lnTo>
                    <a:lnTo>
                      <a:pt x="231" y="426"/>
                    </a:lnTo>
                    <a:lnTo>
                      <a:pt x="197" y="422"/>
                    </a:lnTo>
                    <a:lnTo>
                      <a:pt x="163" y="437"/>
                    </a:lnTo>
                    <a:lnTo>
                      <a:pt x="129" y="433"/>
                    </a:lnTo>
                    <a:lnTo>
                      <a:pt x="122" y="415"/>
                    </a:lnTo>
                    <a:close/>
                    <a:moveTo>
                      <a:pt x="9876" y="415"/>
                    </a:moveTo>
                    <a:lnTo>
                      <a:pt x="9893" y="344"/>
                    </a:lnTo>
                    <a:lnTo>
                      <a:pt x="9905" y="329"/>
                    </a:lnTo>
                    <a:lnTo>
                      <a:pt x="9939" y="311"/>
                    </a:lnTo>
                    <a:lnTo>
                      <a:pt x="9971" y="344"/>
                    </a:lnTo>
                    <a:lnTo>
                      <a:pt x="9958" y="415"/>
                    </a:lnTo>
                    <a:lnTo>
                      <a:pt x="9939" y="437"/>
                    </a:lnTo>
                    <a:lnTo>
                      <a:pt x="9905" y="433"/>
                    </a:lnTo>
                    <a:lnTo>
                      <a:pt x="9876" y="415"/>
                    </a:lnTo>
                    <a:close/>
                    <a:moveTo>
                      <a:pt x="11398" y="415"/>
                    </a:moveTo>
                    <a:lnTo>
                      <a:pt x="11413" y="344"/>
                    </a:lnTo>
                    <a:lnTo>
                      <a:pt x="11415" y="341"/>
                    </a:lnTo>
                    <a:lnTo>
                      <a:pt x="11447" y="274"/>
                    </a:lnTo>
                    <a:lnTo>
                      <a:pt x="11449" y="270"/>
                    </a:lnTo>
                    <a:lnTo>
                      <a:pt x="11483" y="274"/>
                    </a:lnTo>
                    <a:lnTo>
                      <a:pt x="11485" y="274"/>
                    </a:lnTo>
                    <a:lnTo>
                      <a:pt x="11483" y="278"/>
                    </a:lnTo>
                    <a:lnTo>
                      <a:pt x="11468" y="344"/>
                    </a:lnTo>
                    <a:lnTo>
                      <a:pt x="11449" y="404"/>
                    </a:lnTo>
                    <a:lnTo>
                      <a:pt x="11415" y="429"/>
                    </a:lnTo>
                    <a:lnTo>
                      <a:pt x="11398" y="415"/>
                    </a:lnTo>
                    <a:close/>
                    <a:moveTo>
                      <a:pt x="11138" y="344"/>
                    </a:moveTo>
                    <a:lnTo>
                      <a:pt x="11121" y="274"/>
                    </a:lnTo>
                    <a:lnTo>
                      <a:pt x="11141" y="267"/>
                    </a:lnTo>
                    <a:lnTo>
                      <a:pt x="11153" y="274"/>
                    </a:lnTo>
                    <a:lnTo>
                      <a:pt x="11153" y="344"/>
                    </a:lnTo>
                    <a:lnTo>
                      <a:pt x="11141" y="352"/>
                    </a:lnTo>
                    <a:lnTo>
                      <a:pt x="11138" y="344"/>
                    </a:lnTo>
                    <a:close/>
                    <a:moveTo>
                      <a:pt x="11262" y="137"/>
                    </a:moveTo>
                    <a:lnTo>
                      <a:pt x="11277" y="81"/>
                    </a:lnTo>
                    <a:lnTo>
                      <a:pt x="11313" y="63"/>
                    </a:lnTo>
                    <a:lnTo>
                      <a:pt x="11318" y="70"/>
                    </a:lnTo>
                    <a:lnTo>
                      <a:pt x="11325" y="137"/>
                    </a:lnTo>
                    <a:lnTo>
                      <a:pt x="11313" y="152"/>
                    </a:lnTo>
                    <a:lnTo>
                      <a:pt x="11277" y="170"/>
                    </a:lnTo>
                    <a:lnTo>
                      <a:pt x="11262" y="137"/>
                    </a:lnTo>
                    <a:close/>
                    <a:moveTo>
                      <a:pt x="11070" y="0"/>
                    </a:moveTo>
                    <a:lnTo>
                      <a:pt x="11073" y="0"/>
                    </a:lnTo>
                    <a:lnTo>
                      <a:pt x="11073" y="7"/>
                    </a:lnTo>
                    <a:lnTo>
                      <a:pt x="11070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3" name="Level 3 positiv Tieffeld">
                <a:extLst>
                  <a:ext uri="{FF2B5EF4-FFF2-40B4-BE49-F238E27FC236}">
                    <a16:creationId xmlns:a16="http://schemas.microsoft.com/office/drawing/2014/main" id="{147422F3-AEE2-CC04-D9EF-6F9773EE5F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55726" y="2212975"/>
                <a:ext cx="3779838" cy="3773488"/>
              </a:xfrm>
              <a:custGeom>
                <a:avLst/>
                <a:gdLst>
                  <a:gd name="T0" fmla="*/ 451 w 11604"/>
                  <a:gd name="T1" fmla="*/ 11169 h 11594"/>
                  <a:gd name="T2" fmla="*/ 354 w 11604"/>
                  <a:gd name="T3" fmla="*/ 11398 h 11594"/>
                  <a:gd name="T4" fmla="*/ 145 w 11604"/>
                  <a:gd name="T5" fmla="*/ 11535 h 11594"/>
                  <a:gd name="T6" fmla="*/ 11325 w 11604"/>
                  <a:gd name="T7" fmla="*/ 11387 h 11594"/>
                  <a:gd name="T8" fmla="*/ 11531 w 11604"/>
                  <a:gd name="T9" fmla="*/ 11291 h 11594"/>
                  <a:gd name="T10" fmla="*/ 11497 w 11604"/>
                  <a:gd name="T11" fmla="*/ 11520 h 11594"/>
                  <a:gd name="T12" fmla="*/ 11315 w 11604"/>
                  <a:gd name="T13" fmla="*/ 11535 h 11594"/>
                  <a:gd name="T14" fmla="*/ 0 w 11604"/>
                  <a:gd name="T15" fmla="*/ 11261 h 11594"/>
                  <a:gd name="T16" fmla="*/ 126 w 11604"/>
                  <a:gd name="T17" fmla="*/ 11328 h 11594"/>
                  <a:gd name="T18" fmla="*/ 11084 w 11604"/>
                  <a:gd name="T19" fmla="*/ 11206 h 11594"/>
                  <a:gd name="T20" fmla="*/ 11084 w 11604"/>
                  <a:gd name="T21" fmla="*/ 11343 h 11594"/>
                  <a:gd name="T22" fmla="*/ 6523 w 11604"/>
                  <a:gd name="T23" fmla="*/ 5077 h 11594"/>
                  <a:gd name="T24" fmla="*/ 6387 w 11604"/>
                  <a:gd name="T25" fmla="*/ 5292 h 11594"/>
                  <a:gd name="T26" fmla="*/ 9987 w 11604"/>
                  <a:gd name="T27" fmla="*/ 5047 h 11594"/>
                  <a:gd name="T28" fmla="*/ 9851 w 11604"/>
                  <a:gd name="T29" fmla="*/ 5321 h 11594"/>
                  <a:gd name="T30" fmla="*/ 10021 w 11604"/>
                  <a:gd name="T31" fmla="*/ 5329 h 11594"/>
                  <a:gd name="T32" fmla="*/ 6350 w 11604"/>
                  <a:gd name="T33" fmla="*/ 5162 h 11594"/>
                  <a:gd name="T34" fmla="*/ 9023 w 11604"/>
                  <a:gd name="T35" fmla="*/ 2822 h 11594"/>
                  <a:gd name="T36" fmla="*/ 9096 w 11604"/>
                  <a:gd name="T37" fmla="*/ 2525 h 11594"/>
                  <a:gd name="T38" fmla="*/ 9302 w 11604"/>
                  <a:gd name="T39" fmla="*/ 2311 h 11594"/>
                  <a:gd name="T40" fmla="*/ 9543 w 11604"/>
                  <a:gd name="T41" fmla="*/ 2203 h 11594"/>
                  <a:gd name="T42" fmla="*/ 9336 w 11604"/>
                  <a:gd name="T43" fmla="*/ 2422 h 11594"/>
                  <a:gd name="T44" fmla="*/ 9300 w 11604"/>
                  <a:gd name="T45" fmla="*/ 2614 h 11594"/>
                  <a:gd name="T46" fmla="*/ 9232 w 11604"/>
                  <a:gd name="T47" fmla="*/ 2759 h 11594"/>
                  <a:gd name="T48" fmla="*/ 9028 w 11604"/>
                  <a:gd name="T49" fmla="*/ 2996 h 11594"/>
                  <a:gd name="T50" fmla="*/ 9438 w 11604"/>
                  <a:gd name="T51" fmla="*/ 2896 h 11594"/>
                  <a:gd name="T52" fmla="*/ 8958 w 11604"/>
                  <a:gd name="T53" fmla="*/ 2529 h 11594"/>
                  <a:gd name="T54" fmla="*/ 8581 w 11604"/>
                  <a:gd name="T55" fmla="*/ 2607 h 11594"/>
                  <a:gd name="T56" fmla="*/ 8717 w 11604"/>
                  <a:gd name="T57" fmla="*/ 2407 h 11594"/>
                  <a:gd name="T58" fmla="*/ 9497 w 11604"/>
                  <a:gd name="T59" fmla="*/ 2477 h 11594"/>
                  <a:gd name="T60" fmla="*/ 9472 w 11604"/>
                  <a:gd name="T61" fmla="*/ 2551 h 11594"/>
                  <a:gd name="T62" fmla="*/ 8856 w 11604"/>
                  <a:gd name="T63" fmla="*/ 2203 h 11594"/>
                  <a:gd name="T64" fmla="*/ 8924 w 11604"/>
                  <a:gd name="T65" fmla="*/ 2240 h 11594"/>
                  <a:gd name="T66" fmla="*/ 8754 w 11604"/>
                  <a:gd name="T67" fmla="*/ 2529 h 11594"/>
                  <a:gd name="T68" fmla="*/ 9164 w 11604"/>
                  <a:gd name="T69" fmla="*/ 2114 h 11594"/>
                  <a:gd name="T70" fmla="*/ 9346 w 11604"/>
                  <a:gd name="T71" fmla="*/ 2066 h 11594"/>
                  <a:gd name="T72" fmla="*/ 9164 w 11604"/>
                  <a:gd name="T73" fmla="*/ 2277 h 11594"/>
                  <a:gd name="T74" fmla="*/ 8746 w 11604"/>
                  <a:gd name="T75" fmla="*/ 2133 h 11594"/>
                  <a:gd name="T76" fmla="*/ 6421 w 11604"/>
                  <a:gd name="T77" fmla="*/ 1763 h 11594"/>
                  <a:gd name="T78" fmla="*/ 9885 w 11604"/>
                  <a:gd name="T79" fmla="*/ 1774 h 11594"/>
                  <a:gd name="T80" fmla="*/ 10077 w 11604"/>
                  <a:gd name="T81" fmla="*/ 1655 h 11594"/>
                  <a:gd name="T82" fmla="*/ 10193 w 11604"/>
                  <a:gd name="T83" fmla="*/ 1596 h 11594"/>
                  <a:gd name="T84" fmla="*/ 10021 w 11604"/>
                  <a:gd name="T85" fmla="*/ 1903 h 11594"/>
                  <a:gd name="T86" fmla="*/ 11223 w 11604"/>
                  <a:gd name="T87" fmla="*/ 1711 h 11594"/>
                  <a:gd name="T88" fmla="*/ 11429 w 11604"/>
                  <a:gd name="T89" fmla="*/ 1703 h 11594"/>
                  <a:gd name="T90" fmla="*/ 11363 w 11604"/>
                  <a:gd name="T91" fmla="*/ 1792 h 11594"/>
                  <a:gd name="T92" fmla="*/ 6469 w 11604"/>
                  <a:gd name="T93" fmla="*/ 1585 h 11594"/>
                  <a:gd name="T94" fmla="*/ 9817 w 11604"/>
                  <a:gd name="T95" fmla="*/ 1414 h 11594"/>
                  <a:gd name="T96" fmla="*/ 9717 w 11604"/>
                  <a:gd name="T97" fmla="*/ 1585 h 11594"/>
                  <a:gd name="T98" fmla="*/ 11155 w 11604"/>
                  <a:gd name="T99" fmla="*/ 1607 h 11594"/>
                  <a:gd name="T100" fmla="*/ 11555 w 11604"/>
                  <a:gd name="T101" fmla="*/ 1585 h 11594"/>
                  <a:gd name="T102" fmla="*/ 11361 w 11604"/>
                  <a:gd name="T103" fmla="*/ 481 h 11594"/>
                  <a:gd name="T104" fmla="*/ 11531 w 11604"/>
                  <a:gd name="T105" fmla="*/ 407 h 11594"/>
                  <a:gd name="T106" fmla="*/ 11325 w 11604"/>
                  <a:gd name="T107" fmla="*/ 581 h 11594"/>
                  <a:gd name="T108" fmla="*/ 335 w 11604"/>
                  <a:gd name="T109" fmla="*/ 418 h 11594"/>
                  <a:gd name="T110" fmla="*/ 9912 w 11604"/>
                  <a:gd name="T111" fmla="*/ 418 h 11594"/>
                  <a:gd name="T112" fmla="*/ 9987 w 11604"/>
                  <a:gd name="T113" fmla="*/ 540 h 11594"/>
                  <a:gd name="T114" fmla="*/ 11257 w 11604"/>
                  <a:gd name="T115" fmla="*/ 341 h 11594"/>
                  <a:gd name="T116" fmla="*/ 11325 w 11604"/>
                  <a:gd name="T117" fmla="*/ 129 h 11594"/>
                  <a:gd name="T118" fmla="*/ 381 w 11604"/>
                  <a:gd name="T119" fmla="*/ 66 h 11594"/>
                  <a:gd name="T120" fmla="*/ 11147 w 11604"/>
                  <a:gd name="T121" fmla="*/ 7 h 11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604" h="11594">
                    <a:moveTo>
                      <a:pt x="145" y="11535"/>
                    </a:moveTo>
                    <a:lnTo>
                      <a:pt x="155" y="11465"/>
                    </a:lnTo>
                    <a:lnTo>
                      <a:pt x="172" y="11398"/>
                    </a:lnTo>
                    <a:lnTo>
                      <a:pt x="211" y="11369"/>
                    </a:lnTo>
                    <a:lnTo>
                      <a:pt x="245" y="11369"/>
                    </a:lnTo>
                    <a:cubicBezTo>
                      <a:pt x="369" y="11369"/>
                      <a:pt x="314" y="11295"/>
                      <a:pt x="374" y="11191"/>
                    </a:cubicBezTo>
                    <a:lnTo>
                      <a:pt x="381" y="11169"/>
                    </a:lnTo>
                    <a:lnTo>
                      <a:pt x="415" y="11165"/>
                    </a:lnTo>
                    <a:lnTo>
                      <a:pt x="451" y="11169"/>
                    </a:lnTo>
                    <a:lnTo>
                      <a:pt x="485" y="11180"/>
                    </a:lnTo>
                    <a:lnTo>
                      <a:pt x="505" y="11191"/>
                    </a:lnTo>
                    <a:lnTo>
                      <a:pt x="512" y="11261"/>
                    </a:lnTo>
                    <a:lnTo>
                      <a:pt x="485" y="11287"/>
                    </a:lnTo>
                    <a:lnTo>
                      <a:pt x="451" y="11317"/>
                    </a:lnTo>
                    <a:lnTo>
                      <a:pt x="439" y="11328"/>
                    </a:lnTo>
                    <a:lnTo>
                      <a:pt x="415" y="11339"/>
                    </a:lnTo>
                    <a:lnTo>
                      <a:pt x="381" y="11357"/>
                    </a:lnTo>
                    <a:lnTo>
                      <a:pt x="354" y="11398"/>
                    </a:lnTo>
                    <a:lnTo>
                      <a:pt x="347" y="11413"/>
                    </a:lnTo>
                    <a:lnTo>
                      <a:pt x="335" y="11465"/>
                    </a:lnTo>
                    <a:lnTo>
                      <a:pt x="320" y="11535"/>
                    </a:lnTo>
                    <a:lnTo>
                      <a:pt x="313" y="11565"/>
                    </a:lnTo>
                    <a:lnTo>
                      <a:pt x="279" y="11580"/>
                    </a:lnTo>
                    <a:lnTo>
                      <a:pt x="245" y="11580"/>
                    </a:lnTo>
                    <a:lnTo>
                      <a:pt x="211" y="11587"/>
                    </a:lnTo>
                    <a:lnTo>
                      <a:pt x="177" y="11594"/>
                    </a:lnTo>
                    <a:lnTo>
                      <a:pt x="145" y="11535"/>
                    </a:lnTo>
                    <a:close/>
                    <a:moveTo>
                      <a:pt x="11186" y="11535"/>
                    </a:moveTo>
                    <a:lnTo>
                      <a:pt x="11179" y="11465"/>
                    </a:lnTo>
                    <a:lnTo>
                      <a:pt x="11189" y="11424"/>
                    </a:lnTo>
                    <a:lnTo>
                      <a:pt x="11218" y="11398"/>
                    </a:lnTo>
                    <a:lnTo>
                      <a:pt x="11223" y="11394"/>
                    </a:lnTo>
                    <a:lnTo>
                      <a:pt x="11257" y="11398"/>
                    </a:lnTo>
                    <a:lnTo>
                      <a:pt x="11291" y="11435"/>
                    </a:lnTo>
                    <a:lnTo>
                      <a:pt x="11305" y="11398"/>
                    </a:lnTo>
                    <a:lnTo>
                      <a:pt x="11325" y="11387"/>
                    </a:lnTo>
                    <a:lnTo>
                      <a:pt x="11361" y="11387"/>
                    </a:lnTo>
                    <a:lnTo>
                      <a:pt x="11376" y="11398"/>
                    </a:lnTo>
                    <a:lnTo>
                      <a:pt x="11395" y="11432"/>
                    </a:lnTo>
                    <a:lnTo>
                      <a:pt x="11429" y="11402"/>
                    </a:lnTo>
                    <a:lnTo>
                      <a:pt x="11431" y="11398"/>
                    </a:lnTo>
                    <a:lnTo>
                      <a:pt x="11463" y="11383"/>
                    </a:lnTo>
                    <a:lnTo>
                      <a:pt x="11497" y="11365"/>
                    </a:lnTo>
                    <a:lnTo>
                      <a:pt x="11526" y="11328"/>
                    </a:lnTo>
                    <a:lnTo>
                      <a:pt x="11531" y="11291"/>
                    </a:lnTo>
                    <a:lnTo>
                      <a:pt x="11565" y="11232"/>
                    </a:lnTo>
                    <a:lnTo>
                      <a:pt x="11604" y="11261"/>
                    </a:lnTo>
                    <a:lnTo>
                      <a:pt x="11599" y="11265"/>
                    </a:lnTo>
                    <a:lnTo>
                      <a:pt x="11565" y="11324"/>
                    </a:lnTo>
                    <a:lnTo>
                      <a:pt x="11565" y="11328"/>
                    </a:lnTo>
                    <a:lnTo>
                      <a:pt x="11531" y="11354"/>
                    </a:lnTo>
                    <a:lnTo>
                      <a:pt x="11521" y="11398"/>
                    </a:lnTo>
                    <a:lnTo>
                      <a:pt x="11514" y="11465"/>
                    </a:lnTo>
                    <a:lnTo>
                      <a:pt x="11497" y="11520"/>
                    </a:lnTo>
                    <a:lnTo>
                      <a:pt x="11480" y="11535"/>
                    </a:lnTo>
                    <a:lnTo>
                      <a:pt x="11463" y="11554"/>
                    </a:lnTo>
                    <a:lnTo>
                      <a:pt x="11431" y="11535"/>
                    </a:lnTo>
                    <a:lnTo>
                      <a:pt x="11429" y="11531"/>
                    </a:lnTo>
                    <a:lnTo>
                      <a:pt x="11395" y="11498"/>
                    </a:lnTo>
                    <a:lnTo>
                      <a:pt x="11361" y="11509"/>
                    </a:lnTo>
                    <a:lnTo>
                      <a:pt x="11334" y="11535"/>
                    </a:lnTo>
                    <a:lnTo>
                      <a:pt x="11325" y="11543"/>
                    </a:lnTo>
                    <a:lnTo>
                      <a:pt x="11315" y="11535"/>
                    </a:lnTo>
                    <a:lnTo>
                      <a:pt x="11291" y="11494"/>
                    </a:lnTo>
                    <a:lnTo>
                      <a:pt x="11257" y="11506"/>
                    </a:lnTo>
                    <a:lnTo>
                      <a:pt x="11223" y="11524"/>
                    </a:lnTo>
                    <a:lnTo>
                      <a:pt x="11196" y="11535"/>
                    </a:lnTo>
                    <a:lnTo>
                      <a:pt x="11189" y="11539"/>
                    </a:lnTo>
                    <a:lnTo>
                      <a:pt x="11186" y="11535"/>
                    </a:lnTo>
                    <a:close/>
                    <a:moveTo>
                      <a:pt x="22" y="11328"/>
                    </a:moveTo>
                    <a:lnTo>
                      <a:pt x="5" y="11272"/>
                    </a:lnTo>
                    <a:lnTo>
                      <a:pt x="0" y="11261"/>
                    </a:lnTo>
                    <a:lnTo>
                      <a:pt x="5" y="11254"/>
                    </a:lnTo>
                    <a:lnTo>
                      <a:pt x="39" y="11220"/>
                    </a:lnTo>
                    <a:lnTo>
                      <a:pt x="72" y="11191"/>
                    </a:lnTo>
                    <a:lnTo>
                      <a:pt x="106" y="11157"/>
                    </a:lnTo>
                    <a:lnTo>
                      <a:pt x="140" y="11146"/>
                    </a:lnTo>
                    <a:lnTo>
                      <a:pt x="157" y="11191"/>
                    </a:lnTo>
                    <a:lnTo>
                      <a:pt x="150" y="11261"/>
                    </a:lnTo>
                    <a:lnTo>
                      <a:pt x="140" y="11309"/>
                    </a:lnTo>
                    <a:lnTo>
                      <a:pt x="126" y="11328"/>
                    </a:lnTo>
                    <a:lnTo>
                      <a:pt x="106" y="11346"/>
                    </a:lnTo>
                    <a:lnTo>
                      <a:pt x="72" y="11343"/>
                    </a:lnTo>
                    <a:lnTo>
                      <a:pt x="39" y="11335"/>
                    </a:lnTo>
                    <a:lnTo>
                      <a:pt x="22" y="11328"/>
                    </a:lnTo>
                    <a:close/>
                    <a:moveTo>
                      <a:pt x="11060" y="11328"/>
                    </a:moveTo>
                    <a:lnTo>
                      <a:pt x="11050" y="11291"/>
                    </a:lnTo>
                    <a:lnTo>
                      <a:pt x="11043" y="11261"/>
                    </a:lnTo>
                    <a:lnTo>
                      <a:pt x="11050" y="11250"/>
                    </a:lnTo>
                    <a:lnTo>
                      <a:pt x="11084" y="11206"/>
                    </a:lnTo>
                    <a:lnTo>
                      <a:pt x="11096" y="11191"/>
                    </a:lnTo>
                    <a:lnTo>
                      <a:pt x="11121" y="11165"/>
                    </a:lnTo>
                    <a:lnTo>
                      <a:pt x="11155" y="11154"/>
                    </a:lnTo>
                    <a:lnTo>
                      <a:pt x="11169" y="11191"/>
                    </a:lnTo>
                    <a:lnTo>
                      <a:pt x="11167" y="11261"/>
                    </a:lnTo>
                    <a:lnTo>
                      <a:pt x="11155" y="11302"/>
                    </a:lnTo>
                    <a:lnTo>
                      <a:pt x="11140" y="11328"/>
                    </a:lnTo>
                    <a:lnTo>
                      <a:pt x="11121" y="11350"/>
                    </a:lnTo>
                    <a:lnTo>
                      <a:pt x="11084" y="11343"/>
                    </a:lnTo>
                    <a:lnTo>
                      <a:pt x="11060" y="11328"/>
                    </a:lnTo>
                    <a:close/>
                    <a:moveTo>
                      <a:pt x="6387" y="5292"/>
                    </a:moveTo>
                    <a:lnTo>
                      <a:pt x="6404" y="5221"/>
                    </a:lnTo>
                    <a:lnTo>
                      <a:pt x="6421" y="5203"/>
                    </a:lnTo>
                    <a:lnTo>
                      <a:pt x="6455" y="5181"/>
                    </a:lnTo>
                    <a:lnTo>
                      <a:pt x="6481" y="5155"/>
                    </a:lnTo>
                    <a:lnTo>
                      <a:pt x="6489" y="5129"/>
                    </a:lnTo>
                    <a:lnTo>
                      <a:pt x="6520" y="5084"/>
                    </a:lnTo>
                    <a:lnTo>
                      <a:pt x="6523" y="5077"/>
                    </a:lnTo>
                    <a:lnTo>
                      <a:pt x="6547" y="5084"/>
                    </a:lnTo>
                    <a:lnTo>
                      <a:pt x="6532" y="5155"/>
                    </a:lnTo>
                    <a:lnTo>
                      <a:pt x="6523" y="5158"/>
                    </a:lnTo>
                    <a:lnTo>
                      <a:pt x="6489" y="5195"/>
                    </a:lnTo>
                    <a:lnTo>
                      <a:pt x="6484" y="5221"/>
                    </a:lnTo>
                    <a:lnTo>
                      <a:pt x="6469" y="5292"/>
                    </a:lnTo>
                    <a:lnTo>
                      <a:pt x="6455" y="5329"/>
                    </a:lnTo>
                    <a:lnTo>
                      <a:pt x="6421" y="5347"/>
                    </a:lnTo>
                    <a:lnTo>
                      <a:pt x="6387" y="5292"/>
                    </a:lnTo>
                    <a:close/>
                    <a:moveTo>
                      <a:pt x="9839" y="5292"/>
                    </a:moveTo>
                    <a:lnTo>
                      <a:pt x="9851" y="5244"/>
                    </a:lnTo>
                    <a:lnTo>
                      <a:pt x="9856" y="5221"/>
                    </a:lnTo>
                    <a:lnTo>
                      <a:pt x="9885" y="5195"/>
                    </a:lnTo>
                    <a:lnTo>
                      <a:pt x="9919" y="5155"/>
                    </a:lnTo>
                    <a:lnTo>
                      <a:pt x="9919" y="5147"/>
                    </a:lnTo>
                    <a:lnTo>
                      <a:pt x="9948" y="5084"/>
                    </a:lnTo>
                    <a:lnTo>
                      <a:pt x="9953" y="5073"/>
                    </a:lnTo>
                    <a:lnTo>
                      <a:pt x="9987" y="5047"/>
                    </a:lnTo>
                    <a:lnTo>
                      <a:pt x="9999" y="5084"/>
                    </a:lnTo>
                    <a:lnTo>
                      <a:pt x="9987" y="5140"/>
                    </a:lnTo>
                    <a:lnTo>
                      <a:pt x="9977" y="5155"/>
                    </a:lnTo>
                    <a:lnTo>
                      <a:pt x="9953" y="5166"/>
                    </a:lnTo>
                    <a:lnTo>
                      <a:pt x="9919" y="5162"/>
                    </a:lnTo>
                    <a:lnTo>
                      <a:pt x="9912" y="5221"/>
                    </a:lnTo>
                    <a:lnTo>
                      <a:pt x="9892" y="5292"/>
                    </a:lnTo>
                    <a:lnTo>
                      <a:pt x="9885" y="5310"/>
                    </a:lnTo>
                    <a:lnTo>
                      <a:pt x="9851" y="5321"/>
                    </a:lnTo>
                    <a:lnTo>
                      <a:pt x="9839" y="5292"/>
                    </a:lnTo>
                    <a:close/>
                    <a:moveTo>
                      <a:pt x="10009" y="5292"/>
                    </a:moveTo>
                    <a:lnTo>
                      <a:pt x="10021" y="5240"/>
                    </a:lnTo>
                    <a:lnTo>
                      <a:pt x="10026" y="5221"/>
                    </a:lnTo>
                    <a:lnTo>
                      <a:pt x="10057" y="5192"/>
                    </a:lnTo>
                    <a:lnTo>
                      <a:pt x="10086" y="5221"/>
                    </a:lnTo>
                    <a:lnTo>
                      <a:pt x="10072" y="5292"/>
                    </a:lnTo>
                    <a:lnTo>
                      <a:pt x="10057" y="5321"/>
                    </a:lnTo>
                    <a:lnTo>
                      <a:pt x="10021" y="5329"/>
                    </a:lnTo>
                    <a:lnTo>
                      <a:pt x="10009" y="5292"/>
                    </a:lnTo>
                    <a:close/>
                    <a:moveTo>
                      <a:pt x="6319" y="5155"/>
                    </a:moveTo>
                    <a:lnTo>
                      <a:pt x="6319" y="5084"/>
                    </a:lnTo>
                    <a:lnTo>
                      <a:pt x="6350" y="5044"/>
                    </a:lnTo>
                    <a:lnTo>
                      <a:pt x="6384" y="5051"/>
                    </a:lnTo>
                    <a:lnTo>
                      <a:pt x="6387" y="5084"/>
                    </a:lnTo>
                    <a:lnTo>
                      <a:pt x="6384" y="5095"/>
                    </a:lnTo>
                    <a:lnTo>
                      <a:pt x="6358" y="5155"/>
                    </a:lnTo>
                    <a:lnTo>
                      <a:pt x="6350" y="5162"/>
                    </a:lnTo>
                    <a:lnTo>
                      <a:pt x="6319" y="5155"/>
                    </a:lnTo>
                    <a:close/>
                    <a:moveTo>
                      <a:pt x="9788" y="5084"/>
                    </a:moveTo>
                    <a:lnTo>
                      <a:pt x="9817" y="5055"/>
                    </a:lnTo>
                    <a:lnTo>
                      <a:pt x="9824" y="5084"/>
                    </a:lnTo>
                    <a:lnTo>
                      <a:pt x="9817" y="5125"/>
                    </a:lnTo>
                    <a:lnTo>
                      <a:pt x="9788" y="5084"/>
                    </a:lnTo>
                    <a:close/>
                    <a:moveTo>
                      <a:pt x="9006" y="2959"/>
                    </a:moveTo>
                    <a:lnTo>
                      <a:pt x="9006" y="2888"/>
                    </a:lnTo>
                    <a:lnTo>
                      <a:pt x="9023" y="2822"/>
                    </a:lnTo>
                    <a:lnTo>
                      <a:pt x="9028" y="2814"/>
                    </a:lnTo>
                    <a:lnTo>
                      <a:pt x="9057" y="2751"/>
                    </a:lnTo>
                    <a:lnTo>
                      <a:pt x="9062" y="2748"/>
                    </a:lnTo>
                    <a:lnTo>
                      <a:pt x="9096" y="2688"/>
                    </a:lnTo>
                    <a:lnTo>
                      <a:pt x="9103" y="2681"/>
                    </a:lnTo>
                    <a:lnTo>
                      <a:pt x="9096" y="2662"/>
                    </a:lnTo>
                    <a:lnTo>
                      <a:pt x="9094" y="2614"/>
                    </a:lnTo>
                    <a:lnTo>
                      <a:pt x="9081" y="2544"/>
                    </a:lnTo>
                    <a:lnTo>
                      <a:pt x="9096" y="2525"/>
                    </a:lnTo>
                    <a:lnTo>
                      <a:pt x="9130" y="2522"/>
                    </a:lnTo>
                    <a:lnTo>
                      <a:pt x="9164" y="2496"/>
                    </a:lnTo>
                    <a:lnTo>
                      <a:pt x="9171" y="2477"/>
                    </a:lnTo>
                    <a:lnTo>
                      <a:pt x="9198" y="2451"/>
                    </a:lnTo>
                    <a:lnTo>
                      <a:pt x="9232" y="2414"/>
                    </a:lnTo>
                    <a:lnTo>
                      <a:pt x="9237" y="2407"/>
                    </a:lnTo>
                    <a:lnTo>
                      <a:pt x="9266" y="2381"/>
                    </a:lnTo>
                    <a:lnTo>
                      <a:pt x="9290" y="2340"/>
                    </a:lnTo>
                    <a:lnTo>
                      <a:pt x="9302" y="2311"/>
                    </a:lnTo>
                    <a:lnTo>
                      <a:pt x="9370" y="2229"/>
                    </a:lnTo>
                    <a:lnTo>
                      <a:pt x="9404" y="2222"/>
                    </a:lnTo>
                    <a:lnTo>
                      <a:pt x="9438" y="2203"/>
                    </a:lnTo>
                    <a:lnTo>
                      <a:pt x="9441" y="2203"/>
                    </a:lnTo>
                    <a:lnTo>
                      <a:pt x="9472" y="2144"/>
                    </a:lnTo>
                    <a:lnTo>
                      <a:pt x="9506" y="2151"/>
                    </a:lnTo>
                    <a:lnTo>
                      <a:pt x="9543" y="2192"/>
                    </a:lnTo>
                    <a:lnTo>
                      <a:pt x="9545" y="2203"/>
                    </a:lnTo>
                    <a:lnTo>
                      <a:pt x="9543" y="2203"/>
                    </a:lnTo>
                    <a:lnTo>
                      <a:pt x="9514" y="2270"/>
                    </a:lnTo>
                    <a:lnTo>
                      <a:pt x="9506" y="2281"/>
                    </a:lnTo>
                    <a:lnTo>
                      <a:pt x="9472" y="2311"/>
                    </a:lnTo>
                    <a:lnTo>
                      <a:pt x="9463" y="2340"/>
                    </a:lnTo>
                    <a:lnTo>
                      <a:pt x="9438" y="2392"/>
                    </a:lnTo>
                    <a:lnTo>
                      <a:pt x="9419" y="2407"/>
                    </a:lnTo>
                    <a:lnTo>
                      <a:pt x="9404" y="2429"/>
                    </a:lnTo>
                    <a:lnTo>
                      <a:pt x="9370" y="2411"/>
                    </a:lnTo>
                    <a:lnTo>
                      <a:pt x="9336" y="2422"/>
                    </a:lnTo>
                    <a:lnTo>
                      <a:pt x="9302" y="2455"/>
                    </a:lnTo>
                    <a:lnTo>
                      <a:pt x="9290" y="2477"/>
                    </a:lnTo>
                    <a:lnTo>
                      <a:pt x="9266" y="2529"/>
                    </a:lnTo>
                    <a:lnTo>
                      <a:pt x="9254" y="2544"/>
                    </a:lnTo>
                    <a:lnTo>
                      <a:pt x="9232" y="2596"/>
                    </a:lnTo>
                    <a:lnTo>
                      <a:pt x="9213" y="2614"/>
                    </a:lnTo>
                    <a:lnTo>
                      <a:pt x="9232" y="2659"/>
                    </a:lnTo>
                    <a:lnTo>
                      <a:pt x="9266" y="2640"/>
                    </a:lnTo>
                    <a:lnTo>
                      <a:pt x="9300" y="2614"/>
                    </a:lnTo>
                    <a:lnTo>
                      <a:pt x="9302" y="2614"/>
                    </a:lnTo>
                    <a:lnTo>
                      <a:pt x="9336" y="2588"/>
                    </a:lnTo>
                    <a:lnTo>
                      <a:pt x="9358" y="2614"/>
                    </a:lnTo>
                    <a:lnTo>
                      <a:pt x="9341" y="2681"/>
                    </a:lnTo>
                    <a:lnTo>
                      <a:pt x="9336" y="2696"/>
                    </a:lnTo>
                    <a:lnTo>
                      <a:pt x="9302" y="2733"/>
                    </a:lnTo>
                    <a:lnTo>
                      <a:pt x="9266" y="2744"/>
                    </a:lnTo>
                    <a:lnTo>
                      <a:pt x="9251" y="2751"/>
                    </a:lnTo>
                    <a:lnTo>
                      <a:pt x="9232" y="2759"/>
                    </a:lnTo>
                    <a:lnTo>
                      <a:pt x="9198" y="2781"/>
                    </a:lnTo>
                    <a:lnTo>
                      <a:pt x="9164" y="2811"/>
                    </a:lnTo>
                    <a:lnTo>
                      <a:pt x="9157" y="2822"/>
                    </a:lnTo>
                    <a:lnTo>
                      <a:pt x="9130" y="2851"/>
                    </a:lnTo>
                    <a:lnTo>
                      <a:pt x="9096" y="2873"/>
                    </a:lnTo>
                    <a:lnTo>
                      <a:pt x="9089" y="2888"/>
                    </a:lnTo>
                    <a:lnTo>
                      <a:pt x="9062" y="2940"/>
                    </a:lnTo>
                    <a:lnTo>
                      <a:pt x="9043" y="2959"/>
                    </a:lnTo>
                    <a:lnTo>
                      <a:pt x="9028" y="2996"/>
                    </a:lnTo>
                    <a:lnTo>
                      <a:pt x="9006" y="2959"/>
                    </a:lnTo>
                    <a:close/>
                    <a:moveTo>
                      <a:pt x="9390" y="2959"/>
                    </a:moveTo>
                    <a:lnTo>
                      <a:pt x="9385" y="2888"/>
                    </a:lnTo>
                    <a:lnTo>
                      <a:pt x="9397" y="2822"/>
                    </a:lnTo>
                    <a:lnTo>
                      <a:pt x="9404" y="2814"/>
                    </a:lnTo>
                    <a:lnTo>
                      <a:pt x="9438" y="2796"/>
                    </a:lnTo>
                    <a:lnTo>
                      <a:pt x="9470" y="2822"/>
                    </a:lnTo>
                    <a:lnTo>
                      <a:pt x="9441" y="2888"/>
                    </a:lnTo>
                    <a:lnTo>
                      <a:pt x="9438" y="2896"/>
                    </a:lnTo>
                    <a:lnTo>
                      <a:pt x="9409" y="2959"/>
                    </a:lnTo>
                    <a:lnTo>
                      <a:pt x="9404" y="2981"/>
                    </a:lnTo>
                    <a:lnTo>
                      <a:pt x="9390" y="2959"/>
                    </a:lnTo>
                    <a:close/>
                    <a:moveTo>
                      <a:pt x="8882" y="2681"/>
                    </a:moveTo>
                    <a:lnTo>
                      <a:pt x="8856" y="2614"/>
                    </a:lnTo>
                    <a:lnTo>
                      <a:pt x="8890" y="2581"/>
                    </a:lnTo>
                    <a:lnTo>
                      <a:pt x="8924" y="2559"/>
                    </a:lnTo>
                    <a:lnTo>
                      <a:pt x="8943" y="2544"/>
                    </a:lnTo>
                    <a:lnTo>
                      <a:pt x="8958" y="2529"/>
                    </a:lnTo>
                    <a:lnTo>
                      <a:pt x="8967" y="2544"/>
                    </a:lnTo>
                    <a:lnTo>
                      <a:pt x="8989" y="2614"/>
                    </a:lnTo>
                    <a:lnTo>
                      <a:pt x="8987" y="2681"/>
                    </a:lnTo>
                    <a:lnTo>
                      <a:pt x="8958" y="2722"/>
                    </a:lnTo>
                    <a:lnTo>
                      <a:pt x="8924" y="2718"/>
                    </a:lnTo>
                    <a:lnTo>
                      <a:pt x="8890" y="2696"/>
                    </a:lnTo>
                    <a:lnTo>
                      <a:pt x="8882" y="2681"/>
                    </a:lnTo>
                    <a:close/>
                    <a:moveTo>
                      <a:pt x="8579" y="2614"/>
                    </a:moveTo>
                    <a:lnTo>
                      <a:pt x="8581" y="2607"/>
                    </a:lnTo>
                    <a:lnTo>
                      <a:pt x="8589" y="2544"/>
                    </a:lnTo>
                    <a:lnTo>
                      <a:pt x="8615" y="2518"/>
                    </a:lnTo>
                    <a:lnTo>
                      <a:pt x="8632" y="2477"/>
                    </a:lnTo>
                    <a:lnTo>
                      <a:pt x="8640" y="2407"/>
                    </a:lnTo>
                    <a:lnTo>
                      <a:pt x="8649" y="2340"/>
                    </a:lnTo>
                    <a:lnTo>
                      <a:pt x="8649" y="2337"/>
                    </a:lnTo>
                    <a:lnTo>
                      <a:pt x="8683" y="2292"/>
                    </a:lnTo>
                    <a:lnTo>
                      <a:pt x="8700" y="2340"/>
                    </a:lnTo>
                    <a:lnTo>
                      <a:pt x="8717" y="2407"/>
                    </a:lnTo>
                    <a:lnTo>
                      <a:pt x="8710" y="2477"/>
                    </a:lnTo>
                    <a:lnTo>
                      <a:pt x="8683" y="2485"/>
                    </a:lnTo>
                    <a:lnTo>
                      <a:pt x="8649" y="2503"/>
                    </a:lnTo>
                    <a:lnTo>
                      <a:pt x="8625" y="2544"/>
                    </a:lnTo>
                    <a:lnTo>
                      <a:pt x="8615" y="2581"/>
                    </a:lnTo>
                    <a:lnTo>
                      <a:pt x="8581" y="2614"/>
                    </a:lnTo>
                    <a:lnTo>
                      <a:pt x="8579" y="2614"/>
                    </a:lnTo>
                    <a:close/>
                    <a:moveTo>
                      <a:pt x="9472" y="2544"/>
                    </a:moveTo>
                    <a:lnTo>
                      <a:pt x="9497" y="2477"/>
                    </a:lnTo>
                    <a:lnTo>
                      <a:pt x="9506" y="2455"/>
                    </a:lnTo>
                    <a:lnTo>
                      <a:pt x="9540" y="2407"/>
                    </a:lnTo>
                    <a:lnTo>
                      <a:pt x="9543" y="2403"/>
                    </a:lnTo>
                    <a:lnTo>
                      <a:pt x="9550" y="2407"/>
                    </a:lnTo>
                    <a:lnTo>
                      <a:pt x="9545" y="2477"/>
                    </a:lnTo>
                    <a:lnTo>
                      <a:pt x="9543" y="2485"/>
                    </a:lnTo>
                    <a:lnTo>
                      <a:pt x="9511" y="2544"/>
                    </a:lnTo>
                    <a:lnTo>
                      <a:pt x="9506" y="2548"/>
                    </a:lnTo>
                    <a:lnTo>
                      <a:pt x="9472" y="2551"/>
                    </a:lnTo>
                    <a:lnTo>
                      <a:pt x="9472" y="2544"/>
                    </a:lnTo>
                    <a:close/>
                    <a:moveTo>
                      <a:pt x="8720" y="2477"/>
                    </a:moveTo>
                    <a:lnTo>
                      <a:pt x="8754" y="2418"/>
                    </a:lnTo>
                    <a:lnTo>
                      <a:pt x="8754" y="2407"/>
                    </a:lnTo>
                    <a:lnTo>
                      <a:pt x="8788" y="2351"/>
                    </a:lnTo>
                    <a:lnTo>
                      <a:pt x="8793" y="2340"/>
                    </a:lnTo>
                    <a:lnTo>
                      <a:pt x="8814" y="2270"/>
                    </a:lnTo>
                    <a:lnTo>
                      <a:pt x="8822" y="2255"/>
                    </a:lnTo>
                    <a:lnTo>
                      <a:pt x="8856" y="2203"/>
                    </a:lnTo>
                    <a:lnTo>
                      <a:pt x="8858" y="2203"/>
                    </a:lnTo>
                    <a:lnTo>
                      <a:pt x="8890" y="2174"/>
                    </a:lnTo>
                    <a:lnTo>
                      <a:pt x="8921" y="2133"/>
                    </a:lnTo>
                    <a:lnTo>
                      <a:pt x="8924" y="2125"/>
                    </a:lnTo>
                    <a:lnTo>
                      <a:pt x="8958" y="2077"/>
                    </a:lnTo>
                    <a:lnTo>
                      <a:pt x="8982" y="2133"/>
                    </a:lnTo>
                    <a:lnTo>
                      <a:pt x="8958" y="2199"/>
                    </a:lnTo>
                    <a:lnTo>
                      <a:pt x="8958" y="2203"/>
                    </a:lnTo>
                    <a:lnTo>
                      <a:pt x="8924" y="2240"/>
                    </a:lnTo>
                    <a:lnTo>
                      <a:pt x="8916" y="2270"/>
                    </a:lnTo>
                    <a:lnTo>
                      <a:pt x="8890" y="2337"/>
                    </a:lnTo>
                    <a:lnTo>
                      <a:pt x="8890" y="2340"/>
                    </a:lnTo>
                    <a:lnTo>
                      <a:pt x="8856" y="2388"/>
                    </a:lnTo>
                    <a:lnTo>
                      <a:pt x="8839" y="2407"/>
                    </a:lnTo>
                    <a:lnTo>
                      <a:pt x="8822" y="2440"/>
                    </a:lnTo>
                    <a:lnTo>
                      <a:pt x="8802" y="2477"/>
                    </a:lnTo>
                    <a:lnTo>
                      <a:pt x="8788" y="2507"/>
                    </a:lnTo>
                    <a:lnTo>
                      <a:pt x="8754" y="2529"/>
                    </a:lnTo>
                    <a:lnTo>
                      <a:pt x="8720" y="2477"/>
                    </a:lnTo>
                    <a:close/>
                    <a:moveTo>
                      <a:pt x="9001" y="2477"/>
                    </a:moveTo>
                    <a:lnTo>
                      <a:pt x="8992" y="2455"/>
                    </a:lnTo>
                    <a:lnTo>
                      <a:pt x="8984" y="2407"/>
                    </a:lnTo>
                    <a:cubicBezTo>
                      <a:pt x="9000" y="2290"/>
                      <a:pt x="9040" y="2284"/>
                      <a:pt x="9096" y="2229"/>
                    </a:cubicBezTo>
                    <a:lnTo>
                      <a:pt x="9130" y="2211"/>
                    </a:lnTo>
                    <a:lnTo>
                      <a:pt x="9135" y="2203"/>
                    </a:lnTo>
                    <a:lnTo>
                      <a:pt x="9152" y="2133"/>
                    </a:lnTo>
                    <a:lnTo>
                      <a:pt x="9164" y="2114"/>
                    </a:lnTo>
                    <a:lnTo>
                      <a:pt x="9198" y="2081"/>
                    </a:lnTo>
                    <a:lnTo>
                      <a:pt x="9232" y="2070"/>
                    </a:lnTo>
                    <a:lnTo>
                      <a:pt x="9237" y="2066"/>
                    </a:lnTo>
                    <a:lnTo>
                      <a:pt x="9266" y="2025"/>
                    </a:lnTo>
                    <a:lnTo>
                      <a:pt x="9302" y="2003"/>
                    </a:lnTo>
                    <a:lnTo>
                      <a:pt x="9312" y="1996"/>
                    </a:lnTo>
                    <a:lnTo>
                      <a:pt x="9336" y="1959"/>
                    </a:lnTo>
                    <a:lnTo>
                      <a:pt x="9368" y="1996"/>
                    </a:lnTo>
                    <a:lnTo>
                      <a:pt x="9346" y="2066"/>
                    </a:lnTo>
                    <a:lnTo>
                      <a:pt x="9336" y="2077"/>
                    </a:lnTo>
                    <a:lnTo>
                      <a:pt x="9307" y="2133"/>
                    </a:lnTo>
                    <a:lnTo>
                      <a:pt x="9302" y="2140"/>
                    </a:lnTo>
                    <a:lnTo>
                      <a:pt x="9266" y="2192"/>
                    </a:lnTo>
                    <a:lnTo>
                      <a:pt x="9259" y="2203"/>
                    </a:lnTo>
                    <a:lnTo>
                      <a:pt x="9232" y="2222"/>
                    </a:lnTo>
                    <a:lnTo>
                      <a:pt x="9198" y="2240"/>
                    </a:lnTo>
                    <a:lnTo>
                      <a:pt x="9171" y="2270"/>
                    </a:lnTo>
                    <a:lnTo>
                      <a:pt x="9164" y="2277"/>
                    </a:lnTo>
                    <a:lnTo>
                      <a:pt x="9130" y="2303"/>
                    </a:lnTo>
                    <a:lnTo>
                      <a:pt x="9096" y="2285"/>
                    </a:lnTo>
                    <a:lnTo>
                      <a:pt x="9086" y="2340"/>
                    </a:lnTo>
                    <a:lnTo>
                      <a:pt x="9067" y="2407"/>
                    </a:lnTo>
                    <a:lnTo>
                      <a:pt x="9062" y="2451"/>
                    </a:lnTo>
                    <a:lnTo>
                      <a:pt x="9045" y="2477"/>
                    </a:lnTo>
                    <a:lnTo>
                      <a:pt x="9028" y="2492"/>
                    </a:lnTo>
                    <a:lnTo>
                      <a:pt x="9001" y="2477"/>
                    </a:lnTo>
                    <a:close/>
                    <a:moveTo>
                      <a:pt x="8746" y="2133"/>
                    </a:moveTo>
                    <a:lnTo>
                      <a:pt x="8754" y="2118"/>
                    </a:lnTo>
                    <a:lnTo>
                      <a:pt x="8785" y="2066"/>
                    </a:lnTo>
                    <a:lnTo>
                      <a:pt x="8788" y="2062"/>
                    </a:lnTo>
                    <a:lnTo>
                      <a:pt x="8788" y="2133"/>
                    </a:lnTo>
                    <a:lnTo>
                      <a:pt x="8754" y="2166"/>
                    </a:lnTo>
                    <a:lnTo>
                      <a:pt x="8746" y="2133"/>
                    </a:lnTo>
                    <a:close/>
                    <a:moveTo>
                      <a:pt x="6394" y="1859"/>
                    </a:moveTo>
                    <a:lnTo>
                      <a:pt x="6404" y="1792"/>
                    </a:lnTo>
                    <a:lnTo>
                      <a:pt x="6421" y="1763"/>
                    </a:lnTo>
                    <a:lnTo>
                      <a:pt x="6455" y="1748"/>
                    </a:lnTo>
                    <a:lnTo>
                      <a:pt x="6477" y="1792"/>
                    </a:lnTo>
                    <a:lnTo>
                      <a:pt x="6455" y="1859"/>
                    </a:lnTo>
                    <a:lnTo>
                      <a:pt x="6452" y="1859"/>
                    </a:lnTo>
                    <a:lnTo>
                      <a:pt x="6421" y="1900"/>
                    </a:lnTo>
                    <a:lnTo>
                      <a:pt x="6394" y="1859"/>
                    </a:lnTo>
                    <a:close/>
                    <a:moveTo>
                      <a:pt x="9863" y="1859"/>
                    </a:moveTo>
                    <a:lnTo>
                      <a:pt x="9856" y="1792"/>
                    </a:lnTo>
                    <a:lnTo>
                      <a:pt x="9885" y="1774"/>
                    </a:lnTo>
                    <a:lnTo>
                      <a:pt x="9909" y="1722"/>
                    </a:lnTo>
                    <a:lnTo>
                      <a:pt x="9919" y="1711"/>
                    </a:lnTo>
                    <a:lnTo>
                      <a:pt x="9953" y="1685"/>
                    </a:lnTo>
                    <a:lnTo>
                      <a:pt x="9987" y="1666"/>
                    </a:lnTo>
                    <a:lnTo>
                      <a:pt x="10021" y="1655"/>
                    </a:lnTo>
                    <a:lnTo>
                      <a:pt x="10021" y="1651"/>
                    </a:lnTo>
                    <a:lnTo>
                      <a:pt x="10023" y="1655"/>
                    </a:lnTo>
                    <a:lnTo>
                      <a:pt x="10057" y="1674"/>
                    </a:lnTo>
                    <a:lnTo>
                      <a:pt x="10077" y="1655"/>
                    </a:lnTo>
                    <a:lnTo>
                      <a:pt x="10091" y="1596"/>
                    </a:lnTo>
                    <a:lnTo>
                      <a:pt x="10094" y="1585"/>
                    </a:lnTo>
                    <a:lnTo>
                      <a:pt x="10111" y="1514"/>
                    </a:lnTo>
                    <a:lnTo>
                      <a:pt x="10125" y="1481"/>
                    </a:lnTo>
                    <a:lnTo>
                      <a:pt x="10159" y="1481"/>
                    </a:lnTo>
                    <a:lnTo>
                      <a:pt x="10193" y="1492"/>
                    </a:lnTo>
                    <a:lnTo>
                      <a:pt x="10225" y="1514"/>
                    </a:lnTo>
                    <a:lnTo>
                      <a:pt x="10213" y="1585"/>
                    </a:lnTo>
                    <a:lnTo>
                      <a:pt x="10193" y="1596"/>
                    </a:lnTo>
                    <a:lnTo>
                      <a:pt x="10159" y="1618"/>
                    </a:lnTo>
                    <a:lnTo>
                      <a:pt x="10125" y="1644"/>
                    </a:lnTo>
                    <a:lnTo>
                      <a:pt x="10113" y="1655"/>
                    </a:lnTo>
                    <a:lnTo>
                      <a:pt x="10096" y="1722"/>
                    </a:lnTo>
                    <a:lnTo>
                      <a:pt x="10091" y="1733"/>
                    </a:lnTo>
                    <a:lnTo>
                      <a:pt x="10079" y="1792"/>
                    </a:lnTo>
                    <a:lnTo>
                      <a:pt x="10057" y="1855"/>
                    </a:lnTo>
                    <a:lnTo>
                      <a:pt x="10053" y="1859"/>
                    </a:lnTo>
                    <a:lnTo>
                      <a:pt x="10021" y="1903"/>
                    </a:lnTo>
                    <a:lnTo>
                      <a:pt x="9987" y="1885"/>
                    </a:lnTo>
                    <a:lnTo>
                      <a:pt x="9953" y="1870"/>
                    </a:lnTo>
                    <a:lnTo>
                      <a:pt x="9919" y="1888"/>
                    </a:lnTo>
                    <a:lnTo>
                      <a:pt x="9885" y="1888"/>
                    </a:lnTo>
                    <a:lnTo>
                      <a:pt x="9863" y="1859"/>
                    </a:lnTo>
                    <a:close/>
                    <a:moveTo>
                      <a:pt x="11184" y="1792"/>
                    </a:moveTo>
                    <a:lnTo>
                      <a:pt x="11189" y="1733"/>
                    </a:lnTo>
                    <a:lnTo>
                      <a:pt x="11196" y="1722"/>
                    </a:lnTo>
                    <a:lnTo>
                      <a:pt x="11223" y="1711"/>
                    </a:lnTo>
                    <a:lnTo>
                      <a:pt x="11252" y="1722"/>
                    </a:lnTo>
                    <a:lnTo>
                      <a:pt x="11230" y="1792"/>
                    </a:lnTo>
                    <a:lnTo>
                      <a:pt x="11223" y="1796"/>
                    </a:lnTo>
                    <a:lnTo>
                      <a:pt x="11189" y="1814"/>
                    </a:lnTo>
                    <a:lnTo>
                      <a:pt x="11184" y="1792"/>
                    </a:lnTo>
                    <a:close/>
                    <a:moveTo>
                      <a:pt x="11363" y="1792"/>
                    </a:moveTo>
                    <a:lnTo>
                      <a:pt x="11380" y="1722"/>
                    </a:lnTo>
                    <a:lnTo>
                      <a:pt x="11395" y="1711"/>
                    </a:lnTo>
                    <a:lnTo>
                      <a:pt x="11429" y="1703"/>
                    </a:lnTo>
                    <a:lnTo>
                      <a:pt x="11463" y="1688"/>
                    </a:lnTo>
                    <a:lnTo>
                      <a:pt x="11497" y="1670"/>
                    </a:lnTo>
                    <a:lnTo>
                      <a:pt x="11519" y="1722"/>
                    </a:lnTo>
                    <a:lnTo>
                      <a:pt x="11507" y="1792"/>
                    </a:lnTo>
                    <a:lnTo>
                      <a:pt x="11497" y="1822"/>
                    </a:lnTo>
                    <a:lnTo>
                      <a:pt x="11463" y="1844"/>
                    </a:lnTo>
                    <a:lnTo>
                      <a:pt x="11429" y="1829"/>
                    </a:lnTo>
                    <a:lnTo>
                      <a:pt x="11395" y="1818"/>
                    </a:lnTo>
                    <a:lnTo>
                      <a:pt x="11363" y="1792"/>
                    </a:lnTo>
                    <a:close/>
                    <a:moveTo>
                      <a:pt x="10021" y="1722"/>
                    </a:moveTo>
                    <a:lnTo>
                      <a:pt x="10021" y="1703"/>
                    </a:lnTo>
                    <a:lnTo>
                      <a:pt x="10023" y="1722"/>
                    </a:lnTo>
                    <a:lnTo>
                      <a:pt x="10021" y="1722"/>
                    </a:lnTo>
                    <a:close/>
                    <a:moveTo>
                      <a:pt x="6418" y="1655"/>
                    </a:moveTo>
                    <a:lnTo>
                      <a:pt x="6421" y="1651"/>
                    </a:lnTo>
                    <a:lnTo>
                      <a:pt x="6438" y="1585"/>
                    </a:lnTo>
                    <a:lnTo>
                      <a:pt x="6455" y="1574"/>
                    </a:lnTo>
                    <a:lnTo>
                      <a:pt x="6469" y="1585"/>
                    </a:lnTo>
                    <a:lnTo>
                      <a:pt x="6455" y="1607"/>
                    </a:lnTo>
                    <a:lnTo>
                      <a:pt x="6421" y="1655"/>
                    </a:lnTo>
                    <a:lnTo>
                      <a:pt x="6418" y="1655"/>
                    </a:lnTo>
                    <a:close/>
                    <a:moveTo>
                      <a:pt x="9717" y="1585"/>
                    </a:moveTo>
                    <a:lnTo>
                      <a:pt x="9732" y="1514"/>
                    </a:lnTo>
                    <a:lnTo>
                      <a:pt x="9747" y="1500"/>
                    </a:lnTo>
                    <a:lnTo>
                      <a:pt x="9781" y="1459"/>
                    </a:lnTo>
                    <a:lnTo>
                      <a:pt x="9793" y="1448"/>
                    </a:lnTo>
                    <a:lnTo>
                      <a:pt x="9817" y="1414"/>
                    </a:lnTo>
                    <a:lnTo>
                      <a:pt x="9851" y="1422"/>
                    </a:lnTo>
                    <a:lnTo>
                      <a:pt x="9853" y="1448"/>
                    </a:lnTo>
                    <a:lnTo>
                      <a:pt x="9851" y="1455"/>
                    </a:lnTo>
                    <a:lnTo>
                      <a:pt x="9836" y="1514"/>
                    </a:lnTo>
                    <a:lnTo>
                      <a:pt x="9824" y="1585"/>
                    </a:lnTo>
                    <a:lnTo>
                      <a:pt x="9817" y="1607"/>
                    </a:lnTo>
                    <a:lnTo>
                      <a:pt x="9781" y="1629"/>
                    </a:lnTo>
                    <a:lnTo>
                      <a:pt x="9747" y="1611"/>
                    </a:lnTo>
                    <a:lnTo>
                      <a:pt x="9717" y="1585"/>
                    </a:lnTo>
                    <a:close/>
                    <a:moveTo>
                      <a:pt x="11021" y="1585"/>
                    </a:moveTo>
                    <a:lnTo>
                      <a:pt x="11050" y="1526"/>
                    </a:lnTo>
                    <a:lnTo>
                      <a:pt x="11055" y="1514"/>
                    </a:lnTo>
                    <a:lnTo>
                      <a:pt x="11084" y="1485"/>
                    </a:lnTo>
                    <a:lnTo>
                      <a:pt x="11121" y="1455"/>
                    </a:lnTo>
                    <a:lnTo>
                      <a:pt x="11155" y="1451"/>
                    </a:lnTo>
                    <a:lnTo>
                      <a:pt x="11172" y="1514"/>
                    </a:lnTo>
                    <a:lnTo>
                      <a:pt x="11162" y="1585"/>
                    </a:lnTo>
                    <a:lnTo>
                      <a:pt x="11155" y="1607"/>
                    </a:lnTo>
                    <a:lnTo>
                      <a:pt x="11121" y="1648"/>
                    </a:lnTo>
                    <a:lnTo>
                      <a:pt x="11084" y="1637"/>
                    </a:lnTo>
                    <a:lnTo>
                      <a:pt x="11050" y="1611"/>
                    </a:lnTo>
                    <a:lnTo>
                      <a:pt x="11021" y="1585"/>
                    </a:lnTo>
                    <a:close/>
                    <a:moveTo>
                      <a:pt x="11555" y="1585"/>
                    </a:moveTo>
                    <a:lnTo>
                      <a:pt x="11565" y="1570"/>
                    </a:lnTo>
                    <a:lnTo>
                      <a:pt x="11577" y="1585"/>
                    </a:lnTo>
                    <a:lnTo>
                      <a:pt x="11565" y="1596"/>
                    </a:lnTo>
                    <a:lnTo>
                      <a:pt x="11555" y="1585"/>
                    </a:lnTo>
                    <a:close/>
                    <a:moveTo>
                      <a:pt x="6343" y="1514"/>
                    </a:moveTo>
                    <a:lnTo>
                      <a:pt x="6350" y="1500"/>
                    </a:lnTo>
                    <a:lnTo>
                      <a:pt x="6355" y="1514"/>
                    </a:lnTo>
                    <a:lnTo>
                      <a:pt x="6350" y="1522"/>
                    </a:lnTo>
                    <a:lnTo>
                      <a:pt x="6343" y="1514"/>
                    </a:lnTo>
                    <a:close/>
                    <a:moveTo>
                      <a:pt x="11317" y="555"/>
                    </a:moveTo>
                    <a:lnTo>
                      <a:pt x="11325" y="533"/>
                    </a:lnTo>
                    <a:lnTo>
                      <a:pt x="11349" y="489"/>
                    </a:lnTo>
                    <a:lnTo>
                      <a:pt x="11361" y="481"/>
                    </a:lnTo>
                    <a:lnTo>
                      <a:pt x="11395" y="474"/>
                    </a:lnTo>
                    <a:lnTo>
                      <a:pt x="11429" y="444"/>
                    </a:lnTo>
                    <a:lnTo>
                      <a:pt x="11436" y="418"/>
                    </a:lnTo>
                    <a:lnTo>
                      <a:pt x="11463" y="385"/>
                    </a:lnTo>
                    <a:lnTo>
                      <a:pt x="11480" y="348"/>
                    </a:lnTo>
                    <a:lnTo>
                      <a:pt x="11497" y="318"/>
                    </a:lnTo>
                    <a:lnTo>
                      <a:pt x="11531" y="311"/>
                    </a:lnTo>
                    <a:lnTo>
                      <a:pt x="11553" y="348"/>
                    </a:lnTo>
                    <a:lnTo>
                      <a:pt x="11531" y="407"/>
                    </a:lnTo>
                    <a:lnTo>
                      <a:pt x="11529" y="418"/>
                    </a:lnTo>
                    <a:lnTo>
                      <a:pt x="11504" y="489"/>
                    </a:lnTo>
                    <a:lnTo>
                      <a:pt x="11497" y="507"/>
                    </a:lnTo>
                    <a:lnTo>
                      <a:pt x="11463" y="537"/>
                    </a:lnTo>
                    <a:lnTo>
                      <a:pt x="11429" y="522"/>
                    </a:lnTo>
                    <a:lnTo>
                      <a:pt x="11395" y="518"/>
                    </a:lnTo>
                    <a:lnTo>
                      <a:pt x="11371" y="555"/>
                    </a:lnTo>
                    <a:lnTo>
                      <a:pt x="11361" y="566"/>
                    </a:lnTo>
                    <a:lnTo>
                      <a:pt x="11325" y="581"/>
                    </a:lnTo>
                    <a:lnTo>
                      <a:pt x="11317" y="555"/>
                    </a:lnTo>
                    <a:close/>
                    <a:moveTo>
                      <a:pt x="160" y="489"/>
                    </a:moveTo>
                    <a:lnTo>
                      <a:pt x="170" y="418"/>
                    </a:lnTo>
                    <a:lnTo>
                      <a:pt x="177" y="396"/>
                    </a:lnTo>
                    <a:lnTo>
                      <a:pt x="211" y="366"/>
                    </a:lnTo>
                    <a:lnTo>
                      <a:pt x="245" y="366"/>
                    </a:lnTo>
                    <a:lnTo>
                      <a:pt x="279" y="363"/>
                    </a:lnTo>
                    <a:lnTo>
                      <a:pt x="313" y="352"/>
                    </a:lnTo>
                    <a:lnTo>
                      <a:pt x="335" y="418"/>
                    </a:lnTo>
                    <a:lnTo>
                      <a:pt x="325" y="489"/>
                    </a:lnTo>
                    <a:lnTo>
                      <a:pt x="313" y="526"/>
                    </a:lnTo>
                    <a:lnTo>
                      <a:pt x="279" y="537"/>
                    </a:lnTo>
                    <a:lnTo>
                      <a:pt x="245" y="533"/>
                    </a:lnTo>
                    <a:lnTo>
                      <a:pt x="211" y="544"/>
                    </a:lnTo>
                    <a:lnTo>
                      <a:pt x="177" y="552"/>
                    </a:lnTo>
                    <a:lnTo>
                      <a:pt x="160" y="489"/>
                    </a:lnTo>
                    <a:close/>
                    <a:moveTo>
                      <a:pt x="9900" y="489"/>
                    </a:moveTo>
                    <a:lnTo>
                      <a:pt x="9912" y="418"/>
                    </a:lnTo>
                    <a:lnTo>
                      <a:pt x="9919" y="400"/>
                    </a:lnTo>
                    <a:lnTo>
                      <a:pt x="9953" y="363"/>
                    </a:lnTo>
                    <a:lnTo>
                      <a:pt x="9987" y="352"/>
                    </a:lnTo>
                    <a:lnTo>
                      <a:pt x="10021" y="363"/>
                    </a:lnTo>
                    <a:lnTo>
                      <a:pt x="10057" y="411"/>
                    </a:lnTo>
                    <a:lnTo>
                      <a:pt x="10057" y="426"/>
                    </a:lnTo>
                    <a:lnTo>
                      <a:pt x="10036" y="489"/>
                    </a:lnTo>
                    <a:lnTo>
                      <a:pt x="10021" y="507"/>
                    </a:lnTo>
                    <a:lnTo>
                      <a:pt x="9987" y="540"/>
                    </a:lnTo>
                    <a:lnTo>
                      <a:pt x="9953" y="544"/>
                    </a:lnTo>
                    <a:lnTo>
                      <a:pt x="9919" y="537"/>
                    </a:lnTo>
                    <a:lnTo>
                      <a:pt x="9900" y="489"/>
                    </a:lnTo>
                    <a:close/>
                    <a:moveTo>
                      <a:pt x="11169" y="418"/>
                    </a:moveTo>
                    <a:lnTo>
                      <a:pt x="11155" y="378"/>
                    </a:lnTo>
                    <a:lnTo>
                      <a:pt x="11143" y="348"/>
                    </a:lnTo>
                    <a:lnTo>
                      <a:pt x="11155" y="329"/>
                    </a:lnTo>
                    <a:lnTo>
                      <a:pt x="11189" y="303"/>
                    </a:lnTo>
                    <a:lnTo>
                      <a:pt x="11257" y="341"/>
                    </a:lnTo>
                    <a:lnTo>
                      <a:pt x="11261" y="348"/>
                    </a:lnTo>
                    <a:lnTo>
                      <a:pt x="11261" y="418"/>
                    </a:lnTo>
                    <a:lnTo>
                      <a:pt x="11257" y="437"/>
                    </a:lnTo>
                    <a:lnTo>
                      <a:pt x="11223" y="474"/>
                    </a:lnTo>
                    <a:lnTo>
                      <a:pt x="11189" y="481"/>
                    </a:lnTo>
                    <a:lnTo>
                      <a:pt x="11169" y="418"/>
                    </a:lnTo>
                    <a:close/>
                    <a:moveTo>
                      <a:pt x="11300" y="211"/>
                    </a:moveTo>
                    <a:lnTo>
                      <a:pt x="11317" y="144"/>
                    </a:lnTo>
                    <a:lnTo>
                      <a:pt x="11325" y="129"/>
                    </a:lnTo>
                    <a:lnTo>
                      <a:pt x="11361" y="115"/>
                    </a:lnTo>
                    <a:lnTo>
                      <a:pt x="11385" y="144"/>
                    </a:lnTo>
                    <a:lnTo>
                      <a:pt x="11390" y="211"/>
                    </a:lnTo>
                    <a:lnTo>
                      <a:pt x="11361" y="241"/>
                    </a:lnTo>
                    <a:lnTo>
                      <a:pt x="11325" y="263"/>
                    </a:lnTo>
                    <a:lnTo>
                      <a:pt x="11300" y="211"/>
                    </a:lnTo>
                    <a:close/>
                    <a:moveTo>
                      <a:pt x="376" y="144"/>
                    </a:moveTo>
                    <a:lnTo>
                      <a:pt x="378" y="74"/>
                    </a:lnTo>
                    <a:lnTo>
                      <a:pt x="381" y="66"/>
                    </a:lnTo>
                    <a:lnTo>
                      <a:pt x="393" y="74"/>
                    </a:lnTo>
                    <a:lnTo>
                      <a:pt x="388" y="144"/>
                    </a:lnTo>
                    <a:lnTo>
                      <a:pt x="381" y="155"/>
                    </a:lnTo>
                    <a:lnTo>
                      <a:pt x="376" y="144"/>
                    </a:lnTo>
                    <a:close/>
                    <a:moveTo>
                      <a:pt x="11079" y="144"/>
                    </a:moveTo>
                    <a:lnTo>
                      <a:pt x="11084" y="122"/>
                    </a:lnTo>
                    <a:lnTo>
                      <a:pt x="11089" y="74"/>
                    </a:lnTo>
                    <a:lnTo>
                      <a:pt x="11121" y="29"/>
                    </a:lnTo>
                    <a:lnTo>
                      <a:pt x="11147" y="7"/>
                    </a:lnTo>
                    <a:lnTo>
                      <a:pt x="11155" y="0"/>
                    </a:lnTo>
                    <a:lnTo>
                      <a:pt x="11160" y="7"/>
                    </a:lnTo>
                    <a:lnTo>
                      <a:pt x="11162" y="74"/>
                    </a:lnTo>
                    <a:lnTo>
                      <a:pt x="11155" y="89"/>
                    </a:lnTo>
                    <a:lnTo>
                      <a:pt x="11128" y="144"/>
                    </a:lnTo>
                    <a:lnTo>
                      <a:pt x="11121" y="163"/>
                    </a:lnTo>
                    <a:lnTo>
                      <a:pt x="11084" y="148"/>
                    </a:lnTo>
                    <a:lnTo>
                      <a:pt x="11079" y="14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8888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4" name="Level 2 positiv Tieffeld">
                <a:extLst>
                  <a:ext uri="{FF2B5EF4-FFF2-40B4-BE49-F238E27FC236}">
                    <a16:creationId xmlns:a16="http://schemas.microsoft.com/office/drawing/2014/main" id="{42860E8A-DC84-F961-68C7-4595F1AB77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3501" y="2201863"/>
                <a:ext cx="3819525" cy="3794125"/>
              </a:xfrm>
              <a:custGeom>
                <a:avLst/>
                <a:gdLst>
                  <a:gd name="T0" fmla="*/ 415 w 11725"/>
                  <a:gd name="T1" fmla="*/ 11280 h 11658"/>
                  <a:gd name="T2" fmla="*/ 449 w 11725"/>
                  <a:gd name="T3" fmla="*/ 11395 h 11658"/>
                  <a:gd name="T4" fmla="*/ 187 w 11725"/>
                  <a:gd name="T5" fmla="*/ 11636 h 11658"/>
                  <a:gd name="T6" fmla="*/ 11531 w 11725"/>
                  <a:gd name="T7" fmla="*/ 11406 h 11658"/>
                  <a:gd name="T8" fmla="*/ 11633 w 11725"/>
                  <a:gd name="T9" fmla="*/ 11380 h 11658"/>
                  <a:gd name="T10" fmla="*/ 11291 w 11725"/>
                  <a:gd name="T11" fmla="*/ 11595 h 11658"/>
                  <a:gd name="T12" fmla="*/ 174 w 11725"/>
                  <a:gd name="T13" fmla="*/ 11173 h 11658"/>
                  <a:gd name="T14" fmla="*/ 39 w 11725"/>
                  <a:gd name="T15" fmla="*/ 11366 h 11658"/>
                  <a:gd name="T16" fmla="*/ 11213 w 11725"/>
                  <a:gd name="T17" fmla="*/ 11362 h 11658"/>
                  <a:gd name="T18" fmla="*/ 6557 w 11725"/>
                  <a:gd name="T19" fmla="*/ 5148 h 11658"/>
                  <a:gd name="T20" fmla="*/ 6540 w 11725"/>
                  <a:gd name="T21" fmla="*/ 5326 h 11658"/>
                  <a:gd name="T22" fmla="*/ 9885 w 11725"/>
                  <a:gd name="T23" fmla="*/ 5066 h 11658"/>
                  <a:gd name="T24" fmla="*/ 10125 w 11725"/>
                  <a:gd name="T25" fmla="*/ 5222 h 11658"/>
                  <a:gd name="T26" fmla="*/ 10089 w 11725"/>
                  <a:gd name="T27" fmla="*/ 5255 h 11658"/>
                  <a:gd name="T28" fmla="*/ 6418 w 11725"/>
                  <a:gd name="T29" fmla="*/ 5063 h 11658"/>
                  <a:gd name="T30" fmla="*/ 8924 w 11725"/>
                  <a:gd name="T31" fmla="*/ 2970 h 11658"/>
                  <a:gd name="T32" fmla="*/ 9431 w 11725"/>
                  <a:gd name="T33" fmla="*/ 2993 h 11658"/>
                  <a:gd name="T34" fmla="*/ 9501 w 11725"/>
                  <a:gd name="T35" fmla="*/ 3059 h 11658"/>
                  <a:gd name="T36" fmla="*/ 9159 w 11725"/>
                  <a:gd name="T37" fmla="*/ 2648 h 11658"/>
                  <a:gd name="T38" fmla="*/ 9402 w 11725"/>
                  <a:gd name="T39" fmla="*/ 2304 h 11658"/>
                  <a:gd name="T40" fmla="*/ 9645 w 11725"/>
                  <a:gd name="T41" fmla="*/ 2185 h 11658"/>
                  <a:gd name="T42" fmla="*/ 9370 w 11725"/>
                  <a:gd name="T43" fmla="*/ 2493 h 11658"/>
                  <a:gd name="T44" fmla="*/ 9412 w 11725"/>
                  <a:gd name="T45" fmla="*/ 2715 h 11658"/>
                  <a:gd name="T46" fmla="*/ 9130 w 11725"/>
                  <a:gd name="T47" fmla="*/ 2982 h 11658"/>
                  <a:gd name="T48" fmla="*/ 8754 w 11725"/>
                  <a:gd name="T49" fmla="*/ 2922 h 11658"/>
                  <a:gd name="T50" fmla="*/ 8924 w 11725"/>
                  <a:gd name="T51" fmla="*/ 2641 h 11658"/>
                  <a:gd name="T52" fmla="*/ 9162 w 11725"/>
                  <a:gd name="T53" fmla="*/ 2237 h 11658"/>
                  <a:gd name="T54" fmla="*/ 9404 w 11725"/>
                  <a:gd name="T55" fmla="*/ 1974 h 11658"/>
                  <a:gd name="T56" fmla="*/ 9242 w 11725"/>
                  <a:gd name="T57" fmla="*/ 2304 h 11658"/>
                  <a:gd name="T58" fmla="*/ 9062 w 11725"/>
                  <a:gd name="T59" fmla="*/ 2648 h 11658"/>
                  <a:gd name="T60" fmla="*/ 8594 w 11725"/>
                  <a:gd name="T61" fmla="*/ 2648 h 11658"/>
                  <a:gd name="T62" fmla="*/ 8780 w 11725"/>
                  <a:gd name="T63" fmla="*/ 2374 h 11658"/>
                  <a:gd name="T64" fmla="*/ 9018 w 11725"/>
                  <a:gd name="T65" fmla="*/ 2100 h 11658"/>
                  <a:gd name="T66" fmla="*/ 8924 w 11725"/>
                  <a:gd name="T67" fmla="*/ 2426 h 11658"/>
                  <a:gd name="T68" fmla="*/ 8649 w 11725"/>
                  <a:gd name="T69" fmla="*/ 2711 h 11658"/>
                  <a:gd name="T70" fmla="*/ 9540 w 11725"/>
                  <a:gd name="T71" fmla="*/ 2630 h 11658"/>
                  <a:gd name="T72" fmla="*/ 9188 w 11725"/>
                  <a:gd name="T73" fmla="*/ 2167 h 11658"/>
                  <a:gd name="T74" fmla="*/ 6557 w 11725"/>
                  <a:gd name="T75" fmla="*/ 1771 h 11658"/>
                  <a:gd name="T76" fmla="*/ 10021 w 11725"/>
                  <a:gd name="T77" fmla="*/ 1711 h 11658"/>
                  <a:gd name="T78" fmla="*/ 10261 w 11725"/>
                  <a:gd name="T79" fmla="*/ 1489 h 11658"/>
                  <a:gd name="T80" fmla="*/ 9987 w 11725"/>
                  <a:gd name="T81" fmla="*/ 1948 h 11658"/>
                  <a:gd name="T82" fmla="*/ 11531 w 11725"/>
                  <a:gd name="T83" fmla="*/ 1711 h 11658"/>
                  <a:gd name="T84" fmla="*/ 11621 w 11725"/>
                  <a:gd name="T85" fmla="*/ 1689 h 11658"/>
                  <a:gd name="T86" fmla="*/ 11325 w 11725"/>
                  <a:gd name="T87" fmla="*/ 1730 h 11658"/>
                  <a:gd name="T88" fmla="*/ 6491 w 11725"/>
                  <a:gd name="T89" fmla="*/ 1619 h 11658"/>
                  <a:gd name="T90" fmla="*/ 6452 w 11725"/>
                  <a:gd name="T91" fmla="*/ 1689 h 11658"/>
                  <a:gd name="T92" fmla="*/ 11223 w 11725"/>
                  <a:gd name="T93" fmla="*/ 1452 h 11658"/>
                  <a:gd name="T94" fmla="*/ 9836 w 11725"/>
                  <a:gd name="T95" fmla="*/ 1482 h 11658"/>
                  <a:gd name="T96" fmla="*/ 9747 w 11725"/>
                  <a:gd name="T97" fmla="*/ 1630 h 11658"/>
                  <a:gd name="T98" fmla="*/ 223 w 11725"/>
                  <a:gd name="T99" fmla="*/ 523 h 11658"/>
                  <a:gd name="T100" fmla="*/ 398 w 11725"/>
                  <a:gd name="T101" fmla="*/ 523 h 11658"/>
                  <a:gd name="T102" fmla="*/ 10009 w 11725"/>
                  <a:gd name="T103" fmla="*/ 315 h 11658"/>
                  <a:gd name="T104" fmla="*/ 10021 w 11725"/>
                  <a:gd name="T105" fmla="*/ 608 h 11658"/>
                  <a:gd name="T106" fmla="*/ 11565 w 11725"/>
                  <a:gd name="T107" fmla="*/ 560 h 11658"/>
                  <a:gd name="T108" fmla="*/ 11223 w 11725"/>
                  <a:gd name="T109" fmla="*/ 349 h 11658"/>
                  <a:gd name="T110" fmla="*/ 11478 w 11725"/>
                  <a:gd name="T111" fmla="*/ 245 h 11658"/>
                  <a:gd name="T112" fmla="*/ 11249 w 11725"/>
                  <a:gd name="T113" fmla="*/ 523 h 11658"/>
                  <a:gd name="T114" fmla="*/ 449 w 11725"/>
                  <a:gd name="T115" fmla="*/ 67 h 11658"/>
                  <a:gd name="T116" fmla="*/ 9885 w 11725"/>
                  <a:gd name="T117" fmla="*/ 186 h 11658"/>
                  <a:gd name="T118" fmla="*/ 11118 w 11725"/>
                  <a:gd name="T119" fmla="*/ 126 h 11658"/>
                  <a:gd name="T120" fmla="*/ 11101 w 11725"/>
                  <a:gd name="T121" fmla="*/ 178 h 11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725" h="11658">
                    <a:moveTo>
                      <a:pt x="187" y="11636"/>
                    </a:moveTo>
                    <a:lnTo>
                      <a:pt x="208" y="11569"/>
                    </a:lnTo>
                    <a:lnTo>
                      <a:pt x="221" y="11499"/>
                    </a:lnTo>
                    <a:lnTo>
                      <a:pt x="238" y="11432"/>
                    </a:lnTo>
                    <a:lnTo>
                      <a:pt x="245" y="11425"/>
                    </a:lnTo>
                    <a:lnTo>
                      <a:pt x="279" y="11403"/>
                    </a:lnTo>
                    <a:lnTo>
                      <a:pt x="313" y="11399"/>
                    </a:lnTo>
                    <a:lnTo>
                      <a:pt x="347" y="11399"/>
                    </a:lnTo>
                    <a:lnTo>
                      <a:pt x="381" y="11388"/>
                    </a:lnTo>
                    <a:lnTo>
                      <a:pt x="398" y="11362"/>
                    </a:lnTo>
                    <a:lnTo>
                      <a:pt x="412" y="11295"/>
                    </a:lnTo>
                    <a:lnTo>
                      <a:pt x="415" y="11280"/>
                    </a:lnTo>
                    <a:lnTo>
                      <a:pt x="439" y="11225"/>
                    </a:lnTo>
                    <a:lnTo>
                      <a:pt x="449" y="11191"/>
                    </a:lnTo>
                    <a:lnTo>
                      <a:pt x="483" y="11184"/>
                    </a:lnTo>
                    <a:lnTo>
                      <a:pt x="519" y="11184"/>
                    </a:lnTo>
                    <a:lnTo>
                      <a:pt x="553" y="11180"/>
                    </a:lnTo>
                    <a:lnTo>
                      <a:pt x="587" y="11184"/>
                    </a:lnTo>
                    <a:lnTo>
                      <a:pt x="621" y="11217"/>
                    </a:lnTo>
                    <a:lnTo>
                      <a:pt x="626" y="11225"/>
                    </a:lnTo>
                    <a:lnTo>
                      <a:pt x="628" y="11295"/>
                    </a:lnTo>
                    <a:lnTo>
                      <a:pt x="621" y="11299"/>
                    </a:lnTo>
                    <a:cubicBezTo>
                      <a:pt x="576" y="11324"/>
                      <a:pt x="529" y="11369"/>
                      <a:pt x="483" y="11380"/>
                    </a:cubicBezTo>
                    <a:lnTo>
                      <a:pt x="449" y="11395"/>
                    </a:lnTo>
                    <a:lnTo>
                      <a:pt x="425" y="11432"/>
                    </a:lnTo>
                    <a:lnTo>
                      <a:pt x="415" y="11454"/>
                    </a:lnTo>
                    <a:lnTo>
                      <a:pt x="405" y="11499"/>
                    </a:lnTo>
                    <a:lnTo>
                      <a:pt x="393" y="11569"/>
                    </a:lnTo>
                    <a:lnTo>
                      <a:pt x="381" y="11610"/>
                    </a:lnTo>
                    <a:lnTo>
                      <a:pt x="347" y="11625"/>
                    </a:lnTo>
                    <a:lnTo>
                      <a:pt x="313" y="11625"/>
                    </a:lnTo>
                    <a:lnTo>
                      <a:pt x="279" y="11632"/>
                    </a:lnTo>
                    <a:lnTo>
                      <a:pt x="245" y="11636"/>
                    </a:lnTo>
                    <a:lnTo>
                      <a:pt x="240" y="11636"/>
                    </a:lnTo>
                    <a:lnTo>
                      <a:pt x="208" y="11658"/>
                    </a:lnTo>
                    <a:lnTo>
                      <a:pt x="187" y="11636"/>
                    </a:lnTo>
                    <a:close/>
                    <a:moveTo>
                      <a:pt x="11240" y="11569"/>
                    </a:moveTo>
                    <a:lnTo>
                      <a:pt x="11245" y="11499"/>
                    </a:lnTo>
                    <a:lnTo>
                      <a:pt x="11257" y="11440"/>
                    </a:lnTo>
                    <a:lnTo>
                      <a:pt x="11264" y="11432"/>
                    </a:lnTo>
                    <a:lnTo>
                      <a:pt x="11291" y="11417"/>
                    </a:lnTo>
                    <a:lnTo>
                      <a:pt x="11325" y="11414"/>
                    </a:lnTo>
                    <a:lnTo>
                      <a:pt x="11359" y="11425"/>
                    </a:lnTo>
                    <a:lnTo>
                      <a:pt x="11393" y="11410"/>
                    </a:lnTo>
                    <a:lnTo>
                      <a:pt x="11429" y="11406"/>
                    </a:lnTo>
                    <a:lnTo>
                      <a:pt x="11463" y="11425"/>
                    </a:lnTo>
                    <a:lnTo>
                      <a:pt x="11497" y="11417"/>
                    </a:lnTo>
                    <a:lnTo>
                      <a:pt x="11531" y="11406"/>
                    </a:lnTo>
                    <a:lnTo>
                      <a:pt x="11565" y="11388"/>
                    </a:lnTo>
                    <a:lnTo>
                      <a:pt x="11587" y="11362"/>
                    </a:lnTo>
                    <a:lnTo>
                      <a:pt x="11599" y="11295"/>
                    </a:lnTo>
                    <a:lnTo>
                      <a:pt x="11599" y="11288"/>
                    </a:lnTo>
                    <a:lnTo>
                      <a:pt x="11633" y="11236"/>
                    </a:lnTo>
                    <a:lnTo>
                      <a:pt x="11667" y="11240"/>
                    </a:lnTo>
                    <a:lnTo>
                      <a:pt x="11703" y="11258"/>
                    </a:lnTo>
                    <a:lnTo>
                      <a:pt x="11725" y="11295"/>
                    </a:lnTo>
                    <a:lnTo>
                      <a:pt x="11703" y="11317"/>
                    </a:lnTo>
                    <a:lnTo>
                      <a:pt x="11667" y="11358"/>
                    </a:lnTo>
                    <a:lnTo>
                      <a:pt x="11664" y="11362"/>
                    </a:lnTo>
                    <a:lnTo>
                      <a:pt x="11633" y="11380"/>
                    </a:lnTo>
                    <a:lnTo>
                      <a:pt x="11599" y="11417"/>
                    </a:lnTo>
                    <a:lnTo>
                      <a:pt x="11597" y="11432"/>
                    </a:lnTo>
                    <a:lnTo>
                      <a:pt x="11587" y="11499"/>
                    </a:lnTo>
                    <a:lnTo>
                      <a:pt x="11567" y="11569"/>
                    </a:lnTo>
                    <a:lnTo>
                      <a:pt x="11565" y="11573"/>
                    </a:lnTo>
                    <a:lnTo>
                      <a:pt x="11531" y="11610"/>
                    </a:lnTo>
                    <a:lnTo>
                      <a:pt x="11463" y="11588"/>
                    </a:lnTo>
                    <a:lnTo>
                      <a:pt x="11429" y="11584"/>
                    </a:lnTo>
                    <a:lnTo>
                      <a:pt x="11393" y="11610"/>
                    </a:lnTo>
                    <a:lnTo>
                      <a:pt x="11359" y="11588"/>
                    </a:lnTo>
                    <a:lnTo>
                      <a:pt x="11325" y="11580"/>
                    </a:lnTo>
                    <a:lnTo>
                      <a:pt x="11291" y="11595"/>
                    </a:lnTo>
                    <a:lnTo>
                      <a:pt x="11257" y="11606"/>
                    </a:lnTo>
                    <a:lnTo>
                      <a:pt x="11240" y="11569"/>
                    </a:lnTo>
                    <a:close/>
                    <a:moveTo>
                      <a:pt x="34" y="11362"/>
                    </a:moveTo>
                    <a:lnTo>
                      <a:pt x="5" y="11299"/>
                    </a:lnTo>
                    <a:lnTo>
                      <a:pt x="0" y="11295"/>
                    </a:lnTo>
                    <a:lnTo>
                      <a:pt x="5" y="11291"/>
                    </a:lnTo>
                    <a:lnTo>
                      <a:pt x="39" y="11262"/>
                    </a:lnTo>
                    <a:lnTo>
                      <a:pt x="73" y="11236"/>
                    </a:lnTo>
                    <a:lnTo>
                      <a:pt x="92" y="11225"/>
                    </a:lnTo>
                    <a:lnTo>
                      <a:pt x="107" y="11217"/>
                    </a:lnTo>
                    <a:lnTo>
                      <a:pt x="140" y="11191"/>
                    </a:lnTo>
                    <a:lnTo>
                      <a:pt x="174" y="11173"/>
                    </a:lnTo>
                    <a:lnTo>
                      <a:pt x="242" y="11158"/>
                    </a:lnTo>
                    <a:lnTo>
                      <a:pt x="245" y="11154"/>
                    </a:lnTo>
                    <a:lnTo>
                      <a:pt x="245" y="11158"/>
                    </a:lnTo>
                    <a:lnTo>
                      <a:pt x="228" y="11225"/>
                    </a:lnTo>
                    <a:lnTo>
                      <a:pt x="221" y="11295"/>
                    </a:lnTo>
                    <a:lnTo>
                      <a:pt x="208" y="11351"/>
                    </a:lnTo>
                    <a:lnTo>
                      <a:pt x="201" y="11362"/>
                    </a:lnTo>
                    <a:lnTo>
                      <a:pt x="174" y="11388"/>
                    </a:lnTo>
                    <a:lnTo>
                      <a:pt x="140" y="11388"/>
                    </a:lnTo>
                    <a:lnTo>
                      <a:pt x="107" y="11384"/>
                    </a:lnTo>
                    <a:lnTo>
                      <a:pt x="73" y="11377"/>
                    </a:lnTo>
                    <a:lnTo>
                      <a:pt x="39" y="11366"/>
                    </a:lnTo>
                    <a:lnTo>
                      <a:pt x="34" y="11362"/>
                    </a:lnTo>
                    <a:close/>
                    <a:moveTo>
                      <a:pt x="11079" y="11362"/>
                    </a:moveTo>
                    <a:lnTo>
                      <a:pt x="11055" y="11295"/>
                    </a:lnTo>
                    <a:lnTo>
                      <a:pt x="11084" y="11266"/>
                    </a:lnTo>
                    <a:lnTo>
                      <a:pt x="11118" y="11236"/>
                    </a:lnTo>
                    <a:lnTo>
                      <a:pt x="11152" y="11210"/>
                    </a:lnTo>
                    <a:lnTo>
                      <a:pt x="11189" y="11180"/>
                    </a:lnTo>
                    <a:lnTo>
                      <a:pt x="11223" y="11173"/>
                    </a:lnTo>
                    <a:lnTo>
                      <a:pt x="11245" y="11225"/>
                    </a:lnTo>
                    <a:lnTo>
                      <a:pt x="11237" y="11295"/>
                    </a:lnTo>
                    <a:lnTo>
                      <a:pt x="11223" y="11347"/>
                    </a:lnTo>
                    <a:lnTo>
                      <a:pt x="11213" y="11362"/>
                    </a:lnTo>
                    <a:lnTo>
                      <a:pt x="11189" y="11388"/>
                    </a:lnTo>
                    <a:lnTo>
                      <a:pt x="11152" y="11388"/>
                    </a:lnTo>
                    <a:lnTo>
                      <a:pt x="11118" y="11380"/>
                    </a:lnTo>
                    <a:lnTo>
                      <a:pt x="11084" y="11366"/>
                    </a:lnTo>
                    <a:lnTo>
                      <a:pt x="11079" y="11362"/>
                    </a:lnTo>
                    <a:close/>
                    <a:moveTo>
                      <a:pt x="6450" y="5326"/>
                    </a:moveTo>
                    <a:lnTo>
                      <a:pt x="6452" y="5318"/>
                    </a:lnTo>
                    <a:lnTo>
                      <a:pt x="6469" y="5255"/>
                    </a:lnTo>
                    <a:lnTo>
                      <a:pt x="6489" y="5233"/>
                    </a:lnTo>
                    <a:lnTo>
                      <a:pt x="6523" y="5211"/>
                    </a:lnTo>
                    <a:lnTo>
                      <a:pt x="6545" y="5189"/>
                    </a:lnTo>
                    <a:lnTo>
                      <a:pt x="6557" y="5148"/>
                    </a:lnTo>
                    <a:lnTo>
                      <a:pt x="6579" y="5118"/>
                    </a:lnTo>
                    <a:lnTo>
                      <a:pt x="6591" y="5092"/>
                    </a:lnTo>
                    <a:lnTo>
                      <a:pt x="6625" y="5092"/>
                    </a:lnTo>
                    <a:lnTo>
                      <a:pt x="6659" y="5111"/>
                    </a:lnTo>
                    <a:lnTo>
                      <a:pt x="6666" y="5118"/>
                    </a:lnTo>
                    <a:lnTo>
                      <a:pt x="6659" y="5126"/>
                    </a:lnTo>
                    <a:lnTo>
                      <a:pt x="6625" y="5170"/>
                    </a:lnTo>
                    <a:lnTo>
                      <a:pt x="6620" y="5189"/>
                    </a:lnTo>
                    <a:lnTo>
                      <a:pt x="6591" y="5207"/>
                    </a:lnTo>
                    <a:lnTo>
                      <a:pt x="6557" y="5248"/>
                    </a:lnTo>
                    <a:lnTo>
                      <a:pt x="6554" y="5255"/>
                    </a:lnTo>
                    <a:lnTo>
                      <a:pt x="6540" y="5326"/>
                    </a:lnTo>
                    <a:lnTo>
                      <a:pt x="6523" y="5374"/>
                    </a:lnTo>
                    <a:lnTo>
                      <a:pt x="6489" y="5389"/>
                    </a:lnTo>
                    <a:lnTo>
                      <a:pt x="6452" y="5385"/>
                    </a:lnTo>
                    <a:lnTo>
                      <a:pt x="6450" y="5326"/>
                    </a:lnTo>
                    <a:close/>
                    <a:moveTo>
                      <a:pt x="9902" y="5326"/>
                    </a:moveTo>
                    <a:lnTo>
                      <a:pt x="9917" y="5255"/>
                    </a:lnTo>
                    <a:lnTo>
                      <a:pt x="9885" y="5189"/>
                    </a:lnTo>
                    <a:lnTo>
                      <a:pt x="9849" y="5196"/>
                    </a:lnTo>
                    <a:lnTo>
                      <a:pt x="9827" y="5189"/>
                    </a:lnTo>
                    <a:lnTo>
                      <a:pt x="9827" y="5118"/>
                    </a:lnTo>
                    <a:lnTo>
                      <a:pt x="9849" y="5092"/>
                    </a:lnTo>
                    <a:lnTo>
                      <a:pt x="9885" y="5066"/>
                    </a:lnTo>
                    <a:lnTo>
                      <a:pt x="9897" y="5118"/>
                    </a:lnTo>
                    <a:lnTo>
                      <a:pt x="9885" y="5189"/>
                    </a:lnTo>
                    <a:lnTo>
                      <a:pt x="9919" y="5252"/>
                    </a:lnTo>
                    <a:lnTo>
                      <a:pt x="9953" y="5222"/>
                    </a:lnTo>
                    <a:lnTo>
                      <a:pt x="9980" y="5189"/>
                    </a:lnTo>
                    <a:lnTo>
                      <a:pt x="9987" y="5163"/>
                    </a:lnTo>
                    <a:lnTo>
                      <a:pt x="10021" y="5085"/>
                    </a:lnTo>
                    <a:lnTo>
                      <a:pt x="10055" y="5066"/>
                    </a:lnTo>
                    <a:lnTo>
                      <a:pt x="10072" y="5118"/>
                    </a:lnTo>
                    <a:lnTo>
                      <a:pt x="10057" y="5189"/>
                    </a:lnTo>
                    <a:lnTo>
                      <a:pt x="10089" y="5255"/>
                    </a:lnTo>
                    <a:lnTo>
                      <a:pt x="10125" y="5222"/>
                    </a:lnTo>
                    <a:lnTo>
                      <a:pt x="10157" y="5189"/>
                    </a:lnTo>
                    <a:lnTo>
                      <a:pt x="10159" y="5178"/>
                    </a:lnTo>
                    <a:lnTo>
                      <a:pt x="10193" y="5148"/>
                    </a:lnTo>
                    <a:lnTo>
                      <a:pt x="10205" y="5189"/>
                    </a:lnTo>
                    <a:lnTo>
                      <a:pt x="10193" y="5196"/>
                    </a:lnTo>
                    <a:lnTo>
                      <a:pt x="10167" y="5255"/>
                    </a:lnTo>
                    <a:lnTo>
                      <a:pt x="10159" y="5270"/>
                    </a:lnTo>
                    <a:lnTo>
                      <a:pt x="10147" y="5326"/>
                    </a:lnTo>
                    <a:lnTo>
                      <a:pt x="10125" y="5370"/>
                    </a:lnTo>
                    <a:lnTo>
                      <a:pt x="10089" y="5381"/>
                    </a:lnTo>
                    <a:lnTo>
                      <a:pt x="10072" y="5326"/>
                    </a:lnTo>
                    <a:lnTo>
                      <a:pt x="10089" y="5255"/>
                    </a:lnTo>
                    <a:lnTo>
                      <a:pt x="10055" y="5192"/>
                    </a:lnTo>
                    <a:lnTo>
                      <a:pt x="10021" y="5211"/>
                    </a:lnTo>
                    <a:lnTo>
                      <a:pt x="9987" y="5244"/>
                    </a:lnTo>
                    <a:lnTo>
                      <a:pt x="9985" y="5255"/>
                    </a:lnTo>
                    <a:lnTo>
                      <a:pt x="9968" y="5326"/>
                    </a:lnTo>
                    <a:lnTo>
                      <a:pt x="9953" y="5363"/>
                    </a:lnTo>
                    <a:lnTo>
                      <a:pt x="9919" y="5374"/>
                    </a:lnTo>
                    <a:lnTo>
                      <a:pt x="9902" y="5326"/>
                    </a:lnTo>
                    <a:close/>
                    <a:moveTo>
                      <a:pt x="6350" y="5189"/>
                    </a:moveTo>
                    <a:lnTo>
                      <a:pt x="6358" y="5118"/>
                    </a:lnTo>
                    <a:lnTo>
                      <a:pt x="6384" y="5089"/>
                    </a:lnTo>
                    <a:lnTo>
                      <a:pt x="6418" y="5063"/>
                    </a:lnTo>
                    <a:lnTo>
                      <a:pt x="6450" y="5048"/>
                    </a:lnTo>
                    <a:lnTo>
                      <a:pt x="6455" y="5048"/>
                    </a:lnTo>
                    <a:lnTo>
                      <a:pt x="6457" y="5118"/>
                    </a:lnTo>
                    <a:lnTo>
                      <a:pt x="6452" y="5140"/>
                    </a:lnTo>
                    <a:lnTo>
                      <a:pt x="6430" y="5189"/>
                    </a:lnTo>
                    <a:lnTo>
                      <a:pt x="6418" y="5207"/>
                    </a:lnTo>
                    <a:lnTo>
                      <a:pt x="6384" y="5203"/>
                    </a:lnTo>
                    <a:lnTo>
                      <a:pt x="6350" y="5189"/>
                    </a:lnTo>
                    <a:close/>
                    <a:moveTo>
                      <a:pt x="8868" y="3059"/>
                    </a:moveTo>
                    <a:lnTo>
                      <a:pt x="8868" y="2993"/>
                    </a:lnTo>
                    <a:lnTo>
                      <a:pt x="8890" y="2945"/>
                    </a:lnTo>
                    <a:lnTo>
                      <a:pt x="8924" y="2970"/>
                    </a:lnTo>
                    <a:lnTo>
                      <a:pt x="8941" y="2993"/>
                    </a:lnTo>
                    <a:lnTo>
                      <a:pt x="8958" y="3011"/>
                    </a:lnTo>
                    <a:lnTo>
                      <a:pt x="8992" y="3052"/>
                    </a:lnTo>
                    <a:lnTo>
                      <a:pt x="9004" y="3059"/>
                    </a:lnTo>
                    <a:lnTo>
                      <a:pt x="8992" y="3082"/>
                    </a:lnTo>
                    <a:lnTo>
                      <a:pt x="8958" y="3107"/>
                    </a:lnTo>
                    <a:lnTo>
                      <a:pt x="8924" y="3104"/>
                    </a:lnTo>
                    <a:lnTo>
                      <a:pt x="8890" y="3085"/>
                    </a:lnTo>
                    <a:lnTo>
                      <a:pt x="8868" y="3059"/>
                    </a:lnTo>
                    <a:close/>
                    <a:moveTo>
                      <a:pt x="9402" y="3059"/>
                    </a:moveTo>
                    <a:lnTo>
                      <a:pt x="9404" y="3056"/>
                    </a:lnTo>
                    <a:lnTo>
                      <a:pt x="9431" y="2993"/>
                    </a:lnTo>
                    <a:lnTo>
                      <a:pt x="9438" y="2930"/>
                    </a:lnTo>
                    <a:lnTo>
                      <a:pt x="9438" y="2922"/>
                    </a:lnTo>
                    <a:lnTo>
                      <a:pt x="9453" y="2856"/>
                    </a:lnTo>
                    <a:lnTo>
                      <a:pt x="9472" y="2841"/>
                    </a:lnTo>
                    <a:lnTo>
                      <a:pt x="9506" y="2822"/>
                    </a:lnTo>
                    <a:lnTo>
                      <a:pt x="9540" y="2833"/>
                    </a:lnTo>
                    <a:lnTo>
                      <a:pt x="9552" y="2856"/>
                    </a:lnTo>
                    <a:lnTo>
                      <a:pt x="9540" y="2874"/>
                    </a:lnTo>
                    <a:lnTo>
                      <a:pt x="9521" y="2922"/>
                    </a:lnTo>
                    <a:lnTo>
                      <a:pt x="9506" y="2970"/>
                    </a:lnTo>
                    <a:lnTo>
                      <a:pt x="9497" y="2993"/>
                    </a:lnTo>
                    <a:lnTo>
                      <a:pt x="9501" y="3059"/>
                    </a:lnTo>
                    <a:lnTo>
                      <a:pt x="9472" y="3082"/>
                    </a:lnTo>
                    <a:lnTo>
                      <a:pt x="9438" y="3100"/>
                    </a:lnTo>
                    <a:lnTo>
                      <a:pt x="9404" y="3078"/>
                    </a:lnTo>
                    <a:lnTo>
                      <a:pt x="9402" y="3059"/>
                    </a:lnTo>
                    <a:close/>
                    <a:moveTo>
                      <a:pt x="9060" y="2993"/>
                    </a:moveTo>
                    <a:lnTo>
                      <a:pt x="9069" y="2922"/>
                    </a:lnTo>
                    <a:lnTo>
                      <a:pt x="9084" y="2856"/>
                    </a:lnTo>
                    <a:lnTo>
                      <a:pt x="9096" y="2841"/>
                    </a:lnTo>
                    <a:lnTo>
                      <a:pt x="9120" y="2785"/>
                    </a:lnTo>
                    <a:lnTo>
                      <a:pt x="9130" y="2778"/>
                    </a:lnTo>
                    <a:lnTo>
                      <a:pt x="9162" y="2715"/>
                    </a:lnTo>
                    <a:lnTo>
                      <a:pt x="9159" y="2648"/>
                    </a:lnTo>
                    <a:lnTo>
                      <a:pt x="9145" y="2578"/>
                    </a:lnTo>
                    <a:lnTo>
                      <a:pt x="9164" y="2556"/>
                    </a:lnTo>
                    <a:lnTo>
                      <a:pt x="9198" y="2552"/>
                    </a:lnTo>
                    <a:lnTo>
                      <a:pt x="9232" y="2522"/>
                    </a:lnTo>
                    <a:lnTo>
                      <a:pt x="9239" y="2511"/>
                    </a:lnTo>
                    <a:lnTo>
                      <a:pt x="9266" y="2482"/>
                    </a:lnTo>
                    <a:lnTo>
                      <a:pt x="9300" y="2445"/>
                    </a:lnTo>
                    <a:lnTo>
                      <a:pt x="9302" y="2441"/>
                    </a:lnTo>
                    <a:lnTo>
                      <a:pt x="9334" y="2411"/>
                    </a:lnTo>
                    <a:lnTo>
                      <a:pt x="9356" y="2374"/>
                    </a:lnTo>
                    <a:lnTo>
                      <a:pt x="9370" y="2345"/>
                    </a:lnTo>
                    <a:lnTo>
                      <a:pt x="9402" y="2304"/>
                    </a:lnTo>
                    <a:lnTo>
                      <a:pt x="9404" y="2300"/>
                    </a:lnTo>
                    <a:lnTo>
                      <a:pt x="9438" y="2259"/>
                    </a:lnTo>
                    <a:lnTo>
                      <a:pt x="9472" y="2252"/>
                    </a:lnTo>
                    <a:lnTo>
                      <a:pt x="9504" y="2237"/>
                    </a:lnTo>
                    <a:lnTo>
                      <a:pt x="9506" y="2233"/>
                    </a:lnTo>
                    <a:lnTo>
                      <a:pt x="9540" y="2171"/>
                    </a:lnTo>
                    <a:lnTo>
                      <a:pt x="9574" y="2178"/>
                    </a:lnTo>
                    <a:lnTo>
                      <a:pt x="9611" y="2182"/>
                    </a:lnTo>
                    <a:lnTo>
                      <a:pt x="9620" y="2167"/>
                    </a:lnTo>
                    <a:lnTo>
                      <a:pt x="9645" y="2134"/>
                    </a:lnTo>
                    <a:lnTo>
                      <a:pt x="9676" y="2167"/>
                    </a:lnTo>
                    <a:lnTo>
                      <a:pt x="9645" y="2185"/>
                    </a:lnTo>
                    <a:lnTo>
                      <a:pt x="9623" y="2237"/>
                    </a:lnTo>
                    <a:lnTo>
                      <a:pt x="9611" y="2248"/>
                    </a:lnTo>
                    <a:lnTo>
                      <a:pt x="9586" y="2304"/>
                    </a:lnTo>
                    <a:lnTo>
                      <a:pt x="9574" y="2319"/>
                    </a:lnTo>
                    <a:lnTo>
                      <a:pt x="9540" y="2348"/>
                    </a:lnTo>
                    <a:lnTo>
                      <a:pt x="9531" y="2374"/>
                    </a:lnTo>
                    <a:lnTo>
                      <a:pt x="9506" y="2430"/>
                    </a:lnTo>
                    <a:lnTo>
                      <a:pt x="9492" y="2441"/>
                    </a:lnTo>
                    <a:lnTo>
                      <a:pt x="9472" y="2471"/>
                    </a:lnTo>
                    <a:lnTo>
                      <a:pt x="9438" y="2452"/>
                    </a:lnTo>
                    <a:lnTo>
                      <a:pt x="9404" y="2459"/>
                    </a:lnTo>
                    <a:lnTo>
                      <a:pt x="9370" y="2493"/>
                    </a:lnTo>
                    <a:lnTo>
                      <a:pt x="9361" y="2511"/>
                    </a:lnTo>
                    <a:lnTo>
                      <a:pt x="9334" y="2567"/>
                    </a:lnTo>
                    <a:lnTo>
                      <a:pt x="9324" y="2578"/>
                    </a:lnTo>
                    <a:lnTo>
                      <a:pt x="9300" y="2633"/>
                    </a:lnTo>
                    <a:lnTo>
                      <a:pt x="9288" y="2648"/>
                    </a:lnTo>
                    <a:lnTo>
                      <a:pt x="9300" y="2682"/>
                    </a:lnTo>
                    <a:lnTo>
                      <a:pt x="9334" y="2670"/>
                    </a:lnTo>
                    <a:lnTo>
                      <a:pt x="9361" y="2648"/>
                    </a:lnTo>
                    <a:lnTo>
                      <a:pt x="9370" y="2645"/>
                    </a:lnTo>
                    <a:lnTo>
                      <a:pt x="9404" y="2615"/>
                    </a:lnTo>
                    <a:lnTo>
                      <a:pt x="9431" y="2648"/>
                    </a:lnTo>
                    <a:lnTo>
                      <a:pt x="9412" y="2715"/>
                    </a:lnTo>
                    <a:lnTo>
                      <a:pt x="9404" y="2737"/>
                    </a:lnTo>
                    <a:lnTo>
                      <a:pt x="9370" y="2774"/>
                    </a:lnTo>
                    <a:lnTo>
                      <a:pt x="9341" y="2785"/>
                    </a:lnTo>
                    <a:lnTo>
                      <a:pt x="9334" y="2789"/>
                    </a:lnTo>
                    <a:lnTo>
                      <a:pt x="9300" y="2800"/>
                    </a:lnTo>
                    <a:lnTo>
                      <a:pt x="9266" y="2822"/>
                    </a:lnTo>
                    <a:lnTo>
                      <a:pt x="9234" y="2856"/>
                    </a:lnTo>
                    <a:lnTo>
                      <a:pt x="9232" y="2856"/>
                    </a:lnTo>
                    <a:lnTo>
                      <a:pt x="9198" y="2896"/>
                    </a:lnTo>
                    <a:lnTo>
                      <a:pt x="9164" y="2919"/>
                    </a:lnTo>
                    <a:lnTo>
                      <a:pt x="9162" y="2922"/>
                    </a:lnTo>
                    <a:lnTo>
                      <a:pt x="9130" y="2982"/>
                    </a:lnTo>
                    <a:lnTo>
                      <a:pt x="9120" y="2993"/>
                    </a:lnTo>
                    <a:lnTo>
                      <a:pt x="9096" y="3048"/>
                    </a:lnTo>
                    <a:lnTo>
                      <a:pt x="9060" y="2993"/>
                    </a:lnTo>
                    <a:close/>
                    <a:moveTo>
                      <a:pt x="9569" y="2993"/>
                    </a:moveTo>
                    <a:lnTo>
                      <a:pt x="9574" y="2982"/>
                    </a:lnTo>
                    <a:lnTo>
                      <a:pt x="9584" y="2993"/>
                    </a:lnTo>
                    <a:lnTo>
                      <a:pt x="9574" y="3004"/>
                    </a:lnTo>
                    <a:lnTo>
                      <a:pt x="9569" y="2993"/>
                    </a:lnTo>
                    <a:close/>
                    <a:moveTo>
                      <a:pt x="8715" y="2922"/>
                    </a:moveTo>
                    <a:lnTo>
                      <a:pt x="8717" y="2900"/>
                    </a:lnTo>
                    <a:lnTo>
                      <a:pt x="8751" y="2919"/>
                    </a:lnTo>
                    <a:lnTo>
                      <a:pt x="8754" y="2922"/>
                    </a:lnTo>
                    <a:lnTo>
                      <a:pt x="8751" y="2937"/>
                    </a:lnTo>
                    <a:lnTo>
                      <a:pt x="8717" y="2933"/>
                    </a:lnTo>
                    <a:lnTo>
                      <a:pt x="8715" y="2922"/>
                    </a:lnTo>
                    <a:close/>
                    <a:moveTo>
                      <a:pt x="8802" y="2856"/>
                    </a:moveTo>
                    <a:lnTo>
                      <a:pt x="8822" y="2833"/>
                    </a:lnTo>
                    <a:lnTo>
                      <a:pt x="8831" y="2856"/>
                    </a:lnTo>
                    <a:lnTo>
                      <a:pt x="8822" y="2896"/>
                    </a:lnTo>
                    <a:lnTo>
                      <a:pt x="8802" y="2856"/>
                    </a:lnTo>
                    <a:close/>
                    <a:moveTo>
                      <a:pt x="8946" y="2715"/>
                    </a:moveTo>
                    <a:lnTo>
                      <a:pt x="8924" y="2659"/>
                    </a:lnTo>
                    <a:lnTo>
                      <a:pt x="8912" y="2648"/>
                    </a:lnTo>
                    <a:lnTo>
                      <a:pt x="8924" y="2641"/>
                    </a:lnTo>
                    <a:lnTo>
                      <a:pt x="8958" y="2608"/>
                    </a:lnTo>
                    <a:lnTo>
                      <a:pt x="8992" y="2585"/>
                    </a:lnTo>
                    <a:lnTo>
                      <a:pt x="8999" y="2578"/>
                    </a:lnTo>
                    <a:lnTo>
                      <a:pt x="9026" y="2552"/>
                    </a:lnTo>
                    <a:lnTo>
                      <a:pt x="9060" y="2511"/>
                    </a:lnTo>
                    <a:lnTo>
                      <a:pt x="9050" y="2441"/>
                    </a:lnTo>
                    <a:lnTo>
                      <a:pt x="9060" y="2393"/>
                    </a:lnTo>
                    <a:lnTo>
                      <a:pt x="9064" y="2374"/>
                    </a:lnTo>
                    <a:lnTo>
                      <a:pt x="9096" y="2315"/>
                    </a:lnTo>
                    <a:lnTo>
                      <a:pt x="9113" y="2304"/>
                    </a:lnTo>
                    <a:lnTo>
                      <a:pt x="9130" y="2285"/>
                    </a:lnTo>
                    <a:lnTo>
                      <a:pt x="9162" y="2237"/>
                    </a:lnTo>
                    <a:lnTo>
                      <a:pt x="9162" y="2167"/>
                    </a:lnTo>
                    <a:lnTo>
                      <a:pt x="9164" y="2145"/>
                    </a:lnTo>
                    <a:lnTo>
                      <a:pt x="9193" y="2100"/>
                    </a:lnTo>
                    <a:lnTo>
                      <a:pt x="9198" y="2089"/>
                    </a:lnTo>
                    <a:lnTo>
                      <a:pt x="9203" y="2100"/>
                    </a:lnTo>
                    <a:lnTo>
                      <a:pt x="9232" y="2119"/>
                    </a:lnTo>
                    <a:lnTo>
                      <a:pt x="9266" y="2108"/>
                    </a:lnTo>
                    <a:lnTo>
                      <a:pt x="9290" y="2100"/>
                    </a:lnTo>
                    <a:lnTo>
                      <a:pt x="9300" y="2085"/>
                    </a:lnTo>
                    <a:lnTo>
                      <a:pt x="9334" y="2052"/>
                    </a:lnTo>
                    <a:lnTo>
                      <a:pt x="9370" y="2030"/>
                    </a:lnTo>
                    <a:lnTo>
                      <a:pt x="9404" y="1974"/>
                    </a:lnTo>
                    <a:lnTo>
                      <a:pt x="9438" y="1974"/>
                    </a:lnTo>
                    <a:lnTo>
                      <a:pt x="9453" y="2030"/>
                    </a:lnTo>
                    <a:lnTo>
                      <a:pt x="9438" y="2041"/>
                    </a:lnTo>
                    <a:lnTo>
                      <a:pt x="9419" y="2100"/>
                    </a:lnTo>
                    <a:lnTo>
                      <a:pt x="9404" y="2119"/>
                    </a:lnTo>
                    <a:lnTo>
                      <a:pt x="9378" y="2167"/>
                    </a:lnTo>
                    <a:lnTo>
                      <a:pt x="9370" y="2178"/>
                    </a:lnTo>
                    <a:lnTo>
                      <a:pt x="9334" y="2230"/>
                    </a:lnTo>
                    <a:lnTo>
                      <a:pt x="9329" y="2237"/>
                    </a:lnTo>
                    <a:lnTo>
                      <a:pt x="9300" y="2256"/>
                    </a:lnTo>
                    <a:lnTo>
                      <a:pt x="9266" y="2274"/>
                    </a:lnTo>
                    <a:lnTo>
                      <a:pt x="9242" y="2304"/>
                    </a:lnTo>
                    <a:lnTo>
                      <a:pt x="9232" y="2315"/>
                    </a:lnTo>
                    <a:lnTo>
                      <a:pt x="9198" y="2345"/>
                    </a:lnTo>
                    <a:lnTo>
                      <a:pt x="9164" y="2330"/>
                    </a:lnTo>
                    <a:lnTo>
                      <a:pt x="9157" y="2374"/>
                    </a:lnTo>
                    <a:lnTo>
                      <a:pt x="9137" y="2441"/>
                    </a:lnTo>
                    <a:lnTo>
                      <a:pt x="9130" y="2496"/>
                    </a:lnTo>
                    <a:lnTo>
                      <a:pt x="9120" y="2511"/>
                    </a:lnTo>
                    <a:lnTo>
                      <a:pt x="9096" y="2530"/>
                    </a:lnTo>
                    <a:lnTo>
                      <a:pt x="9060" y="2511"/>
                    </a:lnTo>
                    <a:lnTo>
                      <a:pt x="9043" y="2578"/>
                    </a:lnTo>
                    <a:lnTo>
                      <a:pt x="9060" y="2645"/>
                    </a:lnTo>
                    <a:lnTo>
                      <a:pt x="9062" y="2648"/>
                    </a:lnTo>
                    <a:lnTo>
                      <a:pt x="9062" y="2715"/>
                    </a:lnTo>
                    <a:lnTo>
                      <a:pt x="9060" y="2719"/>
                    </a:lnTo>
                    <a:lnTo>
                      <a:pt x="9026" y="2767"/>
                    </a:lnTo>
                    <a:lnTo>
                      <a:pt x="8992" y="2763"/>
                    </a:lnTo>
                    <a:lnTo>
                      <a:pt x="8958" y="2745"/>
                    </a:lnTo>
                    <a:lnTo>
                      <a:pt x="8946" y="2715"/>
                    </a:lnTo>
                    <a:close/>
                    <a:moveTo>
                      <a:pt x="9625" y="2715"/>
                    </a:moveTo>
                    <a:lnTo>
                      <a:pt x="9645" y="2693"/>
                    </a:lnTo>
                    <a:lnTo>
                      <a:pt x="9669" y="2715"/>
                    </a:lnTo>
                    <a:lnTo>
                      <a:pt x="9645" y="2741"/>
                    </a:lnTo>
                    <a:lnTo>
                      <a:pt x="9625" y="2715"/>
                    </a:lnTo>
                    <a:close/>
                    <a:moveTo>
                      <a:pt x="8594" y="2648"/>
                    </a:moveTo>
                    <a:lnTo>
                      <a:pt x="8615" y="2608"/>
                    </a:lnTo>
                    <a:lnTo>
                      <a:pt x="8623" y="2578"/>
                    </a:lnTo>
                    <a:lnTo>
                      <a:pt x="8649" y="2559"/>
                    </a:lnTo>
                    <a:lnTo>
                      <a:pt x="8683" y="2526"/>
                    </a:lnTo>
                    <a:lnTo>
                      <a:pt x="8688" y="2511"/>
                    </a:lnTo>
                    <a:lnTo>
                      <a:pt x="8703" y="2441"/>
                    </a:lnTo>
                    <a:lnTo>
                      <a:pt x="8710" y="2374"/>
                    </a:lnTo>
                    <a:lnTo>
                      <a:pt x="8717" y="2345"/>
                    </a:lnTo>
                    <a:lnTo>
                      <a:pt x="8746" y="2304"/>
                    </a:lnTo>
                    <a:lnTo>
                      <a:pt x="8751" y="2293"/>
                    </a:lnTo>
                    <a:lnTo>
                      <a:pt x="8768" y="2304"/>
                    </a:lnTo>
                    <a:lnTo>
                      <a:pt x="8780" y="2374"/>
                    </a:lnTo>
                    <a:lnTo>
                      <a:pt x="8785" y="2400"/>
                    </a:lnTo>
                    <a:lnTo>
                      <a:pt x="8822" y="2433"/>
                    </a:lnTo>
                    <a:lnTo>
                      <a:pt x="8856" y="2382"/>
                    </a:lnTo>
                    <a:lnTo>
                      <a:pt x="8858" y="2374"/>
                    </a:lnTo>
                    <a:lnTo>
                      <a:pt x="8880" y="2304"/>
                    </a:lnTo>
                    <a:lnTo>
                      <a:pt x="8890" y="2282"/>
                    </a:lnTo>
                    <a:lnTo>
                      <a:pt x="8921" y="2237"/>
                    </a:lnTo>
                    <a:lnTo>
                      <a:pt x="8924" y="2233"/>
                    </a:lnTo>
                    <a:lnTo>
                      <a:pt x="8958" y="2200"/>
                    </a:lnTo>
                    <a:lnTo>
                      <a:pt x="8984" y="2167"/>
                    </a:lnTo>
                    <a:lnTo>
                      <a:pt x="8992" y="2141"/>
                    </a:lnTo>
                    <a:lnTo>
                      <a:pt x="9018" y="2100"/>
                    </a:lnTo>
                    <a:lnTo>
                      <a:pt x="9026" y="2082"/>
                    </a:lnTo>
                    <a:lnTo>
                      <a:pt x="9060" y="2078"/>
                    </a:lnTo>
                    <a:lnTo>
                      <a:pt x="9072" y="2100"/>
                    </a:lnTo>
                    <a:lnTo>
                      <a:pt x="9062" y="2167"/>
                    </a:lnTo>
                    <a:lnTo>
                      <a:pt x="9060" y="2171"/>
                    </a:lnTo>
                    <a:lnTo>
                      <a:pt x="9033" y="2237"/>
                    </a:lnTo>
                    <a:lnTo>
                      <a:pt x="9026" y="2245"/>
                    </a:lnTo>
                    <a:lnTo>
                      <a:pt x="8992" y="2285"/>
                    </a:lnTo>
                    <a:lnTo>
                      <a:pt x="8987" y="2304"/>
                    </a:lnTo>
                    <a:lnTo>
                      <a:pt x="8960" y="2374"/>
                    </a:lnTo>
                    <a:lnTo>
                      <a:pt x="8958" y="2378"/>
                    </a:lnTo>
                    <a:lnTo>
                      <a:pt x="8924" y="2426"/>
                    </a:lnTo>
                    <a:lnTo>
                      <a:pt x="8909" y="2441"/>
                    </a:lnTo>
                    <a:lnTo>
                      <a:pt x="8890" y="2478"/>
                    </a:lnTo>
                    <a:lnTo>
                      <a:pt x="8873" y="2511"/>
                    </a:lnTo>
                    <a:lnTo>
                      <a:pt x="8856" y="2548"/>
                    </a:lnTo>
                    <a:lnTo>
                      <a:pt x="8822" y="2578"/>
                    </a:lnTo>
                    <a:lnTo>
                      <a:pt x="8785" y="2530"/>
                    </a:lnTo>
                    <a:lnTo>
                      <a:pt x="8751" y="2530"/>
                    </a:lnTo>
                    <a:lnTo>
                      <a:pt x="8717" y="2556"/>
                    </a:lnTo>
                    <a:lnTo>
                      <a:pt x="8703" y="2578"/>
                    </a:lnTo>
                    <a:lnTo>
                      <a:pt x="8683" y="2645"/>
                    </a:lnTo>
                    <a:lnTo>
                      <a:pt x="8681" y="2648"/>
                    </a:lnTo>
                    <a:lnTo>
                      <a:pt x="8649" y="2711"/>
                    </a:lnTo>
                    <a:lnTo>
                      <a:pt x="8615" y="2685"/>
                    </a:lnTo>
                    <a:lnTo>
                      <a:pt x="8594" y="2648"/>
                    </a:lnTo>
                    <a:close/>
                    <a:moveTo>
                      <a:pt x="9538" y="2578"/>
                    </a:moveTo>
                    <a:lnTo>
                      <a:pt x="9540" y="2563"/>
                    </a:lnTo>
                    <a:lnTo>
                      <a:pt x="9560" y="2511"/>
                    </a:lnTo>
                    <a:lnTo>
                      <a:pt x="9574" y="2482"/>
                    </a:lnTo>
                    <a:lnTo>
                      <a:pt x="9611" y="2426"/>
                    </a:lnTo>
                    <a:lnTo>
                      <a:pt x="9640" y="2441"/>
                    </a:lnTo>
                    <a:lnTo>
                      <a:pt x="9630" y="2511"/>
                    </a:lnTo>
                    <a:lnTo>
                      <a:pt x="9591" y="2578"/>
                    </a:lnTo>
                    <a:lnTo>
                      <a:pt x="9574" y="2596"/>
                    </a:lnTo>
                    <a:lnTo>
                      <a:pt x="9540" y="2630"/>
                    </a:lnTo>
                    <a:lnTo>
                      <a:pt x="9538" y="2578"/>
                    </a:lnTo>
                    <a:close/>
                    <a:moveTo>
                      <a:pt x="8805" y="2237"/>
                    </a:moveTo>
                    <a:lnTo>
                      <a:pt x="8802" y="2167"/>
                    </a:lnTo>
                    <a:lnTo>
                      <a:pt x="8822" y="2126"/>
                    </a:lnTo>
                    <a:lnTo>
                      <a:pt x="8856" y="2074"/>
                    </a:lnTo>
                    <a:lnTo>
                      <a:pt x="8865" y="2100"/>
                    </a:lnTo>
                    <a:lnTo>
                      <a:pt x="8858" y="2167"/>
                    </a:lnTo>
                    <a:lnTo>
                      <a:pt x="8856" y="2182"/>
                    </a:lnTo>
                    <a:lnTo>
                      <a:pt x="8822" y="2237"/>
                    </a:lnTo>
                    <a:lnTo>
                      <a:pt x="8822" y="2241"/>
                    </a:lnTo>
                    <a:lnTo>
                      <a:pt x="8805" y="2237"/>
                    </a:lnTo>
                    <a:close/>
                    <a:moveTo>
                      <a:pt x="9188" y="2167"/>
                    </a:moveTo>
                    <a:lnTo>
                      <a:pt x="9198" y="2134"/>
                    </a:lnTo>
                    <a:lnTo>
                      <a:pt x="9200" y="2167"/>
                    </a:lnTo>
                    <a:lnTo>
                      <a:pt x="9198" y="2189"/>
                    </a:lnTo>
                    <a:lnTo>
                      <a:pt x="9188" y="2167"/>
                    </a:lnTo>
                    <a:close/>
                    <a:moveTo>
                      <a:pt x="6455" y="1893"/>
                    </a:moveTo>
                    <a:lnTo>
                      <a:pt x="6467" y="1826"/>
                    </a:lnTo>
                    <a:lnTo>
                      <a:pt x="6489" y="1785"/>
                    </a:lnTo>
                    <a:lnTo>
                      <a:pt x="6523" y="1771"/>
                    </a:lnTo>
                    <a:lnTo>
                      <a:pt x="6547" y="1756"/>
                    </a:lnTo>
                    <a:lnTo>
                      <a:pt x="6557" y="1745"/>
                    </a:lnTo>
                    <a:lnTo>
                      <a:pt x="6571" y="1756"/>
                    </a:lnTo>
                    <a:lnTo>
                      <a:pt x="6557" y="1771"/>
                    </a:lnTo>
                    <a:lnTo>
                      <a:pt x="6549" y="1826"/>
                    </a:lnTo>
                    <a:lnTo>
                      <a:pt x="6530" y="1893"/>
                    </a:lnTo>
                    <a:lnTo>
                      <a:pt x="6523" y="1919"/>
                    </a:lnTo>
                    <a:lnTo>
                      <a:pt x="6489" y="1945"/>
                    </a:lnTo>
                    <a:lnTo>
                      <a:pt x="6455" y="1893"/>
                    </a:lnTo>
                    <a:close/>
                    <a:moveTo>
                      <a:pt x="9917" y="1893"/>
                    </a:moveTo>
                    <a:lnTo>
                      <a:pt x="9914" y="1826"/>
                    </a:lnTo>
                    <a:lnTo>
                      <a:pt x="9919" y="1797"/>
                    </a:lnTo>
                    <a:lnTo>
                      <a:pt x="9953" y="1797"/>
                    </a:lnTo>
                    <a:lnTo>
                      <a:pt x="9972" y="1756"/>
                    </a:lnTo>
                    <a:lnTo>
                      <a:pt x="9987" y="1737"/>
                    </a:lnTo>
                    <a:lnTo>
                      <a:pt x="10021" y="1711"/>
                    </a:lnTo>
                    <a:lnTo>
                      <a:pt x="10055" y="1693"/>
                    </a:lnTo>
                    <a:lnTo>
                      <a:pt x="10074" y="1689"/>
                    </a:lnTo>
                    <a:lnTo>
                      <a:pt x="10089" y="1674"/>
                    </a:lnTo>
                    <a:lnTo>
                      <a:pt x="10111" y="1689"/>
                    </a:lnTo>
                    <a:lnTo>
                      <a:pt x="10125" y="1697"/>
                    </a:lnTo>
                    <a:lnTo>
                      <a:pt x="10133" y="1689"/>
                    </a:lnTo>
                    <a:lnTo>
                      <a:pt x="10154" y="1619"/>
                    </a:lnTo>
                    <a:lnTo>
                      <a:pt x="10159" y="1600"/>
                    </a:lnTo>
                    <a:lnTo>
                      <a:pt x="10171" y="1548"/>
                    </a:lnTo>
                    <a:lnTo>
                      <a:pt x="10193" y="1497"/>
                    </a:lnTo>
                    <a:lnTo>
                      <a:pt x="10227" y="1493"/>
                    </a:lnTo>
                    <a:lnTo>
                      <a:pt x="10261" y="1489"/>
                    </a:lnTo>
                    <a:lnTo>
                      <a:pt x="10295" y="1493"/>
                    </a:lnTo>
                    <a:lnTo>
                      <a:pt x="10329" y="1511"/>
                    </a:lnTo>
                    <a:lnTo>
                      <a:pt x="10363" y="1537"/>
                    </a:lnTo>
                    <a:lnTo>
                      <a:pt x="10383" y="1548"/>
                    </a:lnTo>
                    <a:lnTo>
                      <a:pt x="10363" y="1593"/>
                    </a:lnTo>
                    <a:lnTo>
                      <a:pt x="10356" y="1619"/>
                    </a:lnTo>
                    <a:lnTo>
                      <a:pt x="10329" y="1626"/>
                    </a:lnTo>
                    <a:cubicBezTo>
                      <a:pt x="10157" y="1705"/>
                      <a:pt x="10197" y="1666"/>
                      <a:pt x="10125" y="1911"/>
                    </a:cubicBezTo>
                    <a:lnTo>
                      <a:pt x="10089" y="1952"/>
                    </a:lnTo>
                    <a:lnTo>
                      <a:pt x="10055" y="1952"/>
                    </a:lnTo>
                    <a:lnTo>
                      <a:pt x="10021" y="1937"/>
                    </a:lnTo>
                    <a:lnTo>
                      <a:pt x="9987" y="1948"/>
                    </a:lnTo>
                    <a:lnTo>
                      <a:pt x="9953" y="1948"/>
                    </a:lnTo>
                    <a:lnTo>
                      <a:pt x="9919" y="1904"/>
                    </a:lnTo>
                    <a:lnTo>
                      <a:pt x="9917" y="1893"/>
                    </a:lnTo>
                    <a:close/>
                    <a:moveTo>
                      <a:pt x="11504" y="1893"/>
                    </a:moveTo>
                    <a:lnTo>
                      <a:pt x="11497" y="1893"/>
                    </a:lnTo>
                    <a:lnTo>
                      <a:pt x="11463" y="1889"/>
                    </a:lnTo>
                    <a:lnTo>
                      <a:pt x="11429" y="1882"/>
                    </a:lnTo>
                    <a:lnTo>
                      <a:pt x="11417" y="1826"/>
                    </a:lnTo>
                    <a:lnTo>
                      <a:pt x="11429" y="1756"/>
                    </a:lnTo>
                    <a:lnTo>
                      <a:pt x="11463" y="1726"/>
                    </a:lnTo>
                    <a:lnTo>
                      <a:pt x="11497" y="1722"/>
                    </a:lnTo>
                    <a:lnTo>
                      <a:pt x="11531" y="1711"/>
                    </a:lnTo>
                    <a:lnTo>
                      <a:pt x="11565" y="1689"/>
                    </a:lnTo>
                    <a:lnTo>
                      <a:pt x="11570" y="1689"/>
                    </a:lnTo>
                    <a:lnTo>
                      <a:pt x="11597" y="1619"/>
                    </a:lnTo>
                    <a:lnTo>
                      <a:pt x="11599" y="1604"/>
                    </a:lnTo>
                    <a:lnTo>
                      <a:pt x="11630" y="1548"/>
                    </a:lnTo>
                    <a:lnTo>
                      <a:pt x="11633" y="1545"/>
                    </a:lnTo>
                    <a:lnTo>
                      <a:pt x="11667" y="1548"/>
                    </a:lnTo>
                    <a:lnTo>
                      <a:pt x="11667" y="1552"/>
                    </a:lnTo>
                    <a:lnTo>
                      <a:pt x="11689" y="1619"/>
                    </a:lnTo>
                    <a:lnTo>
                      <a:pt x="11667" y="1637"/>
                    </a:lnTo>
                    <a:lnTo>
                      <a:pt x="11633" y="1667"/>
                    </a:lnTo>
                    <a:lnTo>
                      <a:pt x="11621" y="1689"/>
                    </a:lnTo>
                    <a:lnTo>
                      <a:pt x="11599" y="1715"/>
                    </a:lnTo>
                    <a:lnTo>
                      <a:pt x="11592" y="1756"/>
                    </a:lnTo>
                    <a:lnTo>
                      <a:pt x="11582" y="1826"/>
                    </a:lnTo>
                    <a:lnTo>
                      <a:pt x="11565" y="1878"/>
                    </a:lnTo>
                    <a:lnTo>
                      <a:pt x="11538" y="1893"/>
                    </a:lnTo>
                    <a:lnTo>
                      <a:pt x="11531" y="1904"/>
                    </a:lnTo>
                    <a:lnTo>
                      <a:pt x="11504" y="1893"/>
                    </a:lnTo>
                    <a:close/>
                    <a:moveTo>
                      <a:pt x="11247" y="1826"/>
                    </a:moveTo>
                    <a:lnTo>
                      <a:pt x="11252" y="1756"/>
                    </a:lnTo>
                    <a:lnTo>
                      <a:pt x="11257" y="1745"/>
                    </a:lnTo>
                    <a:lnTo>
                      <a:pt x="11291" y="1726"/>
                    </a:lnTo>
                    <a:lnTo>
                      <a:pt x="11325" y="1730"/>
                    </a:lnTo>
                    <a:lnTo>
                      <a:pt x="11359" y="1748"/>
                    </a:lnTo>
                    <a:lnTo>
                      <a:pt x="11361" y="1756"/>
                    </a:lnTo>
                    <a:lnTo>
                      <a:pt x="11359" y="1774"/>
                    </a:lnTo>
                    <a:lnTo>
                      <a:pt x="11342" y="1826"/>
                    </a:lnTo>
                    <a:lnTo>
                      <a:pt x="11325" y="1848"/>
                    </a:lnTo>
                    <a:lnTo>
                      <a:pt x="11291" y="1871"/>
                    </a:lnTo>
                    <a:lnTo>
                      <a:pt x="11257" y="1882"/>
                    </a:lnTo>
                    <a:lnTo>
                      <a:pt x="11247" y="1826"/>
                    </a:lnTo>
                    <a:close/>
                    <a:moveTo>
                      <a:pt x="6452" y="1689"/>
                    </a:moveTo>
                    <a:lnTo>
                      <a:pt x="6452" y="1685"/>
                    </a:lnTo>
                    <a:lnTo>
                      <a:pt x="6489" y="1634"/>
                    </a:lnTo>
                    <a:lnTo>
                      <a:pt x="6491" y="1619"/>
                    </a:lnTo>
                    <a:lnTo>
                      <a:pt x="6523" y="1600"/>
                    </a:lnTo>
                    <a:lnTo>
                      <a:pt x="6552" y="1548"/>
                    </a:lnTo>
                    <a:lnTo>
                      <a:pt x="6557" y="1534"/>
                    </a:lnTo>
                    <a:lnTo>
                      <a:pt x="6591" y="1515"/>
                    </a:lnTo>
                    <a:lnTo>
                      <a:pt x="6613" y="1548"/>
                    </a:lnTo>
                    <a:lnTo>
                      <a:pt x="6591" y="1567"/>
                    </a:lnTo>
                    <a:lnTo>
                      <a:pt x="6557" y="1585"/>
                    </a:lnTo>
                    <a:lnTo>
                      <a:pt x="6547" y="1619"/>
                    </a:lnTo>
                    <a:lnTo>
                      <a:pt x="6523" y="1656"/>
                    </a:lnTo>
                    <a:lnTo>
                      <a:pt x="6498" y="1689"/>
                    </a:lnTo>
                    <a:lnTo>
                      <a:pt x="6489" y="1700"/>
                    </a:lnTo>
                    <a:lnTo>
                      <a:pt x="6452" y="1689"/>
                    </a:lnTo>
                    <a:close/>
                    <a:moveTo>
                      <a:pt x="11140" y="1689"/>
                    </a:moveTo>
                    <a:lnTo>
                      <a:pt x="11118" y="1678"/>
                    </a:lnTo>
                    <a:lnTo>
                      <a:pt x="11084" y="1663"/>
                    </a:lnTo>
                    <a:lnTo>
                      <a:pt x="11050" y="1641"/>
                    </a:lnTo>
                    <a:lnTo>
                      <a:pt x="11016" y="1622"/>
                    </a:lnTo>
                    <a:lnTo>
                      <a:pt x="11007" y="1619"/>
                    </a:lnTo>
                    <a:lnTo>
                      <a:pt x="11053" y="1548"/>
                    </a:lnTo>
                    <a:lnTo>
                      <a:pt x="11084" y="1530"/>
                    </a:lnTo>
                    <a:lnTo>
                      <a:pt x="11152" y="1493"/>
                    </a:lnTo>
                    <a:lnTo>
                      <a:pt x="11172" y="1482"/>
                    </a:lnTo>
                    <a:lnTo>
                      <a:pt x="11189" y="1467"/>
                    </a:lnTo>
                    <a:lnTo>
                      <a:pt x="11223" y="1452"/>
                    </a:lnTo>
                    <a:lnTo>
                      <a:pt x="11242" y="1482"/>
                    </a:lnTo>
                    <a:lnTo>
                      <a:pt x="11245" y="1548"/>
                    </a:lnTo>
                    <a:lnTo>
                      <a:pt x="11235" y="1619"/>
                    </a:lnTo>
                    <a:lnTo>
                      <a:pt x="11223" y="1652"/>
                    </a:lnTo>
                    <a:lnTo>
                      <a:pt x="11191" y="1689"/>
                    </a:lnTo>
                    <a:lnTo>
                      <a:pt x="11140" y="1689"/>
                    </a:lnTo>
                    <a:close/>
                    <a:moveTo>
                      <a:pt x="9737" y="1619"/>
                    </a:moveTo>
                    <a:lnTo>
                      <a:pt x="9747" y="1589"/>
                    </a:lnTo>
                    <a:lnTo>
                      <a:pt x="9756" y="1548"/>
                    </a:lnTo>
                    <a:lnTo>
                      <a:pt x="9781" y="1526"/>
                    </a:lnTo>
                    <a:lnTo>
                      <a:pt x="9815" y="1500"/>
                    </a:lnTo>
                    <a:lnTo>
                      <a:pt x="9836" y="1482"/>
                    </a:lnTo>
                    <a:lnTo>
                      <a:pt x="9849" y="1467"/>
                    </a:lnTo>
                    <a:lnTo>
                      <a:pt x="9885" y="1430"/>
                    </a:lnTo>
                    <a:lnTo>
                      <a:pt x="9919" y="1415"/>
                    </a:lnTo>
                    <a:lnTo>
                      <a:pt x="9929" y="1482"/>
                    </a:lnTo>
                    <a:lnTo>
                      <a:pt x="9919" y="1504"/>
                    </a:lnTo>
                    <a:lnTo>
                      <a:pt x="9907" y="1548"/>
                    </a:lnTo>
                    <a:lnTo>
                      <a:pt x="9895" y="1619"/>
                    </a:lnTo>
                    <a:lnTo>
                      <a:pt x="9885" y="1656"/>
                    </a:lnTo>
                    <a:lnTo>
                      <a:pt x="9849" y="1678"/>
                    </a:lnTo>
                    <a:lnTo>
                      <a:pt x="9815" y="1674"/>
                    </a:lnTo>
                    <a:lnTo>
                      <a:pt x="9781" y="1660"/>
                    </a:lnTo>
                    <a:lnTo>
                      <a:pt x="9747" y="1630"/>
                    </a:lnTo>
                    <a:lnTo>
                      <a:pt x="9737" y="1619"/>
                    </a:lnTo>
                    <a:close/>
                    <a:moveTo>
                      <a:pt x="6384" y="1548"/>
                    </a:moveTo>
                    <a:lnTo>
                      <a:pt x="6416" y="1482"/>
                    </a:lnTo>
                    <a:lnTo>
                      <a:pt x="6418" y="1478"/>
                    </a:lnTo>
                    <a:lnTo>
                      <a:pt x="6452" y="1460"/>
                    </a:lnTo>
                    <a:lnTo>
                      <a:pt x="6457" y="1482"/>
                    </a:lnTo>
                    <a:lnTo>
                      <a:pt x="6452" y="1504"/>
                    </a:lnTo>
                    <a:lnTo>
                      <a:pt x="6438" y="1548"/>
                    </a:lnTo>
                    <a:lnTo>
                      <a:pt x="6418" y="1574"/>
                    </a:lnTo>
                    <a:lnTo>
                      <a:pt x="6384" y="1548"/>
                    </a:lnTo>
                    <a:close/>
                    <a:moveTo>
                      <a:pt x="223" y="589"/>
                    </a:moveTo>
                    <a:lnTo>
                      <a:pt x="223" y="523"/>
                    </a:lnTo>
                    <a:lnTo>
                      <a:pt x="233" y="452"/>
                    </a:lnTo>
                    <a:lnTo>
                      <a:pt x="245" y="412"/>
                    </a:lnTo>
                    <a:lnTo>
                      <a:pt x="279" y="386"/>
                    </a:lnTo>
                    <a:lnTo>
                      <a:pt x="291" y="382"/>
                    </a:lnTo>
                    <a:lnTo>
                      <a:pt x="313" y="382"/>
                    </a:lnTo>
                    <a:lnTo>
                      <a:pt x="347" y="375"/>
                    </a:lnTo>
                    <a:lnTo>
                      <a:pt x="381" y="363"/>
                    </a:lnTo>
                    <a:lnTo>
                      <a:pt x="415" y="360"/>
                    </a:lnTo>
                    <a:lnTo>
                      <a:pt x="420" y="382"/>
                    </a:lnTo>
                    <a:lnTo>
                      <a:pt x="415" y="397"/>
                    </a:lnTo>
                    <a:lnTo>
                      <a:pt x="408" y="452"/>
                    </a:lnTo>
                    <a:lnTo>
                      <a:pt x="398" y="523"/>
                    </a:lnTo>
                    <a:lnTo>
                      <a:pt x="381" y="578"/>
                    </a:lnTo>
                    <a:lnTo>
                      <a:pt x="347" y="589"/>
                    </a:lnTo>
                    <a:lnTo>
                      <a:pt x="313" y="593"/>
                    </a:lnTo>
                    <a:lnTo>
                      <a:pt x="279" y="604"/>
                    </a:lnTo>
                    <a:lnTo>
                      <a:pt x="245" y="619"/>
                    </a:lnTo>
                    <a:lnTo>
                      <a:pt x="223" y="589"/>
                    </a:lnTo>
                    <a:close/>
                    <a:moveTo>
                      <a:pt x="9970" y="589"/>
                    </a:moveTo>
                    <a:lnTo>
                      <a:pt x="9955" y="523"/>
                    </a:lnTo>
                    <a:lnTo>
                      <a:pt x="9968" y="452"/>
                    </a:lnTo>
                    <a:lnTo>
                      <a:pt x="9987" y="397"/>
                    </a:lnTo>
                    <a:lnTo>
                      <a:pt x="10004" y="382"/>
                    </a:lnTo>
                    <a:lnTo>
                      <a:pt x="10009" y="315"/>
                    </a:lnTo>
                    <a:lnTo>
                      <a:pt x="10021" y="308"/>
                    </a:lnTo>
                    <a:lnTo>
                      <a:pt x="10055" y="278"/>
                    </a:lnTo>
                    <a:lnTo>
                      <a:pt x="10082" y="315"/>
                    </a:lnTo>
                    <a:lnTo>
                      <a:pt x="10089" y="330"/>
                    </a:lnTo>
                    <a:lnTo>
                      <a:pt x="10125" y="378"/>
                    </a:lnTo>
                    <a:lnTo>
                      <a:pt x="10125" y="382"/>
                    </a:lnTo>
                    <a:lnTo>
                      <a:pt x="10137" y="452"/>
                    </a:lnTo>
                    <a:lnTo>
                      <a:pt x="10125" y="523"/>
                    </a:lnTo>
                    <a:lnTo>
                      <a:pt x="10125" y="526"/>
                    </a:lnTo>
                    <a:lnTo>
                      <a:pt x="10089" y="567"/>
                    </a:lnTo>
                    <a:lnTo>
                      <a:pt x="10055" y="593"/>
                    </a:lnTo>
                    <a:lnTo>
                      <a:pt x="10021" y="608"/>
                    </a:lnTo>
                    <a:lnTo>
                      <a:pt x="9987" y="604"/>
                    </a:lnTo>
                    <a:lnTo>
                      <a:pt x="9970" y="589"/>
                    </a:lnTo>
                    <a:close/>
                    <a:moveTo>
                      <a:pt x="11368" y="589"/>
                    </a:moveTo>
                    <a:lnTo>
                      <a:pt x="11393" y="526"/>
                    </a:lnTo>
                    <a:cubicBezTo>
                      <a:pt x="11441" y="494"/>
                      <a:pt x="11507" y="449"/>
                      <a:pt x="11538" y="382"/>
                    </a:cubicBezTo>
                    <a:lnTo>
                      <a:pt x="11565" y="341"/>
                    </a:lnTo>
                    <a:lnTo>
                      <a:pt x="11599" y="323"/>
                    </a:lnTo>
                    <a:lnTo>
                      <a:pt x="11633" y="382"/>
                    </a:lnTo>
                    <a:lnTo>
                      <a:pt x="11606" y="452"/>
                    </a:lnTo>
                    <a:lnTo>
                      <a:pt x="11599" y="463"/>
                    </a:lnTo>
                    <a:lnTo>
                      <a:pt x="11580" y="523"/>
                    </a:lnTo>
                    <a:lnTo>
                      <a:pt x="11565" y="560"/>
                    </a:lnTo>
                    <a:lnTo>
                      <a:pt x="11533" y="589"/>
                    </a:lnTo>
                    <a:lnTo>
                      <a:pt x="11531" y="597"/>
                    </a:lnTo>
                    <a:lnTo>
                      <a:pt x="11497" y="597"/>
                    </a:lnTo>
                    <a:lnTo>
                      <a:pt x="11463" y="608"/>
                    </a:lnTo>
                    <a:lnTo>
                      <a:pt x="11429" y="641"/>
                    </a:lnTo>
                    <a:lnTo>
                      <a:pt x="11393" y="656"/>
                    </a:lnTo>
                    <a:lnTo>
                      <a:pt x="11368" y="589"/>
                    </a:lnTo>
                    <a:close/>
                    <a:moveTo>
                      <a:pt x="11249" y="523"/>
                    </a:moveTo>
                    <a:lnTo>
                      <a:pt x="11230" y="452"/>
                    </a:lnTo>
                    <a:lnTo>
                      <a:pt x="11223" y="434"/>
                    </a:lnTo>
                    <a:lnTo>
                      <a:pt x="11203" y="382"/>
                    </a:lnTo>
                    <a:lnTo>
                      <a:pt x="11223" y="349"/>
                    </a:lnTo>
                    <a:lnTo>
                      <a:pt x="11257" y="315"/>
                    </a:lnTo>
                    <a:lnTo>
                      <a:pt x="11291" y="326"/>
                    </a:lnTo>
                    <a:lnTo>
                      <a:pt x="11325" y="334"/>
                    </a:lnTo>
                    <a:lnTo>
                      <a:pt x="11344" y="315"/>
                    </a:lnTo>
                    <a:lnTo>
                      <a:pt x="11359" y="293"/>
                    </a:lnTo>
                    <a:lnTo>
                      <a:pt x="11363" y="245"/>
                    </a:lnTo>
                    <a:lnTo>
                      <a:pt x="11378" y="178"/>
                    </a:lnTo>
                    <a:lnTo>
                      <a:pt x="11393" y="149"/>
                    </a:lnTo>
                    <a:lnTo>
                      <a:pt x="11429" y="138"/>
                    </a:lnTo>
                    <a:lnTo>
                      <a:pt x="11463" y="171"/>
                    </a:lnTo>
                    <a:lnTo>
                      <a:pt x="11465" y="178"/>
                    </a:lnTo>
                    <a:lnTo>
                      <a:pt x="11478" y="245"/>
                    </a:lnTo>
                    <a:lnTo>
                      <a:pt x="11463" y="260"/>
                    </a:lnTo>
                    <a:lnTo>
                      <a:pt x="11429" y="286"/>
                    </a:lnTo>
                    <a:lnTo>
                      <a:pt x="11393" y="308"/>
                    </a:lnTo>
                    <a:lnTo>
                      <a:pt x="11371" y="315"/>
                    </a:lnTo>
                    <a:lnTo>
                      <a:pt x="11359" y="341"/>
                    </a:lnTo>
                    <a:lnTo>
                      <a:pt x="11349" y="382"/>
                    </a:lnTo>
                    <a:lnTo>
                      <a:pt x="11344" y="452"/>
                    </a:lnTo>
                    <a:lnTo>
                      <a:pt x="11325" y="519"/>
                    </a:lnTo>
                    <a:lnTo>
                      <a:pt x="11322" y="523"/>
                    </a:lnTo>
                    <a:lnTo>
                      <a:pt x="11291" y="545"/>
                    </a:lnTo>
                    <a:lnTo>
                      <a:pt x="11257" y="545"/>
                    </a:lnTo>
                    <a:lnTo>
                      <a:pt x="11249" y="523"/>
                    </a:lnTo>
                    <a:close/>
                    <a:moveTo>
                      <a:pt x="143" y="178"/>
                    </a:moveTo>
                    <a:lnTo>
                      <a:pt x="145" y="108"/>
                    </a:lnTo>
                    <a:lnTo>
                      <a:pt x="174" y="71"/>
                    </a:lnTo>
                    <a:lnTo>
                      <a:pt x="208" y="63"/>
                    </a:lnTo>
                    <a:lnTo>
                      <a:pt x="216" y="108"/>
                    </a:lnTo>
                    <a:lnTo>
                      <a:pt x="208" y="163"/>
                    </a:lnTo>
                    <a:lnTo>
                      <a:pt x="201" y="178"/>
                    </a:lnTo>
                    <a:lnTo>
                      <a:pt x="174" y="219"/>
                    </a:lnTo>
                    <a:lnTo>
                      <a:pt x="143" y="178"/>
                    </a:lnTo>
                    <a:close/>
                    <a:moveTo>
                      <a:pt x="415" y="178"/>
                    </a:moveTo>
                    <a:lnTo>
                      <a:pt x="432" y="108"/>
                    </a:lnTo>
                    <a:lnTo>
                      <a:pt x="449" y="67"/>
                    </a:lnTo>
                    <a:lnTo>
                      <a:pt x="483" y="86"/>
                    </a:lnTo>
                    <a:lnTo>
                      <a:pt x="505" y="108"/>
                    </a:lnTo>
                    <a:lnTo>
                      <a:pt x="490" y="178"/>
                    </a:lnTo>
                    <a:lnTo>
                      <a:pt x="483" y="189"/>
                    </a:lnTo>
                    <a:lnTo>
                      <a:pt x="449" y="245"/>
                    </a:lnTo>
                    <a:lnTo>
                      <a:pt x="415" y="178"/>
                    </a:lnTo>
                    <a:close/>
                    <a:moveTo>
                      <a:pt x="9856" y="178"/>
                    </a:moveTo>
                    <a:lnTo>
                      <a:pt x="9853" y="108"/>
                    </a:lnTo>
                    <a:lnTo>
                      <a:pt x="9885" y="71"/>
                    </a:lnTo>
                    <a:lnTo>
                      <a:pt x="9904" y="108"/>
                    </a:lnTo>
                    <a:lnTo>
                      <a:pt x="9890" y="178"/>
                    </a:lnTo>
                    <a:lnTo>
                      <a:pt x="9885" y="186"/>
                    </a:lnTo>
                    <a:lnTo>
                      <a:pt x="9856" y="178"/>
                    </a:lnTo>
                    <a:close/>
                    <a:moveTo>
                      <a:pt x="10157" y="178"/>
                    </a:moveTo>
                    <a:lnTo>
                      <a:pt x="10159" y="167"/>
                    </a:lnTo>
                    <a:lnTo>
                      <a:pt x="10188" y="108"/>
                    </a:lnTo>
                    <a:lnTo>
                      <a:pt x="10193" y="104"/>
                    </a:lnTo>
                    <a:lnTo>
                      <a:pt x="10203" y="108"/>
                    </a:lnTo>
                    <a:lnTo>
                      <a:pt x="10193" y="156"/>
                    </a:lnTo>
                    <a:lnTo>
                      <a:pt x="10184" y="178"/>
                    </a:lnTo>
                    <a:lnTo>
                      <a:pt x="10159" y="186"/>
                    </a:lnTo>
                    <a:lnTo>
                      <a:pt x="10157" y="178"/>
                    </a:lnTo>
                    <a:close/>
                    <a:moveTo>
                      <a:pt x="11101" y="178"/>
                    </a:moveTo>
                    <a:lnTo>
                      <a:pt x="11118" y="126"/>
                    </a:lnTo>
                    <a:lnTo>
                      <a:pt x="11123" y="108"/>
                    </a:lnTo>
                    <a:lnTo>
                      <a:pt x="11152" y="75"/>
                    </a:lnTo>
                    <a:lnTo>
                      <a:pt x="11189" y="41"/>
                    </a:lnTo>
                    <a:lnTo>
                      <a:pt x="11223" y="0"/>
                    </a:lnTo>
                    <a:lnTo>
                      <a:pt x="11252" y="41"/>
                    </a:lnTo>
                    <a:lnTo>
                      <a:pt x="11235" y="108"/>
                    </a:lnTo>
                    <a:lnTo>
                      <a:pt x="11223" y="138"/>
                    </a:lnTo>
                    <a:lnTo>
                      <a:pt x="11201" y="178"/>
                    </a:lnTo>
                    <a:lnTo>
                      <a:pt x="11189" y="215"/>
                    </a:lnTo>
                    <a:lnTo>
                      <a:pt x="11152" y="223"/>
                    </a:lnTo>
                    <a:lnTo>
                      <a:pt x="11118" y="200"/>
                    </a:lnTo>
                    <a:lnTo>
                      <a:pt x="11101" y="17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AAAA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5" name="Level 1 positiv Tieffeld">
                <a:extLst>
                  <a:ext uri="{FF2B5EF4-FFF2-40B4-BE49-F238E27FC236}">
                    <a16:creationId xmlns:a16="http://schemas.microsoft.com/office/drawing/2014/main" id="{8E9580F8-1396-C828-A342-CB4065F05E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01751" y="2195513"/>
                <a:ext cx="3867150" cy="3808413"/>
              </a:xfrm>
              <a:custGeom>
                <a:avLst/>
                <a:gdLst>
                  <a:gd name="T0" fmla="*/ 534 w 11873"/>
                  <a:gd name="T1" fmla="*/ 11247 h 11702"/>
                  <a:gd name="T2" fmla="*/ 546 w 11873"/>
                  <a:gd name="T3" fmla="*/ 11421 h 11702"/>
                  <a:gd name="T4" fmla="*/ 11339 w 11873"/>
                  <a:gd name="T5" fmla="*/ 11521 h 11702"/>
                  <a:gd name="T6" fmla="*/ 11727 w 11873"/>
                  <a:gd name="T7" fmla="*/ 11247 h 11702"/>
                  <a:gd name="T8" fmla="*/ 11696 w 11873"/>
                  <a:gd name="T9" fmla="*/ 11454 h 11702"/>
                  <a:gd name="T10" fmla="*/ 65 w 11873"/>
                  <a:gd name="T11" fmla="*/ 11380 h 11702"/>
                  <a:gd name="T12" fmla="*/ 136 w 11873"/>
                  <a:gd name="T13" fmla="*/ 11410 h 11702"/>
                  <a:gd name="T14" fmla="*/ 11249 w 11873"/>
                  <a:gd name="T15" fmla="*/ 11417 h 11702"/>
                  <a:gd name="T16" fmla="*/ 6722 w 11873"/>
                  <a:gd name="T17" fmla="*/ 5100 h 11702"/>
                  <a:gd name="T18" fmla="*/ 6549 w 11873"/>
                  <a:gd name="T19" fmla="*/ 5437 h 11702"/>
                  <a:gd name="T20" fmla="*/ 10050 w 11873"/>
                  <a:gd name="T21" fmla="*/ 5240 h 11702"/>
                  <a:gd name="T22" fmla="*/ 10285 w 11873"/>
                  <a:gd name="T23" fmla="*/ 5140 h 11702"/>
                  <a:gd name="T24" fmla="*/ 10184 w 11873"/>
                  <a:gd name="T25" fmla="*/ 5277 h 11702"/>
                  <a:gd name="T26" fmla="*/ 6523 w 11873"/>
                  <a:gd name="T27" fmla="*/ 5070 h 11702"/>
                  <a:gd name="T28" fmla="*/ 8919 w 11873"/>
                  <a:gd name="T29" fmla="*/ 2948 h 11702"/>
                  <a:gd name="T30" fmla="*/ 8953 w 11873"/>
                  <a:gd name="T31" fmla="*/ 3007 h 11702"/>
                  <a:gd name="T32" fmla="*/ 9227 w 11873"/>
                  <a:gd name="T33" fmla="*/ 2796 h 11702"/>
                  <a:gd name="T34" fmla="*/ 9501 w 11873"/>
                  <a:gd name="T35" fmla="*/ 2322 h 11702"/>
                  <a:gd name="T36" fmla="*/ 9878 w 11873"/>
                  <a:gd name="T37" fmla="*/ 2037 h 11702"/>
                  <a:gd name="T38" fmla="*/ 9603 w 11873"/>
                  <a:gd name="T39" fmla="*/ 2452 h 11702"/>
                  <a:gd name="T40" fmla="*/ 9501 w 11873"/>
                  <a:gd name="T41" fmla="*/ 2633 h 11702"/>
                  <a:gd name="T42" fmla="*/ 9222 w 11873"/>
                  <a:gd name="T43" fmla="*/ 3015 h 11702"/>
                  <a:gd name="T44" fmla="*/ 9528 w 11873"/>
                  <a:gd name="T45" fmla="*/ 2944 h 11702"/>
                  <a:gd name="T46" fmla="*/ 9637 w 11873"/>
                  <a:gd name="T47" fmla="*/ 3092 h 11702"/>
                  <a:gd name="T48" fmla="*/ 9742 w 11873"/>
                  <a:gd name="T49" fmla="*/ 2789 h 11702"/>
                  <a:gd name="T50" fmla="*/ 8814 w 11873"/>
                  <a:gd name="T51" fmla="*/ 2352 h 11702"/>
                  <a:gd name="T52" fmla="*/ 8953 w 11873"/>
                  <a:gd name="T53" fmla="*/ 2211 h 11702"/>
                  <a:gd name="T54" fmla="*/ 9108 w 11873"/>
                  <a:gd name="T55" fmla="*/ 2122 h 11702"/>
                  <a:gd name="T56" fmla="*/ 8909 w 11873"/>
                  <a:gd name="T57" fmla="*/ 2600 h 11702"/>
                  <a:gd name="T58" fmla="*/ 9004 w 11873"/>
                  <a:gd name="T59" fmla="*/ 2670 h 11702"/>
                  <a:gd name="T60" fmla="*/ 9266 w 11873"/>
                  <a:gd name="T61" fmla="*/ 2122 h 11702"/>
                  <a:gd name="T62" fmla="*/ 9501 w 11873"/>
                  <a:gd name="T63" fmla="*/ 2141 h 11702"/>
                  <a:gd name="T64" fmla="*/ 9193 w 11873"/>
                  <a:gd name="T65" fmla="*/ 2555 h 11702"/>
                  <a:gd name="T66" fmla="*/ 9671 w 11873"/>
                  <a:gd name="T67" fmla="*/ 2496 h 11702"/>
                  <a:gd name="T68" fmla="*/ 8780 w 11873"/>
                  <a:gd name="T69" fmla="*/ 2093 h 11702"/>
                  <a:gd name="T70" fmla="*/ 10152 w 11873"/>
                  <a:gd name="T71" fmla="*/ 1715 h 11702"/>
                  <a:gd name="T72" fmla="*/ 10497 w 11873"/>
                  <a:gd name="T73" fmla="*/ 1515 h 11702"/>
                  <a:gd name="T74" fmla="*/ 10322 w 11873"/>
                  <a:gd name="T75" fmla="*/ 1711 h 11702"/>
                  <a:gd name="T76" fmla="*/ 10048 w 11873"/>
                  <a:gd name="T77" fmla="*/ 1985 h 11702"/>
                  <a:gd name="T78" fmla="*/ 6586 w 11873"/>
                  <a:gd name="T79" fmla="*/ 1974 h 11702"/>
                  <a:gd name="T80" fmla="*/ 11354 w 11873"/>
                  <a:gd name="T81" fmla="*/ 1937 h 11702"/>
                  <a:gd name="T82" fmla="*/ 11764 w 11873"/>
                  <a:gd name="T83" fmla="*/ 1541 h 11702"/>
                  <a:gd name="T84" fmla="*/ 11628 w 11873"/>
                  <a:gd name="T85" fmla="*/ 1952 h 11702"/>
                  <a:gd name="T86" fmla="*/ 6722 w 11873"/>
                  <a:gd name="T87" fmla="*/ 1496 h 11702"/>
                  <a:gd name="T88" fmla="*/ 9878 w 11873"/>
                  <a:gd name="T89" fmla="*/ 1711 h 11702"/>
                  <a:gd name="T90" fmla="*/ 10031 w 11873"/>
                  <a:gd name="T91" fmla="*/ 1504 h 11702"/>
                  <a:gd name="T92" fmla="*/ 11079 w 11873"/>
                  <a:gd name="T93" fmla="*/ 1548 h 11702"/>
                  <a:gd name="T94" fmla="*/ 6481 w 11873"/>
                  <a:gd name="T95" fmla="*/ 1522 h 11702"/>
                  <a:gd name="T96" fmla="*/ 11560 w 11873"/>
                  <a:gd name="T97" fmla="*/ 482 h 11702"/>
                  <a:gd name="T98" fmla="*/ 11662 w 11873"/>
                  <a:gd name="T99" fmla="*/ 589 h 11702"/>
                  <a:gd name="T100" fmla="*/ 410 w 11873"/>
                  <a:gd name="T101" fmla="*/ 385 h 11702"/>
                  <a:gd name="T102" fmla="*/ 580 w 11873"/>
                  <a:gd name="T103" fmla="*/ 326 h 11702"/>
                  <a:gd name="T104" fmla="*/ 10043 w 11873"/>
                  <a:gd name="T105" fmla="*/ 545 h 11702"/>
                  <a:gd name="T106" fmla="*/ 10358 w 11873"/>
                  <a:gd name="T107" fmla="*/ 122 h 11702"/>
                  <a:gd name="T108" fmla="*/ 10118 w 11873"/>
                  <a:gd name="T109" fmla="*/ 652 h 11702"/>
                  <a:gd name="T110" fmla="*/ 11490 w 11873"/>
                  <a:gd name="T111" fmla="*/ 163 h 11702"/>
                  <a:gd name="T112" fmla="*/ 11342 w 11873"/>
                  <a:gd name="T113" fmla="*/ 545 h 11702"/>
                  <a:gd name="T114" fmla="*/ 274 w 11873"/>
                  <a:gd name="T115" fmla="*/ 267 h 11702"/>
                  <a:gd name="T116" fmla="*/ 11337 w 11873"/>
                  <a:gd name="T117" fmla="*/ 130 h 11702"/>
                  <a:gd name="T118" fmla="*/ 9982 w 11873"/>
                  <a:gd name="T119" fmla="*/ 226 h 1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873" h="11702">
                    <a:moveTo>
                      <a:pt x="240" y="11658"/>
                    </a:moveTo>
                    <a:lnTo>
                      <a:pt x="271" y="11654"/>
                    </a:lnTo>
                    <a:lnTo>
                      <a:pt x="303" y="11591"/>
                    </a:lnTo>
                    <a:lnTo>
                      <a:pt x="305" y="11584"/>
                    </a:lnTo>
                    <a:lnTo>
                      <a:pt x="318" y="11521"/>
                    </a:lnTo>
                    <a:lnTo>
                      <a:pt x="335" y="11454"/>
                    </a:lnTo>
                    <a:lnTo>
                      <a:pt x="342" y="11443"/>
                    </a:lnTo>
                    <a:lnTo>
                      <a:pt x="376" y="11421"/>
                    </a:lnTo>
                    <a:lnTo>
                      <a:pt x="410" y="11417"/>
                    </a:lnTo>
                    <a:lnTo>
                      <a:pt x="444" y="11417"/>
                    </a:lnTo>
                    <a:lnTo>
                      <a:pt x="478" y="11406"/>
                    </a:lnTo>
                    <a:lnTo>
                      <a:pt x="492" y="11384"/>
                    </a:lnTo>
                    <a:lnTo>
                      <a:pt x="509" y="11317"/>
                    </a:lnTo>
                    <a:lnTo>
                      <a:pt x="512" y="11299"/>
                    </a:lnTo>
                    <a:lnTo>
                      <a:pt x="534" y="11247"/>
                    </a:lnTo>
                    <a:lnTo>
                      <a:pt x="546" y="11206"/>
                    </a:lnTo>
                    <a:lnTo>
                      <a:pt x="580" y="11199"/>
                    </a:lnTo>
                    <a:lnTo>
                      <a:pt x="616" y="11195"/>
                    </a:lnTo>
                    <a:lnTo>
                      <a:pt x="650" y="11184"/>
                    </a:lnTo>
                    <a:lnTo>
                      <a:pt x="672" y="11180"/>
                    </a:lnTo>
                    <a:lnTo>
                      <a:pt x="684" y="11169"/>
                    </a:lnTo>
                    <a:lnTo>
                      <a:pt x="718" y="11169"/>
                    </a:lnTo>
                    <a:lnTo>
                      <a:pt x="738" y="11180"/>
                    </a:lnTo>
                    <a:lnTo>
                      <a:pt x="752" y="11202"/>
                    </a:lnTo>
                    <a:lnTo>
                      <a:pt x="767" y="11247"/>
                    </a:lnTo>
                    <a:lnTo>
                      <a:pt x="786" y="11291"/>
                    </a:lnTo>
                    <a:lnTo>
                      <a:pt x="818" y="11317"/>
                    </a:lnTo>
                    <a:lnTo>
                      <a:pt x="786" y="11328"/>
                    </a:lnTo>
                    <a:cubicBezTo>
                      <a:pt x="717" y="11354"/>
                      <a:pt x="649" y="11383"/>
                      <a:pt x="580" y="11406"/>
                    </a:cubicBezTo>
                    <a:lnTo>
                      <a:pt x="546" y="11421"/>
                    </a:lnTo>
                    <a:lnTo>
                      <a:pt x="524" y="11454"/>
                    </a:lnTo>
                    <a:lnTo>
                      <a:pt x="512" y="11480"/>
                    </a:lnTo>
                    <a:lnTo>
                      <a:pt x="502" y="11521"/>
                    </a:lnTo>
                    <a:lnTo>
                      <a:pt x="492" y="11591"/>
                    </a:lnTo>
                    <a:lnTo>
                      <a:pt x="478" y="11639"/>
                    </a:lnTo>
                    <a:lnTo>
                      <a:pt x="444" y="11650"/>
                    </a:lnTo>
                    <a:lnTo>
                      <a:pt x="410" y="11654"/>
                    </a:lnTo>
                    <a:lnTo>
                      <a:pt x="376" y="11658"/>
                    </a:lnTo>
                    <a:lnTo>
                      <a:pt x="369" y="11658"/>
                    </a:lnTo>
                    <a:lnTo>
                      <a:pt x="342" y="11687"/>
                    </a:lnTo>
                    <a:lnTo>
                      <a:pt x="305" y="11702"/>
                    </a:lnTo>
                    <a:lnTo>
                      <a:pt x="271" y="11687"/>
                    </a:lnTo>
                    <a:lnTo>
                      <a:pt x="240" y="11658"/>
                    </a:lnTo>
                    <a:close/>
                    <a:moveTo>
                      <a:pt x="11329" y="11591"/>
                    </a:moveTo>
                    <a:lnTo>
                      <a:pt x="11339" y="11521"/>
                    </a:lnTo>
                    <a:lnTo>
                      <a:pt x="11354" y="11454"/>
                    </a:lnTo>
                    <a:lnTo>
                      <a:pt x="11354" y="11450"/>
                    </a:lnTo>
                    <a:lnTo>
                      <a:pt x="11388" y="11432"/>
                    </a:lnTo>
                    <a:lnTo>
                      <a:pt x="11422" y="11428"/>
                    </a:lnTo>
                    <a:lnTo>
                      <a:pt x="11456" y="11436"/>
                    </a:lnTo>
                    <a:lnTo>
                      <a:pt x="11490" y="11428"/>
                    </a:lnTo>
                    <a:lnTo>
                      <a:pt x="11526" y="11417"/>
                    </a:lnTo>
                    <a:lnTo>
                      <a:pt x="11560" y="11432"/>
                    </a:lnTo>
                    <a:lnTo>
                      <a:pt x="11594" y="11432"/>
                    </a:lnTo>
                    <a:lnTo>
                      <a:pt x="11628" y="11425"/>
                    </a:lnTo>
                    <a:lnTo>
                      <a:pt x="11662" y="11406"/>
                    </a:lnTo>
                    <a:lnTo>
                      <a:pt x="11679" y="11384"/>
                    </a:lnTo>
                    <a:lnTo>
                      <a:pt x="11694" y="11317"/>
                    </a:lnTo>
                    <a:lnTo>
                      <a:pt x="11696" y="11295"/>
                    </a:lnTo>
                    <a:lnTo>
                      <a:pt x="11727" y="11247"/>
                    </a:lnTo>
                    <a:lnTo>
                      <a:pt x="11730" y="11239"/>
                    </a:lnTo>
                    <a:lnTo>
                      <a:pt x="11764" y="11232"/>
                    </a:lnTo>
                    <a:lnTo>
                      <a:pt x="11800" y="11232"/>
                    </a:lnTo>
                    <a:lnTo>
                      <a:pt x="11834" y="11239"/>
                    </a:lnTo>
                    <a:lnTo>
                      <a:pt x="11851" y="11247"/>
                    </a:lnTo>
                    <a:lnTo>
                      <a:pt x="11868" y="11299"/>
                    </a:lnTo>
                    <a:lnTo>
                      <a:pt x="11873" y="11317"/>
                    </a:lnTo>
                    <a:lnTo>
                      <a:pt x="11868" y="11321"/>
                    </a:lnTo>
                    <a:lnTo>
                      <a:pt x="11834" y="11350"/>
                    </a:lnTo>
                    <a:lnTo>
                      <a:pt x="11800" y="11376"/>
                    </a:lnTo>
                    <a:lnTo>
                      <a:pt x="11793" y="11384"/>
                    </a:lnTo>
                    <a:lnTo>
                      <a:pt x="11764" y="11399"/>
                    </a:lnTo>
                    <a:lnTo>
                      <a:pt x="11730" y="11413"/>
                    </a:lnTo>
                    <a:lnTo>
                      <a:pt x="11698" y="11454"/>
                    </a:lnTo>
                    <a:lnTo>
                      <a:pt x="11696" y="11454"/>
                    </a:lnTo>
                    <a:lnTo>
                      <a:pt x="11686" y="11521"/>
                    </a:lnTo>
                    <a:lnTo>
                      <a:pt x="11672" y="11591"/>
                    </a:lnTo>
                    <a:lnTo>
                      <a:pt x="11662" y="11621"/>
                    </a:lnTo>
                    <a:lnTo>
                      <a:pt x="11628" y="11647"/>
                    </a:lnTo>
                    <a:lnTo>
                      <a:pt x="11594" y="11643"/>
                    </a:lnTo>
                    <a:lnTo>
                      <a:pt x="11560" y="11636"/>
                    </a:lnTo>
                    <a:lnTo>
                      <a:pt x="11526" y="11639"/>
                    </a:lnTo>
                    <a:lnTo>
                      <a:pt x="11490" y="11650"/>
                    </a:lnTo>
                    <a:lnTo>
                      <a:pt x="11456" y="11647"/>
                    </a:lnTo>
                    <a:lnTo>
                      <a:pt x="11422" y="11639"/>
                    </a:lnTo>
                    <a:lnTo>
                      <a:pt x="11388" y="11643"/>
                    </a:lnTo>
                    <a:lnTo>
                      <a:pt x="11354" y="11647"/>
                    </a:lnTo>
                    <a:lnTo>
                      <a:pt x="11329" y="11591"/>
                    </a:lnTo>
                    <a:close/>
                    <a:moveTo>
                      <a:pt x="68" y="11384"/>
                    </a:moveTo>
                    <a:lnTo>
                      <a:pt x="65" y="11380"/>
                    </a:lnTo>
                    <a:lnTo>
                      <a:pt x="31" y="11347"/>
                    </a:lnTo>
                    <a:lnTo>
                      <a:pt x="0" y="11317"/>
                    </a:lnTo>
                    <a:lnTo>
                      <a:pt x="31" y="11295"/>
                    </a:lnTo>
                    <a:cubicBezTo>
                      <a:pt x="124" y="11244"/>
                      <a:pt x="218" y="11186"/>
                      <a:pt x="318" y="11180"/>
                    </a:cubicBezTo>
                    <a:lnTo>
                      <a:pt x="342" y="11147"/>
                    </a:lnTo>
                    <a:lnTo>
                      <a:pt x="361" y="11180"/>
                    </a:lnTo>
                    <a:lnTo>
                      <a:pt x="342" y="11188"/>
                    </a:lnTo>
                    <a:lnTo>
                      <a:pt x="327" y="11247"/>
                    </a:lnTo>
                    <a:lnTo>
                      <a:pt x="318" y="11317"/>
                    </a:lnTo>
                    <a:lnTo>
                      <a:pt x="305" y="11376"/>
                    </a:lnTo>
                    <a:lnTo>
                      <a:pt x="301" y="11384"/>
                    </a:lnTo>
                    <a:lnTo>
                      <a:pt x="271" y="11410"/>
                    </a:lnTo>
                    <a:lnTo>
                      <a:pt x="237" y="11413"/>
                    </a:lnTo>
                    <a:lnTo>
                      <a:pt x="170" y="11413"/>
                    </a:lnTo>
                    <a:lnTo>
                      <a:pt x="136" y="11410"/>
                    </a:lnTo>
                    <a:lnTo>
                      <a:pt x="102" y="11395"/>
                    </a:lnTo>
                    <a:lnTo>
                      <a:pt x="68" y="11384"/>
                    </a:lnTo>
                    <a:close/>
                    <a:moveTo>
                      <a:pt x="11121" y="11384"/>
                    </a:moveTo>
                    <a:lnTo>
                      <a:pt x="11113" y="11369"/>
                    </a:lnTo>
                    <a:lnTo>
                      <a:pt x="11079" y="11328"/>
                    </a:lnTo>
                    <a:lnTo>
                      <a:pt x="11067" y="11317"/>
                    </a:lnTo>
                    <a:lnTo>
                      <a:pt x="11079" y="11306"/>
                    </a:lnTo>
                    <a:cubicBezTo>
                      <a:pt x="11138" y="11268"/>
                      <a:pt x="11225" y="11216"/>
                      <a:pt x="11286" y="11191"/>
                    </a:cubicBezTo>
                    <a:lnTo>
                      <a:pt x="11320" y="11184"/>
                    </a:lnTo>
                    <a:lnTo>
                      <a:pt x="11346" y="11247"/>
                    </a:lnTo>
                    <a:lnTo>
                      <a:pt x="11337" y="11317"/>
                    </a:lnTo>
                    <a:lnTo>
                      <a:pt x="11320" y="11376"/>
                    </a:lnTo>
                    <a:lnTo>
                      <a:pt x="11315" y="11384"/>
                    </a:lnTo>
                    <a:lnTo>
                      <a:pt x="11286" y="11413"/>
                    </a:lnTo>
                    <a:lnTo>
                      <a:pt x="11249" y="11417"/>
                    </a:lnTo>
                    <a:lnTo>
                      <a:pt x="11215" y="11413"/>
                    </a:lnTo>
                    <a:lnTo>
                      <a:pt x="11181" y="11406"/>
                    </a:lnTo>
                    <a:lnTo>
                      <a:pt x="11147" y="11395"/>
                    </a:lnTo>
                    <a:lnTo>
                      <a:pt x="11121" y="11384"/>
                    </a:lnTo>
                    <a:close/>
                    <a:moveTo>
                      <a:pt x="6530" y="5414"/>
                    </a:moveTo>
                    <a:lnTo>
                      <a:pt x="6544" y="5348"/>
                    </a:lnTo>
                    <a:lnTo>
                      <a:pt x="6549" y="5337"/>
                    </a:lnTo>
                    <a:lnTo>
                      <a:pt x="6564" y="5277"/>
                    </a:lnTo>
                    <a:lnTo>
                      <a:pt x="6586" y="5251"/>
                    </a:lnTo>
                    <a:lnTo>
                      <a:pt x="6620" y="5233"/>
                    </a:lnTo>
                    <a:lnTo>
                      <a:pt x="6639" y="5211"/>
                    </a:lnTo>
                    <a:lnTo>
                      <a:pt x="6654" y="5162"/>
                    </a:lnTo>
                    <a:lnTo>
                      <a:pt x="6671" y="5140"/>
                    </a:lnTo>
                    <a:lnTo>
                      <a:pt x="6688" y="5103"/>
                    </a:lnTo>
                    <a:lnTo>
                      <a:pt x="6722" y="5100"/>
                    </a:lnTo>
                    <a:lnTo>
                      <a:pt x="6756" y="5100"/>
                    </a:lnTo>
                    <a:lnTo>
                      <a:pt x="6790" y="5133"/>
                    </a:lnTo>
                    <a:lnTo>
                      <a:pt x="6795" y="5140"/>
                    </a:lnTo>
                    <a:lnTo>
                      <a:pt x="6790" y="5144"/>
                    </a:lnTo>
                    <a:lnTo>
                      <a:pt x="6756" y="5181"/>
                    </a:lnTo>
                    <a:lnTo>
                      <a:pt x="6734" y="5211"/>
                    </a:lnTo>
                    <a:lnTo>
                      <a:pt x="6722" y="5214"/>
                    </a:lnTo>
                    <a:lnTo>
                      <a:pt x="6688" y="5237"/>
                    </a:lnTo>
                    <a:lnTo>
                      <a:pt x="6654" y="5277"/>
                    </a:lnTo>
                    <a:lnTo>
                      <a:pt x="6654" y="5281"/>
                    </a:lnTo>
                    <a:lnTo>
                      <a:pt x="6639" y="5348"/>
                    </a:lnTo>
                    <a:lnTo>
                      <a:pt x="6620" y="5399"/>
                    </a:lnTo>
                    <a:lnTo>
                      <a:pt x="6586" y="5414"/>
                    </a:lnTo>
                    <a:lnTo>
                      <a:pt x="6581" y="5414"/>
                    </a:lnTo>
                    <a:lnTo>
                      <a:pt x="6549" y="5437"/>
                    </a:lnTo>
                    <a:lnTo>
                      <a:pt x="6530" y="5414"/>
                    </a:lnTo>
                    <a:close/>
                    <a:moveTo>
                      <a:pt x="9994" y="5348"/>
                    </a:moveTo>
                    <a:lnTo>
                      <a:pt x="10011" y="5277"/>
                    </a:lnTo>
                    <a:lnTo>
                      <a:pt x="9982" y="5218"/>
                    </a:lnTo>
                    <a:lnTo>
                      <a:pt x="9946" y="5229"/>
                    </a:lnTo>
                    <a:lnTo>
                      <a:pt x="9912" y="5218"/>
                    </a:lnTo>
                    <a:lnTo>
                      <a:pt x="9890" y="5211"/>
                    </a:lnTo>
                    <a:lnTo>
                      <a:pt x="9895" y="5140"/>
                    </a:lnTo>
                    <a:lnTo>
                      <a:pt x="9912" y="5125"/>
                    </a:lnTo>
                    <a:lnTo>
                      <a:pt x="9946" y="5092"/>
                    </a:lnTo>
                    <a:lnTo>
                      <a:pt x="9982" y="5077"/>
                    </a:lnTo>
                    <a:lnTo>
                      <a:pt x="9999" y="5140"/>
                    </a:lnTo>
                    <a:lnTo>
                      <a:pt x="9984" y="5211"/>
                    </a:lnTo>
                    <a:lnTo>
                      <a:pt x="10016" y="5270"/>
                    </a:lnTo>
                    <a:lnTo>
                      <a:pt x="10050" y="5240"/>
                    </a:lnTo>
                    <a:lnTo>
                      <a:pt x="10074" y="5211"/>
                    </a:lnTo>
                    <a:lnTo>
                      <a:pt x="10084" y="5174"/>
                    </a:lnTo>
                    <a:lnTo>
                      <a:pt x="10118" y="5096"/>
                    </a:lnTo>
                    <a:lnTo>
                      <a:pt x="10152" y="5077"/>
                    </a:lnTo>
                    <a:lnTo>
                      <a:pt x="10181" y="5070"/>
                    </a:lnTo>
                    <a:lnTo>
                      <a:pt x="10186" y="5066"/>
                    </a:lnTo>
                    <a:lnTo>
                      <a:pt x="10188" y="5070"/>
                    </a:lnTo>
                    <a:lnTo>
                      <a:pt x="10186" y="5074"/>
                    </a:lnTo>
                    <a:lnTo>
                      <a:pt x="10171" y="5140"/>
                    </a:lnTo>
                    <a:lnTo>
                      <a:pt x="10157" y="5211"/>
                    </a:lnTo>
                    <a:lnTo>
                      <a:pt x="10186" y="5270"/>
                    </a:lnTo>
                    <a:lnTo>
                      <a:pt x="10222" y="5240"/>
                    </a:lnTo>
                    <a:lnTo>
                      <a:pt x="10249" y="5211"/>
                    </a:lnTo>
                    <a:lnTo>
                      <a:pt x="10256" y="5188"/>
                    </a:lnTo>
                    <a:lnTo>
                      <a:pt x="10285" y="5140"/>
                    </a:lnTo>
                    <a:lnTo>
                      <a:pt x="10290" y="5125"/>
                    </a:lnTo>
                    <a:lnTo>
                      <a:pt x="10324" y="5122"/>
                    </a:lnTo>
                    <a:lnTo>
                      <a:pt x="10358" y="5133"/>
                    </a:lnTo>
                    <a:lnTo>
                      <a:pt x="10368" y="5140"/>
                    </a:lnTo>
                    <a:lnTo>
                      <a:pt x="10358" y="5151"/>
                    </a:lnTo>
                    <a:lnTo>
                      <a:pt x="10327" y="5211"/>
                    </a:lnTo>
                    <a:lnTo>
                      <a:pt x="10324" y="5211"/>
                    </a:lnTo>
                    <a:lnTo>
                      <a:pt x="10290" y="5233"/>
                    </a:lnTo>
                    <a:lnTo>
                      <a:pt x="10271" y="5277"/>
                    </a:lnTo>
                    <a:lnTo>
                      <a:pt x="10256" y="5307"/>
                    </a:lnTo>
                    <a:lnTo>
                      <a:pt x="10247" y="5348"/>
                    </a:lnTo>
                    <a:lnTo>
                      <a:pt x="10222" y="5399"/>
                    </a:lnTo>
                    <a:lnTo>
                      <a:pt x="10186" y="5411"/>
                    </a:lnTo>
                    <a:lnTo>
                      <a:pt x="10167" y="5348"/>
                    </a:lnTo>
                    <a:lnTo>
                      <a:pt x="10184" y="5277"/>
                    </a:lnTo>
                    <a:lnTo>
                      <a:pt x="10152" y="5222"/>
                    </a:lnTo>
                    <a:lnTo>
                      <a:pt x="10118" y="5240"/>
                    </a:lnTo>
                    <a:lnTo>
                      <a:pt x="10086" y="5277"/>
                    </a:lnTo>
                    <a:lnTo>
                      <a:pt x="10084" y="5285"/>
                    </a:lnTo>
                    <a:lnTo>
                      <a:pt x="10069" y="5348"/>
                    </a:lnTo>
                    <a:lnTo>
                      <a:pt x="10050" y="5396"/>
                    </a:lnTo>
                    <a:lnTo>
                      <a:pt x="10016" y="5407"/>
                    </a:lnTo>
                    <a:lnTo>
                      <a:pt x="9994" y="5348"/>
                    </a:lnTo>
                    <a:close/>
                    <a:moveTo>
                      <a:pt x="6409" y="5211"/>
                    </a:moveTo>
                    <a:lnTo>
                      <a:pt x="6413" y="5188"/>
                    </a:lnTo>
                    <a:lnTo>
                      <a:pt x="6418" y="5140"/>
                    </a:lnTo>
                    <a:lnTo>
                      <a:pt x="6447" y="5114"/>
                    </a:lnTo>
                    <a:lnTo>
                      <a:pt x="6481" y="5088"/>
                    </a:lnTo>
                    <a:lnTo>
                      <a:pt x="6515" y="5074"/>
                    </a:lnTo>
                    <a:lnTo>
                      <a:pt x="6523" y="5070"/>
                    </a:lnTo>
                    <a:lnTo>
                      <a:pt x="6549" y="5044"/>
                    </a:lnTo>
                    <a:lnTo>
                      <a:pt x="6574" y="5070"/>
                    </a:lnTo>
                    <a:lnTo>
                      <a:pt x="6557" y="5140"/>
                    </a:lnTo>
                    <a:lnTo>
                      <a:pt x="6549" y="5166"/>
                    </a:lnTo>
                    <a:lnTo>
                      <a:pt x="6530" y="5211"/>
                    </a:lnTo>
                    <a:lnTo>
                      <a:pt x="6515" y="5233"/>
                    </a:lnTo>
                    <a:lnTo>
                      <a:pt x="6481" y="5233"/>
                    </a:lnTo>
                    <a:lnTo>
                      <a:pt x="6447" y="5229"/>
                    </a:lnTo>
                    <a:lnTo>
                      <a:pt x="6413" y="5211"/>
                    </a:lnTo>
                    <a:lnTo>
                      <a:pt x="6409" y="5211"/>
                    </a:lnTo>
                    <a:close/>
                    <a:moveTo>
                      <a:pt x="8984" y="3152"/>
                    </a:moveTo>
                    <a:lnTo>
                      <a:pt x="8953" y="3126"/>
                    </a:lnTo>
                    <a:lnTo>
                      <a:pt x="8938" y="3081"/>
                    </a:lnTo>
                    <a:lnTo>
                      <a:pt x="8950" y="3015"/>
                    </a:lnTo>
                    <a:lnTo>
                      <a:pt x="8919" y="2948"/>
                    </a:lnTo>
                    <a:lnTo>
                      <a:pt x="8882" y="2970"/>
                    </a:lnTo>
                    <a:lnTo>
                      <a:pt x="8873" y="3015"/>
                    </a:lnTo>
                    <a:lnTo>
                      <a:pt x="8848" y="3055"/>
                    </a:lnTo>
                    <a:lnTo>
                      <a:pt x="8814" y="3015"/>
                    </a:lnTo>
                    <a:lnTo>
                      <a:pt x="8800" y="2944"/>
                    </a:lnTo>
                    <a:lnTo>
                      <a:pt x="8802" y="2878"/>
                    </a:lnTo>
                    <a:lnTo>
                      <a:pt x="8814" y="2863"/>
                    </a:lnTo>
                    <a:lnTo>
                      <a:pt x="8848" y="2874"/>
                    </a:lnTo>
                    <a:lnTo>
                      <a:pt x="8863" y="2878"/>
                    </a:lnTo>
                    <a:lnTo>
                      <a:pt x="8882" y="2915"/>
                    </a:lnTo>
                    <a:lnTo>
                      <a:pt x="8887" y="2878"/>
                    </a:lnTo>
                    <a:lnTo>
                      <a:pt x="8919" y="2841"/>
                    </a:lnTo>
                    <a:lnTo>
                      <a:pt x="8936" y="2878"/>
                    </a:lnTo>
                    <a:lnTo>
                      <a:pt x="8921" y="2944"/>
                    </a:lnTo>
                    <a:lnTo>
                      <a:pt x="8953" y="3007"/>
                    </a:lnTo>
                    <a:lnTo>
                      <a:pt x="8979" y="2944"/>
                    </a:lnTo>
                    <a:lnTo>
                      <a:pt x="8987" y="2941"/>
                    </a:lnTo>
                    <a:lnTo>
                      <a:pt x="9004" y="2944"/>
                    </a:lnTo>
                    <a:lnTo>
                      <a:pt x="9021" y="2959"/>
                    </a:lnTo>
                    <a:lnTo>
                      <a:pt x="9055" y="3007"/>
                    </a:lnTo>
                    <a:lnTo>
                      <a:pt x="9064" y="3015"/>
                    </a:lnTo>
                    <a:lnTo>
                      <a:pt x="9089" y="3052"/>
                    </a:lnTo>
                    <a:lnTo>
                      <a:pt x="9123" y="3074"/>
                    </a:lnTo>
                    <a:lnTo>
                      <a:pt x="9147" y="3015"/>
                    </a:lnTo>
                    <a:lnTo>
                      <a:pt x="9157" y="2985"/>
                    </a:lnTo>
                    <a:lnTo>
                      <a:pt x="9161" y="2944"/>
                    </a:lnTo>
                    <a:lnTo>
                      <a:pt x="9178" y="2878"/>
                    </a:lnTo>
                    <a:lnTo>
                      <a:pt x="9193" y="2855"/>
                    </a:lnTo>
                    <a:lnTo>
                      <a:pt x="9215" y="2807"/>
                    </a:lnTo>
                    <a:lnTo>
                      <a:pt x="9227" y="2796"/>
                    </a:lnTo>
                    <a:lnTo>
                      <a:pt x="9259" y="2737"/>
                    </a:lnTo>
                    <a:lnTo>
                      <a:pt x="9256" y="2670"/>
                    </a:lnTo>
                    <a:lnTo>
                      <a:pt x="9242" y="2600"/>
                    </a:lnTo>
                    <a:lnTo>
                      <a:pt x="9261" y="2574"/>
                    </a:lnTo>
                    <a:lnTo>
                      <a:pt x="9295" y="2574"/>
                    </a:lnTo>
                    <a:lnTo>
                      <a:pt x="9329" y="2544"/>
                    </a:lnTo>
                    <a:lnTo>
                      <a:pt x="9334" y="2533"/>
                    </a:lnTo>
                    <a:lnTo>
                      <a:pt x="9363" y="2504"/>
                    </a:lnTo>
                    <a:lnTo>
                      <a:pt x="9397" y="2467"/>
                    </a:lnTo>
                    <a:lnTo>
                      <a:pt x="9399" y="2463"/>
                    </a:lnTo>
                    <a:lnTo>
                      <a:pt x="9431" y="2433"/>
                    </a:lnTo>
                    <a:lnTo>
                      <a:pt x="9453" y="2396"/>
                    </a:lnTo>
                    <a:lnTo>
                      <a:pt x="9467" y="2367"/>
                    </a:lnTo>
                    <a:lnTo>
                      <a:pt x="9499" y="2326"/>
                    </a:lnTo>
                    <a:lnTo>
                      <a:pt x="9501" y="2322"/>
                    </a:lnTo>
                    <a:lnTo>
                      <a:pt x="9535" y="2278"/>
                    </a:lnTo>
                    <a:lnTo>
                      <a:pt x="9569" y="2270"/>
                    </a:lnTo>
                    <a:lnTo>
                      <a:pt x="9596" y="2259"/>
                    </a:lnTo>
                    <a:lnTo>
                      <a:pt x="9603" y="2248"/>
                    </a:lnTo>
                    <a:lnTo>
                      <a:pt x="9637" y="2189"/>
                    </a:lnTo>
                    <a:lnTo>
                      <a:pt x="9640" y="2189"/>
                    </a:lnTo>
                    <a:lnTo>
                      <a:pt x="9671" y="2196"/>
                    </a:lnTo>
                    <a:lnTo>
                      <a:pt x="9698" y="2189"/>
                    </a:lnTo>
                    <a:lnTo>
                      <a:pt x="9708" y="2181"/>
                    </a:lnTo>
                    <a:lnTo>
                      <a:pt x="9747" y="2122"/>
                    </a:lnTo>
                    <a:lnTo>
                      <a:pt x="9776" y="2096"/>
                    </a:lnTo>
                    <a:lnTo>
                      <a:pt x="9810" y="2081"/>
                    </a:lnTo>
                    <a:lnTo>
                      <a:pt x="9839" y="2052"/>
                    </a:lnTo>
                    <a:lnTo>
                      <a:pt x="9844" y="2048"/>
                    </a:lnTo>
                    <a:lnTo>
                      <a:pt x="9878" y="2037"/>
                    </a:lnTo>
                    <a:lnTo>
                      <a:pt x="9909" y="2052"/>
                    </a:lnTo>
                    <a:lnTo>
                      <a:pt x="9878" y="2078"/>
                    </a:lnTo>
                    <a:lnTo>
                      <a:pt x="9856" y="2122"/>
                    </a:lnTo>
                    <a:lnTo>
                      <a:pt x="9844" y="2133"/>
                    </a:lnTo>
                    <a:lnTo>
                      <a:pt x="9810" y="2167"/>
                    </a:lnTo>
                    <a:lnTo>
                      <a:pt x="9798" y="2189"/>
                    </a:lnTo>
                    <a:lnTo>
                      <a:pt x="9776" y="2204"/>
                    </a:lnTo>
                    <a:lnTo>
                      <a:pt x="9742" y="2222"/>
                    </a:lnTo>
                    <a:lnTo>
                      <a:pt x="9727" y="2259"/>
                    </a:lnTo>
                    <a:lnTo>
                      <a:pt x="9708" y="2278"/>
                    </a:lnTo>
                    <a:lnTo>
                      <a:pt x="9686" y="2326"/>
                    </a:lnTo>
                    <a:lnTo>
                      <a:pt x="9671" y="2344"/>
                    </a:lnTo>
                    <a:lnTo>
                      <a:pt x="9637" y="2374"/>
                    </a:lnTo>
                    <a:lnTo>
                      <a:pt x="9630" y="2396"/>
                    </a:lnTo>
                    <a:lnTo>
                      <a:pt x="9603" y="2452"/>
                    </a:lnTo>
                    <a:lnTo>
                      <a:pt x="9591" y="2463"/>
                    </a:lnTo>
                    <a:lnTo>
                      <a:pt x="9569" y="2493"/>
                    </a:lnTo>
                    <a:lnTo>
                      <a:pt x="9535" y="2478"/>
                    </a:lnTo>
                    <a:lnTo>
                      <a:pt x="9501" y="2485"/>
                    </a:lnTo>
                    <a:lnTo>
                      <a:pt x="9467" y="2515"/>
                    </a:lnTo>
                    <a:lnTo>
                      <a:pt x="9458" y="2533"/>
                    </a:lnTo>
                    <a:lnTo>
                      <a:pt x="9431" y="2589"/>
                    </a:lnTo>
                    <a:lnTo>
                      <a:pt x="9424" y="2600"/>
                    </a:lnTo>
                    <a:lnTo>
                      <a:pt x="9397" y="2659"/>
                    </a:lnTo>
                    <a:lnTo>
                      <a:pt x="9387" y="2670"/>
                    </a:lnTo>
                    <a:lnTo>
                      <a:pt x="9397" y="2696"/>
                    </a:lnTo>
                    <a:lnTo>
                      <a:pt x="9431" y="2689"/>
                    </a:lnTo>
                    <a:lnTo>
                      <a:pt x="9453" y="2670"/>
                    </a:lnTo>
                    <a:lnTo>
                      <a:pt x="9467" y="2663"/>
                    </a:lnTo>
                    <a:lnTo>
                      <a:pt x="9501" y="2633"/>
                    </a:lnTo>
                    <a:lnTo>
                      <a:pt x="9530" y="2670"/>
                    </a:lnTo>
                    <a:lnTo>
                      <a:pt x="9511" y="2737"/>
                    </a:lnTo>
                    <a:lnTo>
                      <a:pt x="9501" y="2763"/>
                    </a:lnTo>
                    <a:lnTo>
                      <a:pt x="9467" y="2800"/>
                    </a:lnTo>
                    <a:lnTo>
                      <a:pt x="9450" y="2807"/>
                    </a:lnTo>
                    <a:lnTo>
                      <a:pt x="9431" y="2815"/>
                    </a:lnTo>
                    <a:lnTo>
                      <a:pt x="9397" y="2826"/>
                    </a:lnTo>
                    <a:lnTo>
                      <a:pt x="9363" y="2852"/>
                    </a:lnTo>
                    <a:lnTo>
                      <a:pt x="9336" y="2878"/>
                    </a:lnTo>
                    <a:lnTo>
                      <a:pt x="9329" y="2889"/>
                    </a:lnTo>
                    <a:lnTo>
                      <a:pt x="9295" y="2922"/>
                    </a:lnTo>
                    <a:lnTo>
                      <a:pt x="9263" y="2944"/>
                    </a:lnTo>
                    <a:lnTo>
                      <a:pt x="9261" y="2948"/>
                    </a:lnTo>
                    <a:lnTo>
                      <a:pt x="9227" y="3011"/>
                    </a:lnTo>
                    <a:lnTo>
                      <a:pt x="9222" y="3015"/>
                    </a:lnTo>
                    <a:lnTo>
                      <a:pt x="9193" y="3081"/>
                    </a:lnTo>
                    <a:lnTo>
                      <a:pt x="9193" y="3085"/>
                    </a:lnTo>
                    <a:lnTo>
                      <a:pt x="9157" y="3096"/>
                    </a:lnTo>
                    <a:lnTo>
                      <a:pt x="9123" y="3096"/>
                    </a:lnTo>
                    <a:lnTo>
                      <a:pt x="9094" y="3152"/>
                    </a:lnTo>
                    <a:lnTo>
                      <a:pt x="9089" y="3155"/>
                    </a:lnTo>
                    <a:lnTo>
                      <a:pt x="9055" y="3170"/>
                    </a:lnTo>
                    <a:lnTo>
                      <a:pt x="9021" y="3166"/>
                    </a:lnTo>
                    <a:lnTo>
                      <a:pt x="8987" y="3152"/>
                    </a:lnTo>
                    <a:lnTo>
                      <a:pt x="8984" y="3152"/>
                    </a:lnTo>
                    <a:close/>
                    <a:moveTo>
                      <a:pt x="9484" y="3152"/>
                    </a:moveTo>
                    <a:lnTo>
                      <a:pt x="9487" y="3081"/>
                    </a:lnTo>
                    <a:lnTo>
                      <a:pt x="9501" y="3059"/>
                    </a:lnTo>
                    <a:lnTo>
                      <a:pt x="9521" y="3015"/>
                    </a:lnTo>
                    <a:lnTo>
                      <a:pt x="9528" y="2944"/>
                    </a:lnTo>
                    <a:lnTo>
                      <a:pt x="9543" y="2878"/>
                    </a:lnTo>
                    <a:lnTo>
                      <a:pt x="9569" y="2859"/>
                    </a:lnTo>
                    <a:lnTo>
                      <a:pt x="9603" y="2837"/>
                    </a:lnTo>
                    <a:lnTo>
                      <a:pt x="9637" y="2837"/>
                    </a:lnTo>
                    <a:lnTo>
                      <a:pt x="9657" y="2878"/>
                    </a:lnTo>
                    <a:lnTo>
                      <a:pt x="9637" y="2911"/>
                    </a:lnTo>
                    <a:lnTo>
                      <a:pt x="9623" y="2944"/>
                    </a:lnTo>
                    <a:lnTo>
                      <a:pt x="9608" y="3015"/>
                    </a:lnTo>
                    <a:lnTo>
                      <a:pt x="9637" y="3074"/>
                    </a:lnTo>
                    <a:lnTo>
                      <a:pt x="9654" y="3015"/>
                    </a:lnTo>
                    <a:lnTo>
                      <a:pt x="9671" y="2978"/>
                    </a:lnTo>
                    <a:lnTo>
                      <a:pt x="9703" y="3015"/>
                    </a:lnTo>
                    <a:lnTo>
                      <a:pt x="9671" y="3066"/>
                    </a:lnTo>
                    <a:lnTo>
                      <a:pt x="9649" y="3081"/>
                    </a:lnTo>
                    <a:lnTo>
                      <a:pt x="9637" y="3092"/>
                    </a:lnTo>
                    <a:lnTo>
                      <a:pt x="9603" y="3118"/>
                    </a:lnTo>
                    <a:lnTo>
                      <a:pt x="9535" y="3148"/>
                    </a:lnTo>
                    <a:lnTo>
                      <a:pt x="9530" y="3152"/>
                    </a:lnTo>
                    <a:lnTo>
                      <a:pt x="9501" y="3174"/>
                    </a:lnTo>
                    <a:lnTo>
                      <a:pt x="9484" y="3152"/>
                    </a:lnTo>
                    <a:close/>
                    <a:moveTo>
                      <a:pt x="9703" y="2807"/>
                    </a:moveTo>
                    <a:lnTo>
                      <a:pt x="9705" y="2737"/>
                    </a:lnTo>
                    <a:lnTo>
                      <a:pt x="9708" y="2733"/>
                    </a:lnTo>
                    <a:lnTo>
                      <a:pt x="9742" y="2685"/>
                    </a:lnTo>
                    <a:lnTo>
                      <a:pt x="9768" y="2670"/>
                    </a:lnTo>
                    <a:lnTo>
                      <a:pt x="9776" y="2663"/>
                    </a:lnTo>
                    <a:lnTo>
                      <a:pt x="9798" y="2670"/>
                    </a:lnTo>
                    <a:lnTo>
                      <a:pt x="9800" y="2737"/>
                    </a:lnTo>
                    <a:lnTo>
                      <a:pt x="9776" y="2763"/>
                    </a:lnTo>
                    <a:lnTo>
                      <a:pt x="9742" y="2789"/>
                    </a:lnTo>
                    <a:lnTo>
                      <a:pt x="9713" y="2807"/>
                    </a:lnTo>
                    <a:lnTo>
                      <a:pt x="9708" y="2811"/>
                    </a:lnTo>
                    <a:lnTo>
                      <a:pt x="9703" y="2807"/>
                    </a:lnTo>
                    <a:close/>
                    <a:moveTo>
                      <a:pt x="8635" y="2737"/>
                    </a:moveTo>
                    <a:lnTo>
                      <a:pt x="8642" y="2704"/>
                    </a:lnTo>
                    <a:lnTo>
                      <a:pt x="8647" y="2670"/>
                    </a:lnTo>
                    <a:lnTo>
                      <a:pt x="8678" y="2622"/>
                    </a:lnTo>
                    <a:lnTo>
                      <a:pt x="8688" y="2600"/>
                    </a:lnTo>
                    <a:lnTo>
                      <a:pt x="8712" y="2585"/>
                    </a:lnTo>
                    <a:lnTo>
                      <a:pt x="8746" y="2567"/>
                    </a:lnTo>
                    <a:lnTo>
                      <a:pt x="8778" y="2533"/>
                    </a:lnTo>
                    <a:lnTo>
                      <a:pt x="8780" y="2533"/>
                    </a:lnTo>
                    <a:lnTo>
                      <a:pt x="8797" y="2463"/>
                    </a:lnTo>
                    <a:lnTo>
                      <a:pt x="8802" y="2396"/>
                    </a:lnTo>
                    <a:lnTo>
                      <a:pt x="8814" y="2352"/>
                    </a:lnTo>
                    <a:lnTo>
                      <a:pt x="8834" y="2326"/>
                    </a:lnTo>
                    <a:lnTo>
                      <a:pt x="8848" y="2300"/>
                    </a:lnTo>
                    <a:lnTo>
                      <a:pt x="8880" y="2259"/>
                    </a:lnTo>
                    <a:lnTo>
                      <a:pt x="8882" y="2248"/>
                    </a:lnTo>
                    <a:lnTo>
                      <a:pt x="8894" y="2189"/>
                    </a:lnTo>
                    <a:lnTo>
                      <a:pt x="8919" y="2137"/>
                    </a:lnTo>
                    <a:lnTo>
                      <a:pt x="8926" y="2122"/>
                    </a:lnTo>
                    <a:lnTo>
                      <a:pt x="8953" y="2081"/>
                    </a:lnTo>
                    <a:lnTo>
                      <a:pt x="8979" y="2052"/>
                    </a:lnTo>
                    <a:lnTo>
                      <a:pt x="8987" y="2026"/>
                    </a:lnTo>
                    <a:lnTo>
                      <a:pt x="8994" y="2052"/>
                    </a:lnTo>
                    <a:lnTo>
                      <a:pt x="8987" y="2063"/>
                    </a:lnTo>
                    <a:lnTo>
                      <a:pt x="8970" y="2122"/>
                    </a:lnTo>
                    <a:lnTo>
                      <a:pt x="8958" y="2189"/>
                    </a:lnTo>
                    <a:lnTo>
                      <a:pt x="8953" y="2211"/>
                    </a:lnTo>
                    <a:lnTo>
                      <a:pt x="8924" y="2259"/>
                    </a:lnTo>
                    <a:lnTo>
                      <a:pt x="8919" y="2274"/>
                    </a:lnTo>
                    <a:lnTo>
                      <a:pt x="8885" y="2326"/>
                    </a:lnTo>
                    <a:lnTo>
                      <a:pt x="8885" y="2396"/>
                    </a:lnTo>
                    <a:lnTo>
                      <a:pt x="8919" y="2448"/>
                    </a:lnTo>
                    <a:lnTo>
                      <a:pt x="8953" y="2400"/>
                    </a:lnTo>
                    <a:lnTo>
                      <a:pt x="8953" y="2396"/>
                    </a:lnTo>
                    <a:lnTo>
                      <a:pt x="8975" y="2326"/>
                    </a:lnTo>
                    <a:lnTo>
                      <a:pt x="8987" y="2300"/>
                    </a:lnTo>
                    <a:lnTo>
                      <a:pt x="9016" y="2259"/>
                    </a:lnTo>
                    <a:lnTo>
                      <a:pt x="9021" y="2252"/>
                    </a:lnTo>
                    <a:lnTo>
                      <a:pt x="9055" y="2218"/>
                    </a:lnTo>
                    <a:lnTo>
                      <a:pt x="9079" y="2189"/>
                    </a:lnTo>
                    <a:lnTo>
                      <a:pt x="9089" y="2152"/>
                    </a:lnTo>
                    <a:lnTo>
                      <a:pt x="9108" y="2122"/>
                    </a:lnTo>
                    <a:lnTo>
                      <a:pt x="9123" y="2085"/>
                    </a:lnTo>
                    <a:lnTo>
                      <a:pt x="9157" y="2078"/>
                    </a:lnTo>
                    <a:lnTo>
                      <a:pt x="9178" y="2122"/>
                    </a:lnTo>
                    <a:lnTo>
                      <a:pt x="9161" y="2189"/>
                    </a:lnTo>
                    <a:lnTo>
                      <a:pt x="9157" y="2200"/>
                    </a:lnTo>
                    <a:lnTo>
                      <a:pt x="9135" y="2259"/>
                    </a:lnTo>
                    <a:lnTo>
                      <a:pt x="9123" y="2274"/>
                    </a:lnTo>
                    <a:lnTo>
                      <a:pt x="9089" y="2315"/>
                    </a:lnTo>
                    <a:lnTo>
                      <a:pt x="9086" y="2326"/>
                    </a:lnTo>
                    <a:lnTo>
                      <a:pt x="9060" y="2396"/>
                    </a:lnTo>
                    <a:lnTo>
                      <a:pt x="9055" y="2407"/>
                    </a:lnTo>
                    <a:cubicBezTo>
                      <a:pt x="9012" y="2448"/>
                      <a:pt x="8981" y="2509"/>
                      <a:pt x="8953" y="2570"/>
                    </a:cubicBezTo>
                    <a:lnTo>
                      <a:pt x="8921" y="2600"/>
                    </a:lnTo>
                    <a:lnTo>
                      <a:pt x="8919" y="2607"/>
                    </a:lnTo>
                    <a:lnTo>
                      <a:pt x="8909" y="2600"/>
                    </a:lnTo>
                    <a:lnTo>
                      <a:pt x="8882" y="2567"/>
                    </a:lnTo>
                    <a:lnTo>
                      <a:pt x="8848" y="2559"/>
                    </a:lnTo>
                    <a:lnTo>
                      <a:pt x="8814" y="2585"/>
                    </a:lnTo>
                    <a:lnTo>
                      <a:pt x="8805" y="2600"/>
                    </a:lnTo>
                    <a:lnTo>
                      <a:pt x="8783" y="2670"/>
                    </a:lnTo>
                    <a:lnTo>
                      <a:pt x="8780" y="2700"/>
                    </a:lnTo>
                    <a:lnTo>
                      <a:pt x="8758" y="2737"/>
                    </a:lnTo>
                    <a:lnTo>
                      <a:pt x="8746" y="2781"/>
                    </a:lnTo>
                    <a:lnTo>
                      <a:pt x="8712" y="2767"/>
                    </a:lnTo>
                    <a:lnTo>
                      <a:pt x="8678" y="2759"/>
                    </a:lnTo>
                    <a:lnTo>
                      <a:pt x="8642" y="2744"/>
                    </a:lnTo>
                    <a:lnTo>
                      <a:pt x="8635" y="2737"/>
                    </a:lnTo>
                    <a:close/>
                    <a:moveTo>
                      <a:pt x="9040" y="2737"/>
                    </a:moveTo>
                    <a:lnTo>
                      <a:pt x="9021" y="2689"/>
                    </a:lnTo>
                    <a:lnTo>
                      <a:pt x="9004" y="2670"/>
                    </a:lnTo>
                    <a:lnTo>
                      <a:pt x="9021" y="2659"/>
                    </a:lnTo>
                    <a:lnTo>
                      <a:pt x="9055" y="2626"/>
                    </a:lnTo>
                    <a:lnTo>
                      <a:pt x="9089" y="2600"/>
                    </a:lnTo>
                    <a:lnTo>
                      <a:pt x="9123" y="2567"/>
                    </a:lnTo>
                    <a:lnTo>
                      <a:pt x="9152" y="2533"/>
                    </a:lnTo>
                    <a:lnTo>
                      <a:pt x="9144" y="2463"/>
                    </a:lnTo>
                    <a:lnTo>
                      <a:pt x="9157" y="2404"/>
                    </a:lnTo>
                    <a:lnTo>
                      <a:pt x="9159" y="2396"/>
                    </a:lnTo>
                    <a:lnTo>
                      <a:pt x="9193" y="2337"/>
                    </a:lnTo>
                    <a:lnTo>
                      <a:pt x="9205" y="2326"/>
                    </a:lnTo>
                    <a:lnTo>
                      <a:pt x="9227" y="2300"/>
                    </a:lnTo>
                    <a:lnTo>
                      <a:pt x="9256" y="2259"/>
                    </a:lnTo>
                    <a:lnTo>
                      <a:pt x="9256" y="2189"/>
                    </a:lnTo>
                    <a:lnTo>
                      <a:pt x="9261" y="2130"/>
                    </a:lnTo>
                    <a:lnTo>
                      <a:pt x="9266" y="2122"/>
                    </a:lnTo>
                    <a:lnTo>
                      <a:pt x="9295" y="2063"/>
                    </a:lnTo>
                    <a:lnTo>
                      <a:pt x="9327" y="2122"/>
                    </a:lnTo>
                    <a:lnTo>
                      <a:pt x="9373" y="2122"/>
                    </a:lnTo>
                    <a:lnTo>
                      <a:pt x="9397" y="2089"/>
                    </a:lnTo>
                    <a:lnTo>
                      <a:pt x="9431" y="2070"/>
                    </a:lnTo>
                    <a:lnTo>
                      <a:pt x="9460" y="2052"/>
                    </a:lnTo>
                    <a:lnTo>
                      <a:pt x="9501" y="1989"/>
                    </a:lnTo>
                    <a:lnTo>
                      <a:pt x="9518" y="1985"/>
                    </a:lnTo>
                    <a:lnTo>
                      <a:pt x="9535" y="1956"/>
                    </a:lnTo>
                    <a:lnTo>
                      <a:pt x="9569" y="1981"/>
                    </a:lnTo>
                    <a:lnTo>
                      <a:pt x="9569" y="1985"/>
                    </a:lnTo>
                    <a:lnTo>
                      <a:pt x="9560" y="2052"/>
                    </a:lnTo>
                    <a:lnTo>
                      <a:pt x="9535" y="2070"/>
                    </a:lnTo>
                    <a:lnTo>
                      <a:pt x="9518" y="2122"/>
                    </a:lnTo>
                    <a:lnTo>
                      <a:pt x="9501" y="2141"/>
                    </a:lnTo>
                    <a:lnTo>
                      <a:pt x="9477" y="2189"/>
                    </a:lnTo>
                    <a:lnTo>
                      <a:pt x="9467" y="2200"/>
                    </a:lnTo>
                    <a:lnTo>
                      <a:pt x="9431" y="2252"/>
                    </a:lnTo>
                    <a:lnTo>
                      <a:pt x="9429" y="2259"/>
                    </a:lnTo>
                    <a:lnTo>
                      <a:pt x="9397" y="2278"/>
                    </a:lnTo>
                    <a:lnTo>
                      <a:pt x="9363" y="2300"/>
                    </a:lnTo>
                    <a:lnTo>
                      <a:pt x="9339" y="2326"/>
                    </a:lnTo>
                    <a:lnTo>
                      <a:pt x="9329" y="2341"/>
                    </a:lnTo>
                    <a:lnTo>
                      <a:pt x="9295" y="2370"/>
                    </a:lnTo>
                    <a:lnTo>
                      <a:pt x="9261" y="2359"/>
                    </a:lnTo>
                    <a:lnTo>
                      <a:pt x="9254" y="2396"/>
                    </a:lnTo>
                    <a:lnTo>
                      <a:pt x="9234" y="2463"/>
                    </a:lnTo>
                    <a:lnTo>
                      <a:pt x="9227" y="2526"/>
                    </a:lnTo>
                    <a:lnTo>
                      <a:pt x="9222" y="2533"/>
                    </a:lnTo>
                    <a:lnTo>
                      <a:pt x="9193" y="2555"/>
                    </a:lnTo>
                    <a:lnTo>
                      <a:pt x="9157" y="2548"/>
                    </a:lnTo>
                    <a:lnTo>
                      <a:pt x="9144" y="2600"/>
                    </a:lnTo>
                    <a:lnTo>
                      <a:pt x="9157" y="2652"/>
                    </a:lnTo>
                    <a:lnTo>
                      <a:pt x="9159" y="2670"/>
                    </a:lnTo>
                    <a:lnTo>
                      <a:pt x="9159" y="2737"/>
                    </a:lnTo>
                    <a:lnTo>
                      <a:pt x="9157" y="2752"/>
                    </a:lnTo>
                    <a:lnTo>
                      <a:pt x="9123" y="2792"/>
                    </a:lnTo>
                    <a:lnTo>
                      <a:pt x="9089" y="2789"/>
                    </a:lnTo>
                    <a:lnTo>
                      <a:pt x="9055" y="2770"/>
                    </a:lnTo>
                    <a:lnTo>
                      <a:pt x="9040" y="2737"/>
                    </a:lnTo>
                    <a:close/>
                    <a:moveTo>
                      <a:pt x="9637" y="2670"/>
                    </a:moveTo>
                    <a:lnTo>
                      <a:pt x="9632" y="2600"/>
                    </a:lnTo>
                    <a:lnTo>
                      <a:pt x="9637" y="2574"/>
                    </a:lnTo>
                    <a:lnTo>
                      <a:pt x="9652" y="2533"/>
                    </a:lnTo>
                    <a:lnTo>
                      <a:pt x="9671" y="2496"/>
                    </a:lnTo>
                    <a:lnTo>
                      <a:pt x="9708" y="2441"/>
                    </a:lnTo>
                    <a:lnTo>
                      <a:pt x="9742" y="2452"/>
                    </a:lnTo>
                    <a:lnTo>
                      <a:pt x="9756" y="2463"/>
                    </a:lnTo>
                    <a:lnTo>
                      <a:pt x="9742" y="2507"/>
                    </a:lnTo>
                    <a:lnTo>
                      <a:pt x="9737" y="2533"/>
                    </a:lnTo>
                    <a:lnTo>
                      <a:pt x="9708" y="2581"/>
                    </a:lnTo>
                    <a:lnTo>
                      <a:pt x="9696" y="2600"/>
                    </a:lnTo>
                    <a:lnTo>
                      <a:pt x="9671" y="2626"/>
                    </a:lnTo>
                    <a:lnTo>
                      <a:pt x="9640" y="2670"/>
                    </a:lnTo>
                    <a:lnTo>
                      <a:pt x="9637" y="2674"/>
                    </a:lnTo>
                    <a:lnTo>
                      <a:pt x="9637" y="2670"/>
                    </a:lnTo>
                    <a:close/>
                    <a:moveTo>
                      <a:pt x="8722" y="2189"/>
                    </a:moveTo>
                    <a:lnTo>
                      <a:pt x="8746" y="2141"/>
                    </a:lnTo>
                    <a:lnTo>
                      <a:pt x="8754" y="2122"/>
                    </a:lnTo>
                    <a:lnTo>
                      <a:pt x="8780" y="2093"/>
                    </a:lnTo>
                    <a:lnTo>
                      <a:pt x="8790" y="2122"/>
                    </a:lnTo>
                    <a:lnTo>
                      <a:pt x="8785" y="2189"/>
                    </a:lnTo>
                    <a:lnTo>
                      <a:pt x="8780" y="2204"/>
                    </a:lnTo>
                    <a:lnTo>
                      <a:pt x="8746" y="2215"/>
                    </a:lnTo>
                    <a:lnTo>
                      <a:pt x="8722" y="2189"/>
                    </a:lnTo>
                    <a:close/>
                    <a:moveTo>
                      <a:pt x="10048" y="1985"/>
                    </a:moveTo>
                    <a:lnTo>
                      <a:pt x="10016" y="1952"/>
                    </a:lnTo>
                    <a:lnTo>
                      <a:pt x="10006" y="1915"/>
                    </a:lnTo>
                    <a:lnTo>
                      <a:pt x="10009" y="1848"/>
                    </a:lnTo>
                    <a:lnTo>
                      <a:pt x="10016" y="1796"/>
                    </a:lnTo>
                    <a:lnTo>
                      <a:pt x="10050" y="1811"/>
                    </a:lnTo>
                    <a:lnTo>
                      <a:pt x="10067" y="1778"/>
                    </a:lnTo>
                    <a:lnTo>
                      <a:pt x="10084" y="1756"/>
                    </a:lnTo>
                    <a:lnTo>
                      <a:pt x="10118" y="1733"/>
                    </a:lnTo>
                    <a:lnTo>
                      <a:pt x="10152" y="1715"/>
                    </a:lnTo>
                    <a:lnTo>
                      <a:pt x="10162" y="1711"/>
                    </a:lnTo>
                    <a:lnTo>
                      <a:pt x="10186" y="1693"/>
                    </a:lnTo>
                    <a:lnTo>
                      <a:pt x="10218" y="1711"/>
                    </a:lnTo>
                    <a:lnTo>
                      <a:pt x="10225" y="1711"/>
                    </a:lnTo>
                    <a:lnTo>
                      <a:pt x="10249" y="1641"/>
                    </a:lnTo>
                    <a:lnTo>
                      <a:pt x="10256" y="1607"/>
                    </a:lnTo>
                    <a:lnTo>
                      <a:pt x="10264" y="1570"/>
                    </a:lnTo>
                    <a:lnTo>
                      <a:pt x="10290" y="1507"/>
                    </a:lnTo>
                    <a:lnTo>
                      <a:pt x="10312" y="1504"/>
                    </a:lnTo>
                    <a:lnTo>
                      <a:pt x="10324" y="1496"/>
                    </a:lnTo>
                    <a:lnTo>
                      <a:pt x="10392" y="1482"/>
                    </a:lnTo>
                    <a:lnTo>
                      <a:pt x="10426" y="1478"/>
                    </a:lnTo>
                    <a:lnTo>
                      <a:pt x="10460" y="1493"/>
                    </a:lnTo>
                    <a:lnTo>
                      <a:pt x="10477" y="1504"/>
                    </a:lnTo>
                    <a:lnTo>
                      <a:pt x="10497" y="1515"/>
                    </a:lnTo>
                    <a:lnTo>
                      <a:pt x="10531" y="1530"/>
                    </a:lnTo>
                    <a:lnTo>
                      <a:pt x="10565" y="1548"/>
                    </a:lnTo>
                    <a:lnTo>
                      <a:pt x="10599" y="1563"/>
                    </a:lnTo>
                    <a:lnTo>
                      <a:pt x="10625" y="1570"/>
                    </a:lnTo>
                    <a:lnTo>
                      <a:pt x="10633" y="1626"/>
                    </a:lnTo>
                    <a:lnTo>
                      <a:pt x="10637" y="1641"/>
                    </a:lnTo>
                    <a:lnTo>
                      <a:pt x="10633" y="1641"/>
                    </a:lnTo>
                    <a:lnTo>
                      <a:pt x="10599" y="1644"/>
                    </a:lnTo>
                    <a:lnTo>
                      <a:pt x="10565" y="1648"/>
                    </a:lnTo>
                    <a:lnTo>
                      <a:pt x="10497" y="1663"/>
                    </a:lnTo>
                    <a:lnTo>
                      <a:pt x="10460" y="1667"/>
                    </a:lnTo>
                    <a:lnTo>
                      <a:pt x="10392" y="1682"/>
                    </a:lnTo>
                    <a:lnTo>
                      <a:pt x="10358" y="1693"/>
                    </a:lnTo>
                    <a:lnTo>
                      <a:pt x="10324" y="1707"/>
                    </a:lnTo>
                    <a:lnTo>
                      <a:pt x="10322" y="1711"/>
                    </a:lnTo>
                    <a:lnTo>
                      <a:pt x="10290" y="1726"/>
                    </a:lnTo>
                    <a:lnTo>
                      <a:pt x="10271" y="1778"/>
                    </a:lnTo>
                    <a:lnTo>
                      <a:pt x="10256" y="1815"/>
                    </a:lnTo>
                    <a:lnTo>
                      <a:pt x="10249" y="1848"/>
                    </a:lnTo>
                    <a:lnTo>
                      <a:pt x="10230" y="1915"/>
                    </a:lnTo>
                    <a:lnTo>
                      <a:pt x="10222" y="1944"/>
                    </a:lnTo>
                    <a:lnTo>
                      <a:pt x="10186" y="1981"/>
                    </a:lnTo>
                    <a:lnTo>
                      <a:pt x="10171" y="1985"/>
                    </a:lnTo>
                    <a:lnTo>
                      <a:pt x="10152" y="2000"/>
                    </a:lnTo>
                    <a:lnTo>
                      <a:pt x="10133" y="1985"/>
                    </a:lnTo>
                    <a:lnTo>
                      <a:pt x="10118" y="1978"/>
                    </a:lnTo>
                    <a:lnTo>
                      <a:pt x="10096" y="1985"/>
                    </a:lnTo>
                    <a:lnTo>
                      <a:pt x="10084" y="1993"/>
                    </a:lnTo>
                    <a:lnTo>
                      <a:pt x="10050" y="1993"/>
                    </a:lnTo>
                    <a:lnTo>
                      <a:pt x="10048" y="1985"/>
                    </a:lnTo>
                    <a:close/>
                    <a:moveTo>
                      <a:pt x="6544" y="1915"/>
                    </a:moveTo>
                    <a:lnTo>
                      <a:pt x="6549" y="1907"/>
                    </a:lnTo>
                    <a:lnTo>
                      <a:pt x="6561" y="1848"/>
                    </a:lnTo>
                    <a:lnTo>
                      <a:pt x="6586" y="1804"/>
                    </a:lnTo>
                    <a:lnTo>
                      <a:pt x="6620" y="1785"/>
                    </a:lnTo>
                    <a:lnTo>
                      <a:pt x="6634" y="1778"/>
                    </a:lnTo>
                    <a:lnTo>
                      <a:pt x="6654" y="1756"/>
                    </a:lnTo>
                    <a:lnTo>
                      <a:pt x="6688" y="1774"/>
                    </a:lnTo>
                    <a:lnTo>
                      <a:pt x="6690" y="1778"/>
                    </a:lnTo>
                    <a:lnTo>
                      <a:pt x="6688" y="1781"/>
                    </a:lnTo>
                    <a:lnTo>
                      <a:pt x="6654" y="1815"/>
                    </a:lnTo>
                    <a:lnTo>
                      <a:pt x="6649" y="1848"/>
                    </a:lnTo>
                    <a:lnTo>
                      <a:pt x="6634" y="1915"/>
                    </a:lnTo>
                    <a:lnTo>
                      <a:pt x="6620" y="1956"/>
                    </a:lnTo>
                    <a:lnTo>
                      <a:pt x="6586" y="1974"/>
                    </a:lnTo>
                    <a:lnTo>
                      <a:pt x="6549" y="1967"/>
                    </a:lnTo>
                    <a:lnTo>
                      <a:pt x="6544" y="1915"/>
                    </a:lnTo>
                    <a:close/>
                    <a:moveTo>
                      <a:pt x="11344" y="1915"/>
                    </a:moveTo>
                    <a:lnTo>
                      <a:pt x="11339" y="1848"/>
                    </a:lnTo>
                    <a:lnTo>
                      <a:pt x="11346" y="1778"/>
                    </a:lnTo>
                    <a:lnTo>
                      <a:pt x="11354" y="1756"/>
                    </a:lnTo>
                    <a:lnTo>
                      <a:pt x="11388" y="1737"/>
                    </a:lnTo>
                    <a:lnTo>
                      <a:pt x="11456" y="1737"/>
                    </a:lnTo>
                    <a:lnTo>
                      <a:pt x="11468" y="1778"/>
                    </a:lnTo>
                    <a:lnTo>
                      <a:pt x="11460" y="1848"/>
                    </a:lnTo>
                    <a:lnTo>
                      <a:pt x="11456" y="1874"/>
                    </a:lnTo>
                    <a:lnTo>
                      <a:pt x="11422" y="1904"/>
                    </a:lnTo>
                    <a:lnTo>
                      <a:pt x="11388" y="1915"/>
                    </a:lnTo>
                    <a:lnTo>
                      <a:pt x="11383" y="1915"/>
                    </a:lnTo>
                    <a:lnTo>
                      <a:pt x="11354" y="1937"/>
                    </a:lnTo>
                    <a:lnTo>
                      <a:pt x="11344" y="1915"/>
                    </a:lnTo>
                    <a:close/>
                    <a:moveTo>
                      <a:pt x="11507" y="1915"/>
                    </a:moveTo>
                    <a:lnTo>
                      <a:pt x="11504" y="1848"/>
                    </a:lnTo>
                    <a:lnTo>
                      <a:pt x="11516" y="1778"/>
                    </a:lnTo>
                    <a:lnTo>
                      <a:pt x="11526" y="1763"/>
                    </a:lnTo>
                    <a:lnTo>
                      <a:pt x="11560" y="1741"/>
                    </a:lnTo>
                    <a:lnTo>
                      <a:pt x="11594" y="1737"/>
                    </a:lnTo>
                    <a:lnTo>
                      <a:pt x="11628" y="1730"/>
                    </a:lnTo>
                    <a:lnTo>
                      <a:pt x="11655" y="1711"/>
                    </a:lnTo>
                    <a:lnTo>
                      <a:pt x="11662" y="1704"/>
                    </a:lnTo>
                    <a:lnTo>
                      <a:pt x="11691" y="1641"/>
                    </a:lnTo>
                    <a:lnTo>
                      <a:pt x="11696" y="1607"/>
                    </a:lnTo>
                    <a:lnTo>
                      <a:pt x="11718" y="1570"/>
                    </a:lnTo>
                    <a:lnTo>
                      <a:pt x="11730" y="1541"/>
                    </a:lnTo>
                    <a:lnTo>
                      <a:pt x="11764" y="1541"/>
                    </a:lnTo>
                    <a:lnTo>
                      <a:pt x="11800" y="1548"/>
                    </a:lnTo>
                    <a:lnTo>
                      <a:pt x="11834" y="1567"/>
                    </a:lnTo>
                    <a:lnTo>
                      <a:pt x="11839" y="1570"/>
                    </a:lnTo>
                    <a:lnTo>
                      <a:pt x="11834" y="1593"/>
                    </a:lnTo>
                    <a:lnTo>
                      <a:pt x="11827" y="1641"/>
                    </a:lnTo>
                    <a:lnTo>
                      <a:pt x="11800" y="1663"/>
                    </a:lnTo>
                    <a:lnTo>
                      <a:pt x="11764" y="1685"/>
                    </a:lnTo>
                    <a:lnTo>
                      <a:pt x="11735" y="1711"/>
                    </a:lnTo>
                    <a:lnTo>
                      <a:pt x="11730" y="1711"/>
                    </a:lnTo>
                    <a:lnTo>
                      <a:pt x="11696" y="1756"/>
                    </a:lnTo>
                    <a:lnTo>
                      <a:pt x="11691" y="1778"/>
                    </a:lnTo>
                    <a:lnTo>
                      <a:pt x="11684" y="1848"/>
                    </a:lnTo>
                    <a:lnTo>
                      <a:pt x="11662" y="1911"/>
                    </a:lnTo>
                    <a:lnTo>
                      <a:pt x="11655" y="1915"/>
                    </a:lnTo>
                    <a:lnTo>
                      <a:pt x="11628" y="1952"/>
                    </a:lnTo>
                    <a:lnTo>
                      <a:pt x="11594" y="1944"/>
                    </a:lnTo>
                    <a:lnTo>
                      <a:pt x="11526" y="1944"/>
                    </a:lnTo>
                    <a:lnTo>
                      <a:pt x="11507" y="1915"/>
                    </a:lnTo>
                    <a:close/>
                    <a:moveTo>
                      <a:pt x="6501" y="1778"/>
                    </a:moveTo>
                    <a:lnTo>
                      <a:pt x="6515" y="1767"/>
                    </a:lnTo>
                    <a:lnTo>
                      <a:pt x="6540" y="1711"/>
                    </a:lnTo>
                    <a:lnTo>
                      <a:pt x="6549" y="1696"/>
                    </a:lnTo>
                    <a:lnTo>
                      <a:pt x="6583" y="1641"/>
                    </a:lnTo>
                    <a:lnTo>
                      <a:pt x="6586" y="1641"/>
                    </a:lnTo>
                    <a:lnTo>
                      <a:pt x="6620" y="1619"/>
                    </a:lnTo>
                    <a:lnTo>
                      <a:pt x="6646" y="1570"/>
                    </a:lnTo>
                    <a:lnTo>
                      <a:pt x="6654" y="1544"/>
                    </a:lnTo>
                    <a:lnTo>
                      <a:pt x="6688" y="1507"/>
                    </a:lnTo>
                    <a:lnTo>
                      <a:pt x="6697" y="1504"/>
                    </a:lnTo>
                    <a:lnTo>
                      <a:pt x="6722" y="1496"/>
                    </a:lnTo>
                    <a:lnTo>
                      <a:pt x="6744" y="1504"/>
                    </a:lnTo>
                    <a:lnTo>
                      <a:pt x="6731" y="1570"/>
                    </a:lnTo>
                    <a:lnTo>
                      <a:pt x="6722" y="1582"/>
                    </a:lnTo>
                    <a:lnTo>
                      <a:pt x="6688" y="1604"/>
                    </a:lnTo>
                    <a:lnTo>
                      <a:pt x="6654" y="1633"/>
                    </a:lnTo>
                    <a:lnTo>
                      <a:pt x="6651" y="1641"/>
                    </a:lnTo>
                    <a:lnTo>
                      <a:pt x="6620" y="1685"/>
                    </a:lnTo>
                    <a:lnTo>
                      <a:pt x="6603" y="1711"/>
                    </a:lnTo>
                    <a:lnTo>
                      <a:pt x="6586" y="1733"/>
                    </a:lnTo>
                    <a:lnTo>
                      <a:pt x="6549" y="1733"/>
                    </a:lnTo>
                    <a:lnTo>
                      <a:pt x="6520" y="1778"/>
                    </a:lnTo>
                    <a:lnTo>
                      <a:pt x="6515" y="1781"/>
                    </a:lnTo>
                    <a:lnTo>
                      <a:pt x="6501" y="1778"/>
                    </a:lnTo>
                    <a:close/>
                    <a:moveTo>
                      <a:pt x="9880" y="1711"/>
                    </a:moveTo>
                    <a:lnTo>
                      <a:pt x="9878" y="1711"/>
                    </a:lnTo>
                    <a:lnTo>
                      <a:pt x="9844" y="1704"/>
                    </a:lnTo>
                    <a:lnTo>
                      <a:pt x="9810" y="1674"/>
                    </a:lnTo>
                    <a:lnTo>
                      <a:pt x="9778" y="1641"/>
                    </a:lnTo>
                    <a:lnTo>
                      <a:pt x="9788" y="1570"/>
                    </a:lnTo>
                    <a:lnTo>
                      <a:pt x="9810" y="1556"/>
                    </a:lnTo>
                    <a:lnTo>
                      <a:pt x="9844" y="1533"/>
                    </a:lnTo>
                    <a:lnTo>
                      <a:pt x="9878" y="1515"/>
                    </a:lnTo>
                    <a:lnTo>
                      <a:pt x="9904" y="1504"/>
                    </a:lnTo>
                    <a:lnTo>
                      <a:pt x="9912" y="1496"/>
                    </a:lnTo>
                    <a:lnTo>
                      <a:pt x="9946" y="1463"/>
                    </a:lnTo>
                    <a:lnTo>
                      <a:pt x="9982" y="1445"/>
                    </a:lnTo>
                    <a:lnTo>
                      <a:pt x="9997" y="1433"/>
                    </a:lnTo>
                    <a:lnTo>
                      <a:pt x="10016" y="1404"/>
                    </a:lnTo>
                    <a:lnTo>
                      <a:pt x="10050" y="1433"/>
                    </a:lnTo>
                    <a:lnTo>
                      <a:pt x="10031" y="1504"/>
                    </a:lnTo>
                    <a:lnTo>
                      <a:pt x="10016" y="1537"/>
                    </a:lnTo>
                    <a:lnTo>
                      <a:pt x="10006" y="1570"/>
                    </a:lnTo>
                    <a:lnTo>
                      <a:pt x="9994" y="1641"/>
                    </a:lnTo>
                    <a:lnTo>
                      <a:pt x="9982" y="1685"/>
                    </a:lnTo>
                    <a:lnTo>
                      <a:pt x="9946" y="1707"/>
                    </a:lnTo>
                    <a:lnTo>
                      <a:pt x="9933" y="1711"/>
                    </a:lnTo>
                    <a:lnTo>
                      <a:pt x="9880" y="1711"/>
                    </a:lnTo>
                    <a:close/>
                    <a:moveTo>
                      <a:pt x="11172" y="1711"/>
                    </a:moveTo>
                    <a:lnTo>
                      <a:pt x="11147" y="1700"/>
                    </a:lnTo>
                    <a:cubicBezTo>
                      <a:pt x="11045" y="1652"/>
                      <a:pt x="10944" y="1651"/>
                      <a:pt x="10839" y="1641"/>
                    </a:cubicBezTo>
                    <a:lnTo>
                      <a:pt x="10832" y="1641"/>
                    </a:lnTo>
                    <a:lnTo>
                      <a:pt x="10839" y="1633"/>
                    </a:lnTo>
                    <a:lnTo>
                      <a:pt x="10873" y="1615"/>
                    </a:lnTo>
                    <a:cubicBezTo>
                      <a:pt x="10917" y="1575"/>
                      <a:pt x="10962" y="1567"/>
                      <a:pt x="11011" y="1563"/>
                    </a:cubicBezTo>
                    <a:lnTo>
                      <a:pt x="11079" y="1548"/>
                    </a:lnTo>
                    <a:cubicBezTo>
                      <a:pt x="11122" y="1530"/>
                      <a:pt x="11213" y="1521"/>
                      <a:pt x="11249" y="1489"/>
                    </a:cubicBezTo>
                    <a:lnTo>
                      <a:pt x="11286" y="1463"/>
                    </a:lnTo>
                    <a:lnTo>
                      <a:pt x="11320" y="1456"/>
                    </a:lnTo>
                    <a:lnTo>
                      <a:pt x="11351" y="1504"/>
                    </a:lnTo>
                    <a:lnTo>
                      <a:pt x="11344" y="1570"/>
                    </a:lnTo>
                    <a:lnTo>
                      <a:pt x="11334" y="1641"/>
                    </a:lnTo>
                    <a:lnTo>
                      <a:pt x="11320" y="1678"/>
                    </a:lnTo>
                    <a:lnTo>
                      <a:pt x="11291" y="1711"/>
                    </a:lnTo>
                    <a:lnTo>
                      <a:pt x="11286" y="1715"/>
                    </a:lnTo>
                    <a:lnTo>
                      <a:pt x="11249" y="1719"/>
                    </a:lnTo>
                    <a:lnTo>
                      <a:pt x="11215" y="1715"/>
                    </a:lnTo>
                    <a:lnTo>
                      <a:pt x="11181" y="1711"/>
                    </a:lnTo>
                    <a:lnTo>
                      <a:pt x="11172" y="1711"/>
                    </a:lnTo>
                    <a:close/>
                    <a:moveTo>
                      <a:pt x="6452" y="1570"/>
                    </a:moveTo>
                    <a:lnTo>
                      <a:pt x="6481" y="1522"/>
                    </a:lnTo>
                    <a:lnTo>
                      <a:pt x="6491" y="1504"/>
                    </a:lnTo>
                    <a:lnTo>
                      <a:pt x="6515" y="1474"/>
                    </a:lnTo>
                    <a:lnTo>
                      <a:pt x="6549" y="1463"/>
                    </a:lnTo>
                    <a:lnTo>
                      <a:pt x="6559" y="1504"/>
                    </a:lnTo>
                    <a:lnTo>
                      <a:pt x="6549" y="1548"/>
                    </a:lnTo>
                    <a:lnTo>
                      <a:pt x="6542" y="1570"/>
                    </a:lnTo>
                    <a:lnTo>
                      <a:pt x="6515" y="1607"/>
                    </a:lnTo>
                    <a:lnTo>
                      <a:pt x="6481" y="1600"/>
                    </a:lnTo>
                    <a:lnTo>
                      <a:pt x="6452" y="1570"/>
                    </a:lnTo>
                    <a:close/>
                    <a:moveTo>
                      <a:pt x="11465" y="682"/>
                    </a:moveTo>
                    <a:lnTo>
                      <a:pt x="11458" y="611"/>
                    </a:lnTo>
                    <a:lnTo>
                      <a:pt x="11475" y="545"/>
                    </a:lnTo>
                    <a:lnTo>
                      <a:pt x="11490" y="537"/>
                    </a:lnTo>
                    <a:lnTo>
                      <a:pt x="11526" y="515"/>
                    </a:lnTo>
                    <a:lnTo>
                      <a:pt x="11560" y="482"/>
                    </a:lnTo>
                    <a:lnTo>
                      <a:pt x="11567" y="474"/>
                    </a:lnTo>
                    <a:lnTo>
                      <a:pt x="11594" y="452"/>
                    </a:lnTo>
                    <a:lnTo>
                      <a:pt x="11628" y="415"/>
                    </a:lnTo>
                    <a:lnTo>
                      <a:pt x="11633" y="404"/>
                    </a:lnTo>
                    <a:lnTo>
                      <a:pt x="11662" y="356"/>
                    </a:lnTo>
                    <a:lnTo>
                      <a:pt x="11691" y="337"/>
                    </a:lnTo>
                    <a:lnTo>
                      <a:pt x="11696" y="334"/>
                    </a:lnTo>
                    <a:lnTo>
                      <a:pt x="11730" y="334"/>
                    </a:lnTo>
                    <a:lnTo>
                      <a:pt x="11742" y="337"/>
                    </a:lnTo>
                    <a:lnTo>
                      <a:pt x="11749" y="404"/>
                    </a:lnTo>
                    <a:lnTo>
                      <a:pt x="11730" y="422"/>
                    </a:lnTo>
                    <a:lnTo>
                      <a:pt x="11711" y="474"/>
                    </a:lnTo>
                    <a:lnTo>
                      <a:pt x="11696" y="496"/>
                    </a:lnTo>
                    <a:lnTo>
                      <a:pt x="11681" y="545"/>
                    </a:lnTo>
                    <a:lnTo>
                      <a:pt x="11662" y="589"/>
                    </a:lnTo>
                    <a:lnTo>
                      <a:pt x="11640" y="611"/>
                    </a:lnTo>
                    <a:lnTo>
                      <a:pt x="11628" y="645"/>
                    </a:lnTo>
                    <a:lnTo>
                      <a:pt x="11594" y="648"/>
                    </a:lnTo>
                    <a:lnTo>
                      <a:pt x="11560" y="659"/>
                    </a:lnTo>
                    <a:lnTo>
                      <a:pt x="11531" y="682"/>
                    </a:lnTo>
                    <a:lnTo>
                      <a:pt x="11526" y="689"/>
                    </a:lnTo>
                    <a:lnTo>
                      <a:pt x="11490" y="726"/>
                    </a:lnTo>
                    <a:lnTo>
                      <a:pt x="11465" y="682"/>
                    </a:lnTo>
                    <a:close/>
                    <a:moveTo>
                      <a:pt x="308" y="611"/>
                    </a:moveTo>
                    <a:lnTo>
                      <a:pt x="318" y="545"/>
                    </a:lnTo>
                    <a:lnTo>
                      <a:pt x="325" y="474"/>
                    </a:lnTo>
                    <a:lnTo>
                      <a:pt x="342" y="422"/>
                    </a:lnTo>
                    <a:lnTo>
                      <a:pt x="364" y="404"/>
                    </a:lnTo>
                    <a:lnTo>
                      <a:pt x="376" y="393"/>
                    </a:lnTo>
                    <a:lnTo>
                      <a:pt x="410" y="385"/>
                    </a:lnTo>
                    <a:lnTo>
                      <a:pt x="444" y="382"/>
                    </a:lnTo>
                    <a:lnTo>
                      <a:pt x="478" y="371"/>
                    </a:lnTo>
                    <a:lnTo>
                      <a:pt x="509" y="337"/>
                    </a:lnTo>
                    <a:lnTo>
                      <a:pt x="512" y="267"/>
                    </a:lnTo>
                    <a:lnTo>
                      <a:pt x="509" y="200"/>
                    </a:lnTo>
                    <a:lnTo>
                      <a:pt x="512" y="171"/>
                    </a:lnTo>
                    <a:lnTo>
                      <a:pt x="522" y="130"/>
                    </a:lnTo>
                    <a:lnTo>
                      <a:pt x="546" y="71"/>
                    </a:lnTo>
                    <a:lnTo>
                      <a:pt x="580" y="74"/>
                    </a:lnTo>
                    <a:lnTo>
                      <a:pt x="616" y="93"/>
                    </a:lnTo>
                    <a:lnTo>
                      <a:pt x="648" y="130"/>
                    </a:lnTo>
                    <a:lnTo>
                      <a:pt x="640" y="200"/>
                    </a:lnTo>
                    <a:lnTo>
                      <a:pt x="616" y="241"/>
                    </a:lnTo>
                    <a:lnTo>
                      <a:pt x="599" y="267"/>
                    </a:lnTo>
                    <a:lnTo>
                      <a:pt x="580" y="326"/>
                    </a:lnTo>
                    <a:lnTo>
                      <a:pt x="580" y="337"/>
                    </a:lnTo>
                    <a:lnTo>
                      <a:pt x="546" y="356"/>
                    </a:lnTo>
                    <a:lnTo>
                      <a:pt x="529" y="404"/>
                    </a:lnTo>
                    <a:lnTo>
                      <a:pt x="512" y="445"/>
                    </a:lnTo>
                    <a:lnTo>
                      <a:pt x="509" y="474"/>
                    </a:lnTo>
                    <a:lnTo>
                      <a:pt x="497" y="545"/>
                    </a:lnTo>
                    <a:lnTo>
                      <a:pt x="478" y="611"/>
                    </a:lnTo>
                    <a:lnTo>
                      <a:pt x="473" y="611"/>
                    </a:lnTo>
                    <a:lnTo>
                      <a:pt x="444" y="641"/>
                    </a:lnTo>
                    <a:lnTo>
                      <a:pt x="410" y="641"/>
                    </a:lnTo>
                    <a:lnTo>
                      <a:pt x="376" y="652"/>
                    </a:lnTo>
                    <a:lnTo>
                      <a:pt x="342" y="659"/>
                    </a:lnTo>
                    <a:lnTo>
                      <a:pt x="308" y="611"/>
                    </a:lnTo>
                    <a:close/>
                    <a:moveTo>
                      <a:pt x="10035" y="611"/>
                    </a:moveTo>
                    <a:lnTo>
                      <a:pt x="10043" y="545"/>
                    </a:lnTo>
                    <a:lnTo>
                      <a:pt x="10050" y="522"/>
                    </a:lnTo>
                    <a:lnTo>
                      <a:pt x="10057" y="474"/>
                    </a:lnTo>
                    <a:lnTo>
                      <a:pt x="10077" y="404"/>
                    </a:lnTo>
                    <a:lnTo>
                      <a:pt x="10074" y="337"/>
                    </a:lnTo>
                    <a:lnTo>
                      <a:pt x="10084" y="322"/>
                    </a:lnTo>
                    <a:lnTo>
                      <a:pt x="10118" y="297"/>
                    </a:lnTo>
                    <a:lnTo>
                      <a:pt x="10147" y="267"/>
                    </a:lnTo>
                    <a:lnTo>
                      <a:pt x="10186" y="267"/>
                    </a:lnTo>
                    <a:lnTo>
                      <a:pt x="10222" y="263"/>
                    </a:lnTo>
                    <a:lnTo>
                      <a:pt x="10244" y="200"/>
                    </a:lnTo>
                    <a:lnTo>
                      <a:pt x="10256" y="137"/>
                    </a:lnTo>
                    <a:lnTo>
                      <a:pt x="10259" y="130"/>
                    </a:lnTo>
                    <a:lnTo>
                      <a:pt x="10290" y="93"/>
                    </a:lnTo>
                    <a:lnTo>
                      <a:pt x="10324" y="100"/>
                    </a:lnTo>
                    <a:lnTo>
                      <a:pt x="10358" y="122"/>
                    </a:lnTo>
                    <a:lnTo>
                      <a:pt x="10368" y="130"/>
                    </a:lnTo>
                    <a:lnTo>
                      <a:pt x="10358" y="145"/>
                    </a:lnTo>
                    <a:lnTo>
                      <a:pt x="10329" y="200"/>
                    </a:lnTo>
                    <a:lnTo>
                      <a:pt x="10324" y="204"/>
                    </a:lnTo>
                    <a:lnTo>
                      <a:pt x="10256" y="248"/>
                    </a:lnTo>
                    <a:lnTo>
                      <a:pt x="10230" y="267"/>
                    </a:lnTo>
                    <a:lnTo>
                      <a:pt x="10222" y="337"/>
                    </a:lnTo>
                    <a:lnTo>
                      <a:pt x="10242" y="404"/>
                    </a:lnTo>
                    <a:lnTo>
                      <a:pt x="10239" y="474"/>
                    </a:lnTo>
                    <a:lnTo>
                      <a:pt x="10230" y="545"/>
                    </a:lnTo>
                    <a:lnTo>
                      <a:pt x="10222" y="574"/>
                    </a:lnTo>
                    <a:lnTo>
                      <a:pt x="10186" y="608"/>
                    </a:lnTo>
                    <a:lnTo>
                      <a:pt x="10179" y="611"/>
                    </a:lnTo>
                    <a:lnTo>
                      <a:pt x="10152" y="645"/>
                    </a:lnTo>
                    <a:lnTo>
                      <a:pt x="10118" y="652"/>
                    </a:lnTo>
                    <a:lnTo>
                      <a:pt x="10084" y="652"/>
                    </a:lnTo>
                    <a:lnTo>
                      <a:pt x="10050" y="634"/>
                    </a:lnTo>
                    <a:lnTo>
                      <a:pt x="10035" y="611"/>
                    </a:lnTo>
                    <a:close/>
                    <a:moveTo>
                      <a:pt x="11342" y="545"/>
                    </a:moveTo>
                    <a:lnTo>
                      <a:pt x="11322" y="474"/>
                    </a:lnTo>
                    <a:lnTo>
                      <a:pt x="11320" y="467"/>
                    </a:lnTo>
                    <a:lnTo>
                      <a:pt x="11295" y="404"/>
                    </a:lnTo>
                    <a:lnTo>
                      <a:pt x="11320" y="359"/>
                    </a:lnTo>
                    <a:lnTo>
                      <a:pt x="11344" y="337"/>
                    </a:lnTo>
                    <a:lnTo>
                      <a:pt x="11354" y="330"/>
                    </a:lnTo>
                    <a:lnTo>
                      <a:pt x="11388" y="330"/>
                    </a:lnTo>
                    <a:lnTo>
                      <a:pt x="11422" y="334"/>
                    </a:lnTo>
                    <a:lnTo>
                      <a:pt x="11456" y="278"/>
                    </a:lnTo>
                    <a:lnTo>
                      <a:pt x="11473" y="200"/>
                    </a:lnTo>
                    <a:lnTo>
                      <a:pt x="11490" y="163"/>
                    </a:lnTo>
                    <a:lnTo>
                      <a:pt x="11526" y="152"/>
                    </a:lnTo>
                    <a:lnTo>
                      <a:pt x="11560" y="174"/>
                    </a:lnTo>
                    <a:lnTo>
                      <a:pt x="11575" y="200"/>
                    </a:lnTo>
                    <a:lnTo>
                      <a:pt x="11589" y="267"/>
                    </a:lnTo>
                    <a:lnTo>
                      <a:pt x="11560" y="293"/>
                    </a:lnTo>
                    <a:lnTo>
                      <a:pt x="11526" y="311"/>
                    </a:lnTo>
                    <a:lnTo>
                      <a:pt x="11490" y="334"/>
                    </a:lnTo>
                    <a:lnTo>
                      <a:pt x="11485" y="337"/>
                    </a:lnTo>
                    <a:lnTo>
                      <a:pt x="11456" y="404"/>
                    </a:lnTo>
                    <a:lnTo>
                      <a:pt x="11448" y="474"/>
                    </a:lnTo>
                    <a:lnTo>
                      <a:pt x="11439" y="545"/>
                    </a:lnTo>
                    <a:lnTo>
                      <a:pt x="11422" y="571"/>
                    </a:lnTo>
                    <a:lnTo>
                      <a:pt x="11388" y="585"/>
                    </a:lnTo>
                    <a:lnTo>
                      <a:pt x="11354" y="585"/>
                    </a:lnTo>
                    <a:lnTo>
                      <a:pt x="11342" y="545"/>
                    </a:lnTo>
                    <a:close/>
                    <a:moveTo>
                      <a:pt x="267" y="267"/>
                    </a:moveTo>
                    <a:lnTo>
                      <a:pt x="237" y="248"/>
                    </a:lnTo>
                    <a:lnTo>
                      <a:pt x="204" y="219"/>
                    </a:lnTo>
                    <a:lnTo>
                      <a:pt x="189" y="200"/>
                    </a:lnTo>
                    <a:lnTo>
                      <a:pt x="204" y="141"/>
                    </a:lnTo>
                    <a:lnTo>
                      <a:pt x="206" y="130"/>
                    </a:lnTo>
                    <a:lnTo>
                      <a:pt x="237" y="97"/>
                    </a:lnTo>
                    <a:lnTo>
                      <a:pt x="271" y="67"/>
                    </a:lnTo>
                    <a:lnTo>
                      <a:pt x="284" y="63"/>
                    </a:lnTo>
                    <a:lnTo>
                      <a:pt x="305" y="48"/>
                    </a:lnTo>
                    <a:lnTo>
                      <a:pt x="313" y="63"/>
                    </a:lnTo>
                    <a:lnTo>
                      <a:pt x="315" y="130"/>
                    </a:lnTo>
                    <a:lnTo>
                      <a:pt x="308" y="200"/>
                    </a:lnTo>
                    <a:lnTo>
                      <a:pt x="305" y="226"/>
                    </a:lnTo>
                    <a:lnTo>
                      <a:pt x="274" y="267"/>
                    </a:lnTo>
                    <a:lnTo>
                      <a:pt x="271" y="274"/>
                    </a:lnTo>
                    <a:lnTo>
                      <a:pt x="267" y="267"/>
                    </a:lnTo>
                    <a:close/>
                    <a:moveTo>
                      <a:pt x="11237" y="267"/>
                    </a:moveTo>
                    <a:lnTo>
                      <a:pt x="11215" y="267"/>
                    </a:lnTo>
                    <a:lnTo>
                      <a:pt x="11181" y="252"/>
                    </a:lnTo>
                    <a:lnTo>
                      <a:pt x="11147" y="211"/>
                    </a:lnTo>
                    <a:lnTo>
                      <a:pt x="11138" y="200"/>
                    </a:lnTo>
                    <a:lnTo>
                      <a:pt x="11147" y="174"/>
                    </a:lnTo>
                    <a:lnTo>
                      <a:pt x="11162" y="130"/>
                    </a:lnTo>
                    <a:lnTo>
                      <a:pt x="11181" y="119"/>
                    </a:lnTo>
                    <a:cubicBezTo>
                      <a:pt x="11256" y="67"/>
                      <a:pt x="11252" y="68"/>
                      <a:pt x="11320" y="4"/>
                    </a:cubicBezTo>
                    <a:lnTo>
                      <a:pt x="11354" y="0"/>
                    </a:lnTo>
                    <a:lnTo>
                      <a:pt x="11366" y="63"/>
                    </a:lnTo>
                    <a:lnTo>
                      <a:pt x="11354" y="71"/>
                    </a:lnTo>
                    <a:lnTo>
                      <a:pt x="11337" y="130"/>
                    </a:lnTo>
                    <a:lnTo>
                      <a:pt x="11320" y="167"/>
                    </a:lnTo>
                    <a:lnTo>
                      <a:pt x="11303" y="200"/>
                    </a:lnTo>
                    <a:lnTo>
                      <a:pt x="11286" y="245"/>
                    </a:lnTo>
                    <a:lnTo>
                      <a:pt x="11252" y="267"/>
                    </a:lnTo>
                    <a:lnTo>
                      <a:pt x="11249" y="271"/>
                    </a:lnTo>
                    <a:lnTo>
                      <a:pt x="11237" y="267"/>
                    </a:lnTo>
                    <a:close/>
                    <a:moveTo>
                      <a:pt x="9914" y="200"/>
                    </a:moveTo>
                    <a:lnTo>
                      <a:pt x="9919" y="130"/>
                    </a:lnTo>
                    <a:lnTo>
                      <a:pt x="9946" y="97"/>
                    </a:lnTo>
                    <a:lnTo>
                      <a:pt x="9982" y="67"/>
                    </a:lnTo>
                    <a:lnTo>
                      <a:pt x="10016" y="100"/>
                    </a:lnTo>
                    <a:lnTo>
                      <a:pt x="10021" y="130"/>
                    </a:lnTo>
                    <a:lnTo>
                      <a:pt x="10016" y="141"/>
                    </a:lnTo>
                    <a:lnTo>
                      <a:pt x="10001" y="200"/>
                    </a:lnTo>
                    <a:lnTo>
                      <a:pt x="9982" y="226"/>
                    </a:lnTo>
                    <a:lnTo>
                      <a:pt x="9946" y="230"/>
                    </a:lnTo>
                    <a:lnTo>
                      <a:pt x="9914" y="20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143" name="f1-Skala Hochfeld">
            <a:extLst>
              <a:ext uri="{FF2B5EF4-FFF2-40B4-BE49-F238E27FC236}">
                <a16:creationId xmlns:a16="http://schemas.microsoft.com/office/drawing/2014/main" id="{19B4E100-CEA9-90DA-3F13-374ECF2C969F}"/>
              </a:ext>
            </a:extLst>
          </p:cNvPr>
          <p:cNvGrpSpPr/>
          <p:nvPr/>
        </p:nvGrpSpPr>
        <p:grpSpPr>
          <a:xfrm>
            <a:off x="7223672" y="6259513"/>
            <a:ext cx="4948052" cy="516968"/>
            <a:chOff x="7223672" y="6259513"/>
            <a:chExt cx="4948052" cy="516968"/>
          </a:xfrm>
        </p:grpSpPr>
        <p:sp>
          <p:nvSpPr>
            <p:cNvPr id="52" name="f1-Skalenticks Hochfeld">
              <a:extLst>
                <a:ext uri="{FF2B5EF4-FFF2-40B4-BE49-F238E27FC236}">
                  <a16:creationId xmlns:a16="http://schemas.microsoft.com/office/drawing/2014/main" id="{C3E4BBEB-E9BB-D436-1994-182B1915E1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9801" y="6259513"/>
              <a:ext cx="4233863" cy="39688"/>
            </a:xfrm>
            <a:custGeom>
              <a:avLst/>
              <a:gdLst>
                <a:gd name="T0" fmla="*/ 566 w 13000"/>
                <a:gd name="T1" fmla="*/ 121 h 121"/>
                <a:gd name="T2" fmla="*/ 566 w 13000"/>
                <a:gd name="T3" fmla="*/ 0 h 121"/>
                <a:gd name="T4" fmla="*/ 0 w 13000"/>
                <a:gd name="T5" fmla="*/ 41 h 121"/>
                <a:gd name="T6" fmla="*/ 0 w 13000"/>
                <a:gd name="T7" fmla="*/ 0 h 121"/>
                <a:gd name="T8" fmla="*/ 13000 w 13000"/>
                <a:gd name="T9" fmla="*/ 0 h 121"/>
                <a:gd name="T10" fmla="*/ 12436 w 13000"/>
                <a:gd name="T11" fmla="*/ 41 h 121"/>
                <a:gd name="T12" fmla="*/ 12436 w 13000"/>
                <a:gd name="T13" fmla="*/ 0 h 121"/>
                <a:gd name="T14" fmla="*/ 11870 w 13000"/>
                <a:gd name="T15" fmla="*/ 121 h 121"/>
                <a:gd name="T16" fmla="*/ 11870 w 13000"/>
                <a:gd name="T17" fmla="*/ 0 h 121"/>
                <a:gd name="T18" fmla="*/ 11304 w 13000"/>
                <a:gd name="T19" fmla="*/ 41 h 121"/>
                <a:gd name="T20" fmla="*/ 11304 w 13000"/>
                <a:gd name="T21" fmla="*/ 0 h 121"/>
                <a:gd name="T22" fmla="*/ 10740 w 13000"/>
                <a:gd name="T23" fmla="*/ 121 h 121"/>
                <a:gd name="T24" fmla="*/ 10740 w 13000"/>
                <a:gd name="T25" fmla="*/ 0 h 121"/>
                <a:gd name="T26" fmla="*/ 10174 w 13000"/>
                <a:gd name="T27" fmla="*/ 41 h 121"/>
                <a:gd name="T28" fmla="*/ 10174 w 13000"/>
                <a:gd name="T29" fmla="*/ 0 h 121"/>
                <a:gd name="T30" fmla="*/ 9609 w 13000"/>
                <a:gd name="T31" fmla="*/ 121 h 121"/>
                <a:gd name="T32" fmla="*/ 9609 w 13000"/>
                <a:gd name="T33" fmla="*/ 0 h 121"/>
                <a:gd name="T34" fmla="*/ 9044 w 13000"/>
                <a:gd name="T35" fmla="*/ 41 h 121"/>
                <a:gd name="T36" fmla="*/ 9044 w 13000"/>
                <a:gd name="T37" fmla="*/ 0 h 121"/>
                <a:gd name="T38" fmla="*/ 8479 w 13000"/>
                <a:gd name="T39" fmla="*/ 121 h 121"/>
                <a:gd name="T40" fmla="*/ 8479 w 13000"/>
                <a:gd name="T41" fmla="*/ 0 h 121"/>
                <a:gd name="T42" fmla="*/ 7913 w 13000"/>
                <a:gd name="T43" fmla="*/ 41 h 121"/>
                <a:gd name="T44" fmla="*/ 7913 w 13000"/>
                <a:gd name="T45" fmla="*/ 0 h 121"/>
                <a:gd name="T46" fmla="*/ 7349 w 13000"/>
                <a:gd name="T47" fmla="*/ 121 h 121"/>
                <a:gd name="T48" fmla="*/ 7349 w 13000"/>
                <a:gd name="T49" fmla="*/ 0 h 121"/>
                <a:gd name="T50" fmla="*/ 6783 w 13000"/>
                <a:gd name="T51" fmla="*/ 41 h 121"/>
                <a:gd name="T52" fmla="*/ 6783 w 13000"/>
                <a:gd name="T53" fmla="*/ 0 h 121"/>
                <a:gd name="T54" fmla="*/ 6217 w 13000"/>
                <a:gd name="T55" fmla="*/ 121 h 121"/>
                <a:gd name="T56" fmla="*/ 6217 w 13000"/>
                <a:gd name="T57" fmla="*/ 0 h 121"/>
                <a:gd name="T58" fmla="*/ 5653 w 13000"/>
                <a:gd name="T59" fmla="*/ 41 h 121"/>
                <a:gd name="T60" fmla="*/ 5653 w 13000"/>
                <a:gd name="T61" fmla="*/ 0 h 121"/>
                <a:gd name="T62" fmla="*/ 5087 w 13000"/>
                <a:gd name="T63" fmla="*/ 121 h 121"/>
                <a:gd name="T64" fmla="*/ 5087 w 13000"/>
                <a:gd name="T65" fmla="*/ 0 h 121"/>
                <a:gd name="T66" fmla="*/ 4522 w 13000"/>
                <a:gd name="T67" fmla="*/ 41 h 121"/>
                <a:gd name="T68" fmla="*/ 4522 w 13000"/>
                <a:gd name="T69" fmla="*/ 0 h 121"/>
                <a:gd name="T70" fmla="*/ 3957 w 13000"/>
                <a:gd name="T71" fmla="*/ 121 h 121"/>
                <a:gd name="T72" fmla="*/ 3957 w 13000"/>
                <a:gd name="T73" fmla="*/ 0 h 121"/>
                <a:gd name="T74" fmla="*/ 3392 w 13000"/>
                <a:gd name="T75" fmla="*/ 41 h 121"/>
                <a:gd name="T76" fmla="*/ 3392 w 13000"/>
                <a:gd name="T77" fmla="*/ 0 h 121"/>
                <a:gd name="T78" fmla="*/ 2826 w 13000"/>
                <a:gd name="T79" fmla="*/ 121 h 121"/>
                <a:gd name="T80" fmla="*/ 2826 w 13000"/>
                <a:gd name="T81" fmla="*/ 0 h 121"/>
                <a:gd name="T82" fmla="*/ 2261 w 13000"/>
                <a:gd name="T83" fmla="*/ 41 h 121"/>
                <a:gd name="T84" fmla="*/ 2261 w 13000"/>
                <a:gd name="T85" fmla="*/ 0 h 121"/>
                <a:gd name="T86" fmla="*/ 1696 w 13000"/>
                <a:gd name="T87" fmla="*/ 121 h 121"/>
                <a:gd name="T88" fmla="*/ 1696 w 13000"/>
                <a:gd name="T89" fmla="*/ 0 h 121"/>
                <a:gd name="T90" fmla="*/ 1130 w 13000"/>
                <a:gd name="T91" fmla="*/ 41 h 121"/>
                <a:gd name="T92" fmla="*/ 1130 w 13000"/>
                <a:gd name="T9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000" h="121">
                  <a:moveTo>
                    <a:pt x="566" y="121"/>
                  </a:moveTo>
                  <a:lnTo>
                    <a:pt x="566" y="0"/>
                  </a:lnTo>
                  <a:moveTo>
                    <a:pt x="0" y="41"/>
                  </a:moveTo>
                  <a:lnTo>
                    <a:pt x="0" y="0"/>
                  </a:lnTo>
                  <a:lnTo>
                    <a:pt x="13000" y="0"/>
                  </a:lnTo>
                  <a:moveTo>
                    <a:pt x="12436" y="41"/>
                  </a:moveTo>
                  <a:lnTo>
                    <a:pt x="12436" y="0"/>
                  </a:lnTo>
                  <a:moveTo>
                    <a:pt x="11870" y="121"/>
                  </a:moveTo>
                  <a:lnTo>
                    <a:pt x="11870" y="0"/>
                  </a:lnTo>
                  <a:moveTo>
                    <a:pt x="11304" y="41"/>
                  </a:moveTo>
                  <a:lnTo>
                    <a:pt x="11304" y="0"/>
                  </a:lnTo>
                  <a:moveTo>
                    <a:pt x="10740" y="121"/>
                  </a:moveTo>
                  <a:lnTo>
                    <a:pt x="10740" y="0"/>
                  </a:lnTo>
                  <a:moveTo>
                    <a:pt x="10174" y="41"/>
                  </a:moveTo>
                  <a:lnTo>
                    <a:pt x="10174" y="0"/>
                  </a:lnTo>
                  <a:moveTo>
                    <a:pt x="9609" y="121"/>
                  </a:moveTo>
                  <a:lnTo>
                    <a:pt x="9609" y="0"/>
                  </a:lnTo>
                  <a:moveTo>
                    <a:pt x="9044" y="41"/>
                  </a:moveTo>
                  <a:lnTo>
                    <a:pt x="9044" y="0"/>
                  </a:lnTo>
                  <a:moveTo>
                    <a:pt x="8479" y="121"/>
                  </a:moveTo>
                  <a:lnTo>
                    <a:pt x="8479" y="0"/>
                  </a:lnTo>
                  <a:moveTo>
                    <a:pt x="7913" y="41"/>
                  </a:moveTo>
                  <a:lnTo>
                    <a:pt x="7913" y="0"/>
                  </a:lnTo>
                  <a:moveTo>
                    <a:pt x="7349" y="121"/>
                  </a:moveTo>
                  <a:lnTo>
                    <a:pt x="7349" y="0"/>
                  </a:lnTo>
                  <a:moveTo>
                    <a:pt x="6783" y="41"/>
                  </a:moveTo>
                  <a:lnTo>
                    <a:pt x="6783" y="0"/>
                  </a:lnTo>
                  <a:moveTo>
                    <a:pt x="6217" y="121"/>
                  </a:moveTo>
                  <a:lnTo>
                    <a:pt x="6217" y="0"/>
                  </a:lnTo>
                  <a:moveTo>
                    <a:pt x="5653" y="41"/>
                  </a:moveTo>
                  <a:lnTo>
                    <a:pt x="5653" y="0"/>
                  </a:lnTo>
                  <a:moveTo>
                    <a:pt x="5087" y="121"/>
                  </a:moveTo>
                  <a:lnTo>
                    <a:pt x="5087" y="0"/>
                  </a:lnTo>
                  <a:moveTo>
                    <a:pt x="4522" y="41"/>
                  </a:moveTo>
                  <a:lnTo>
                    <a:pt x="4522" y="0"/>
                  </a:lnTo>
                  <a:moveTo>
                    <a:pt x="3957" y="121"/>
                  </a:moveTo>
                  <a:lnTo>
                    <a:pt x="3957" y="0"/>
                  </a:lnTo>
                  <a:moveTo>
                    <a:pt x="3392" y="41"/>
                  </a:moveTo>
                  <a:lnTo>
                    <a:pt x="3392" y="0"/>
                  </a:lnTo>
                  <a:moveTo>
                    <a:pt x="2826" y="121"/>
                  </a:moveTo>
                  <a:lnTo>
                    <a:pt x="2826" y="0"/>
                  </a:lnTo>
                  <a:moveTo>
                    <a:pt x="2261" y="41"/>
                  </a:moveTo>
                  <a:lnTo>
                    <a:pt x="2261" y="0"/>
                  </a:lnTo>
                  <a:moveTo>
                    <a:pt x="1696" y="121"/>
                  </a:moveTo>
                  <a:lnTo>
                    <a:pt x="1696" y="0"/>
                  </a:lnTo>
                  <a:moveTo>
                    <a:pt x="1130" y="41"/>
                  </a:moveTo>
                  <a:lnTo>
                    <a:pt x="11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2" name="f1-Skalenbeschriftung Hochfeld">
              <a:extLst>
                <a:ext uri="{FF2B5EF4-FFF2-40B4-BE49-F238E27FC236}">
                  <a16:creationId xmlns:a16="http://schemas.microsoft.com/office/drawing/2014/main" id="{4BB5124E-ACCF-B088-E65F-40925BAD5B28}"/>
                </a:ext>
              </a:extLst>
            </p:cNvPr>
            <p:cNvGrpSpPr/>
            <p:nvPr/>
          </p:nvGrpSpPr>
          <p:grpSpPr>
            <a:xfrm>
              <a:off x="7223672" y="6277535"/>
              <a:ext cx="4948052" cy="498946"/>
              <a:chOff x="7223672" y="6277535"/>
              <a:chExt cx="4948052" cy="498946"/>
            </a:xfrm>
          </p:grpSpPr>
          <p:sp>
            <p:nvSpPr>
              <p:cNvPr id="130" name="Textfeld 129">
                <a:extLst>
                  <a:ext uri="{FF2B5EF4-FFF2-40B4-BE49-F238E27FC236}">
                    <a16:creationId xmlns:a16="http://schemas.microsoft.com/office/drawing/2014/main" id="{0EA3B55C-9655-8D0C-E19B-08E7163A806B}"/>
                  </a:ext>
                </a:extLst>
              </p:cNvPr>
              <p:cNvSpPr txBox="1"/>
              <p:nvPr/>
            </p:nvSpPr>
            <p:spPr>
              <a:xfrm>
                <a:off x="7223672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131" name="Textfeld 130">
                <a:extLst>
                  <a:ext uri="{FF2B5EF4-FFF2-40B4-BE49-F238E27FC236}">
                    <a16:creationId xmlns:a16="http://schemas.microsoft.com/office/drawing/2014/main" id="{CAA9D9B1-9513-6A6A-D55B-750392D1707F}"/>
                  </a:ext>
                </a:extLst>
              </p:cNvPr>
              <p:cNvSpPr txBox="1"/>
              <p:nvPr/>
            </p:nvSpPr>
            <p:spPr>
              <a:xfrm>
                <a:off x="796011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2.8</a:t>
                </a:r>
              </a:p>
            </p:txBody>
          </p:sp>
          <p:sp>
            <p:nvSpPr>
              <p:cNvPr id="132" name="Textfeld 131">
                <a:extLst>
                  <a:ext uri="{FF2B5EF4-FFF2-40B4-BE49-F238E27FC236}">
                    <a16:creationId xmlns:a16="http://schemas.microsoft.com/office/drawing/2014/main" id="{08F2CA1C-F703-51CA-4F80-B8CC92EF2089}"/>
                  </a:ext>
                </a:extLst>
              </p:cNvPr>
              <p:cNvSpPr txBox="1"/>
              <p:nvPr/>
            </p:nvSpPr>
            <p:spPr>
              <a:xfrm>
                <a:off x="8696564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2.4</a:t>
                </a:r>
              </a:p>
            </p:txBody>
          </p:sp>
          <p:sp>
            <p:nvSpPr>
              <p:cNvPr id="133" name="Textfeld 132">
                <a:extLst>
                  <a:ext uri="{FF2B5EF4-FFF2-40B4-BE49-F238E27FC236}">
                    <a16:creationId xmlns:a16="http://schemas.microsoft.com/office/drawing/2014/main" id="{C1061769-344E-AD01-37D1-6B1AA903B7A5}"/>
                  </a:ext>
                </a:extLst>
              </p:cNvPr>
              <p:cNvSpPr txBox="1"/>
              <p:nvPr/>
            </p:nvSpPr>
            <p:spPr>
              <a:xfrm>
                <a:off x="9433010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34" name="Textfeld 133">
                <a:extLst>
                  <a:ext uri="{FF2B5EF4-FFF2-40B4-BE49-F238E27FC236}">
                    <a16:creationId xmlns:a16="http://schemas.microsoft.com/office/drawing/2014/main" id="{308BF003-BE7D-31EC-C5BA-B77E7D2294BE}"/>
                  </a:ext>
                </a:extLst>
              </p:cNvPr>
              <p:cNvSpPr txBox="1"/>
              <p:nvPr/>
            </p:nvSpPr>
            <p:spPr>
              <a:xfrm>
                <a:off x="10169456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1.6</a:t>
                </a:r>
              </a:p>
            </p:txBody>
          </p:sp>
          <p:sp>
            <p:nvSpPr>
              <p:cNvPr id="135" name="Textfeld 134">
                <a:extLst>
                  <a:ext uri="{FF2B5EF4-FFF2-40B4-BE49-F238E27FC236}">
                    <a16:creationId xmlns:a16="http://schemas.microsoft.com/office/drawing/2014/main" id="{976FF1E9-7347-8D6E-300B-5B19DAF8B11B}"/>
                  </a:ext>
                </a:extLst>
              </p:cNvPr>
              <p:cNvSpPr txBox="1"/>
              <p:nvPr/>
            </p:nvSpPr>
            <p:spPr>
              <a:xfrm>
                <a:off x="10905904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1.2</a:t>
                </a:r>
              </a:p>
            </p:txBody>
          </p:sp>
          <p:sp>
            <p:nvSpPr>
              <p:cNvPr id="137" name="Textfeld 136">
                <a:extLst>
                  <a:ext uri="{FF2B5EF4-FFF2-40B4-BE49-F238E27FC236}">
                    <a16:creationId xmlns:a16="http://schemas.microsoft.com/office/drawing/2014/main" id="{C25F2DDE-BC0C-ECC2-A264-08422E4CDC47}"/>
                  </a:ext>
                </a:extLst>
              </p:cNvPr>
              <p:cNvSpPr txBox="1"/>
              <p:nvPr/>
            </p:nvSpPr>
            <p:spPr>
              <a:xfrm>
                <a:off x="11499745" y="6277535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8" name="Textfeld 137">
                <a:extLst>
                  <a:ext uri="{FF2B5EF4-FFF2-40B4-BE49-F238E27FC236}">
                    <a16:creationId xmlns:a16="http://schemas.microsoft.com/office/drawing/2014/main" id="{C0411F96-5CF2-FBB6-0C6A-B3E2A70C624F}"/>
                  </a:ext>
                </a:extLst>
              </p:cNvPr>
              <p:cNvSpPr txBox="1"/>
              <p:nvPr/>
            </p:nvSpPr>
            <p:spPr>
              <a:xfrm>
                <a:off x="9056771" y="631481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41" name="f1-Skala Tieffeld">
            <a:extLst>
              <a:ext uri="{FF2B5EF4-FFF2-40B4-BE49-F238E27FC236}">
                <a16:creationId xmlns:a16="http://schemas.microsoft.com/office/drawing/2014/main" id="{BE9CC9A9-0EC8-8C25-58FE-9B73537A559A}"/>
              </a:ext>
            </a:extLst>
          </p:cNvPr>
          <p:cNvGrpSpPr/>
          <p:nvPr/>
        </p:nvGrpSpPr>
        <p:grpSpPr>
          <a:xfrm>
            <a:off x="1157288" y="6259513"/>
            <a:ext cx="4924695" cy="516968"/>
            <a:chOff x="1157288" y="6259513"/>
            <a:chExt cx="4924695" cy="516968"/>
          </a:xfrm>
        </p:grpSpPr>
        <p:sp>
          <p:nvSpPr>
            <p:cNvPr id="11" name="f1-Skalenticks Tieffeld">
              <a:extLst>
                <a:ext uri="{FF2B5EF4-FFF2-40B4-BE49-F238E27FC236}">
                  <a16:creationId xmlns:a16="http://schemas.microsoft.com/office/drawing/2014/main" id="{9EEE47F3-9318-1A1D-4FE2-E16C1375F0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288" y="6259513"/>
              <a:ext cx="4233863" cy="39688"/>
            </a:xfrm>
            <a:custGeom>
              <a:avLst/>
              <a:gdLst>
                <a:gd name="T0" fmla="*/ 0 w 13000"/>
                <a:gd name="T1" fmla="*/ 121 h 121"/>
                <a:gd name="T2" fmla="*/ 12784 w 13000"/>
                <a:gd name="T3" fmla="*/ 0 h 121"/>
                <a:gd name="T4" fmla="*/ 12567 w 13000"/>
                <a:gd name="T5" fmla="*/ 0 h 121"/>
                <a:gd name="T6" fmla="*/ 12351 w 13000"/>
                <a:gd name="T7" fmla="*/ 0 h 121"/>
                <a:gd name="T8" fmla="*/ 12134 w 13000"/>
                <a:gd name="T9" fmla="*/ 0 h 121"/>
                <a:gd name="T10" fmla="*/ 11918 w 13000"/>
                <a:gd name="T11" fmla="*/ 0 h 121"/>
                <a:gd name="T12" fmla="*/ 11700 w 13000"/>
                <a:gd name="T13" fmla="*/ 0 h 121"/>
                <a:gd name="T14" fmla="*/ 11484 w 13000"/>
                <a:gd name="T15" fmla="*/ 0 h 121"/>
                <a:gd name="T16" fmla="*/ 11267 w 13000"/>
                <a:gd name="T17" fmla="*/ 0 h 121"/>
                <a:gd name="T18" fmla="*/ 11051 w 13000"/>
                <a:gd name="T19" fmla="*/ 0 h 121"/>
                <a:gd name="T20" fmla="*/ 10834 w 13000"/>
                <a:gd name="T21" fmla="*/ 0 h 121"/>
                <a:gd name="T22" fmla="*/ 10618 w 13000"/>
                <a:gd name="T23" fmla="*/ 0 h 121"/>
                <a:gd name="T24" fmla="*/ 10400 w 13000"/>
                <a:gd name="T25" fmla="*/ 0 h 121"/>
                <a:gd name="T26" fmla="*/ 10184 w 13000"/>
                <a:gd name="T27" fmla="*/ 0 h 121"/>
                <a:gd name="T28" fmla="*/ 9967 w 13000"/>
                <a:gd name="T29" fmla="*/ 0 h 121"/>
                <a:gd name="T30" fmla="*/ 9751 w 13000"/>
                <a:gd name="T31" fmla="*/ 0 h 121"/>
                <a:gd name="T32" fmla="*/ 9534 w 13000"/>
                <a:gd name="T33" fmla="*/ 0 h 121"/>
                <a:gd name="T34" fmla="*/ 9317 w 13000"/>
                <a:gd name="T35" fmla="*/ 0 h 121"/>
                <a:gd name="T36" fmla="*/ 9100 w 13000"/>
                <a:gd name="T37" fmla="*/ 0 h 121"/>
                <a:gd name="T38" fmla="*/ 8884 w 13000"/>
                <a:gd name="T39" fmla="*/ 0 h 121"/>
                <a:gd name="T40" fmla="*/ 8667 w 13000"/>
                <a:gd name="T41" fmla="*/ 0 h 121"/>
                <a:gd name="T42" fmla="*/ 8451 w 13000"/>
                <a:gd name="T43" fmla="*/ 0 h 121"/>
                <a:gd name="T44" fmla="*/ 8234 w 13000"/>
                <a:gd name="T45" fmla="*/ 0 h 121"/>
                <a:gd name="T46" fmla="*/ 8017 w 13000"/>
                <a:gd name="T47" fmla="*/ 0 h 121"/>
                <a:gd name="T48" fmla="*/ 7800 w 13000"/>
                <a:gd name="T49" fmla="*/ 0 h 121"/>
                <a:gd name="T50" fmla="*/ 7584 w 13000"/>
                <a:gd name="T51" fmla="*/ 0 h 121"/>
                <a:gd name="T52" fmla="*/ 7367 w 13000"/>
                <a:gd name="T53" fmla="*/ 0 h 121"/>
                <a:gd name="T54" fmla="*/ 7151 w 13000"/>
                <a:gd name="T55" fmla="*/ 0 h 121"/>
                <a:gd name="T56" fmla="*/ 6934 w 13000"/>
                <a:gd name="T57" fmla="*/ 0 h 121"/>
                <a:gd name="T58" fmla="*/ 6717 w 13000"/>
                <a:gd name="T59" fmla="*/ 0 h 121"/>
                <a:gd name="T60" fmla="*/ 6500 w 13000"/>
                <a:gd name="T61" fmla="*/ 0 h 121"/>
                <a:gd name="T62" fmla="*/ 6284 w 13000"/>
                <a:gd name="T63" fmla="*/ 0 h 121"/>
                <a:gd name="T64" fmla="*/ 6067 w 13000"/>
                <a:gd name="T65" fmla="*/ 0 h 121"/>
                <a:gd name="T66" fmla="*/ 5851 w 13000"/>
                <a:gd name="T67" fmla="*/ 0 h 121"/>
                <a:gd name="T68" fmla="*/ 5634 w 13000"/>
                <a:gd name="T69" fmla="*/ 0 h 121"/>
                <a:gd name="T70" fmla="*/ 5417 w 13000"/>
                <a:gd name="T71" fmla="*/ 0 h 121"/>
                <a:gd name="T72" fmla="*/ 5200 w 13000"/>
                <a:gd name="T73" fmla="*/ 0 h 121"/>
                <a:gd name="T74" fmla="*/ 4984 w 13000"/>
                <a:gd name="T75" fmla="*/ 0 h 121"/>
                <a:gd name="T76" fmla="*/ 4767 w 13000"/>
                <a:gd name="T77" fmla="*/ 0 h 121"/>
                <a:gd name="T78" fmla="*/ 4551 w 13000"/>
                <a:gd name="T79" fmla="*/ 0 h 121"/>
                <a:gd name="T80" fmla="*/ 4333 w 13000"/>
                <a:gd name="T81" fmla="*/ 0 h 121"/>
                <a:gd name="T82" fmla="*/ 4117 w 13000"/>
                <a:gd name="T83" fmla="*/ 0 h 121"/>
                <a:gd name="T84" fmla="*/ 3900 w 13000"/>
                <a:gd name="T85" fmla="*/ 0 h 121"/>
                <a:gd name="T86" fmla="*/ 3684 w 13000"/>
                <a:gd name="T87" fmla="*/ 0 h 121"/>
                <a:gd name="T88" fmla="*/ 3467 w 13000"/>
                <a:gd name="T89" fmla="*/ 0 h 121"/>
                <a:gd name="T90" fmla="*/ 3251 w 13000"/>
                <a:gd name="T91" fmla="*/ 0 h 121"/>
                <a:gd name="T92" fmla="*/ 3033 w 13000"/>
                <a:gd name="T93" fmla="*/ 0 h 121"/>
                <a:gd name="T94" fmla="*/ 2817 w 13000"/>
                <a:gd name="T95" fmla="*/ 0 h 121"/>
                <a:gd name="T96" fmla="*/ 2600 w 13000"/>
                <a:gd name="T97" fmla="*/ 0 h 121"/>
                <a:gd name="T98" fmla="*/ 2384 w 13000"/>
                <a:gd name="T99" fmla="*/ 0 h 121"/>
                <a:gd name="T100" fmla="*/ 2167 w 13000"/>
                <a:gd name="T101" fmla="*/ 0 h 121"/>
                <a:gd name="T102" fmla="*/ 1951 w 13000"/>
                <a:gd name="T103" fmla="*/ 0 h 121"/>
                <a:gd name="T104" fmla="*/ 1733 w 13000"/>
                <a:gd name="T105" fmla="*/ 0 h 121"/>
                <a:gd name="T106" fmla="*/ 1517 w 13000"/>
                <a:gd name="T107" fmla="*/ 0 h 121"/>
                <a:gd name="T108" fmla="*/ 1300 w 13000"/>
                <a:gd name="T109" fmla="*/ 0 h 121"/>
                <a:gd name="T110" fmla="*/ 1084 w 13000"/>
                <a:gd name="T111" fmla="*/ 0 h 121"/>
                <a:gd name="T112" fmla="*/ 867 w 13000"/>
                <a:gd name="T113" fmla="*/ 0 h 121"/>
                <a:gd name="T114" fmla="*/ 651 w 13000"/>
                <a:gd name="T115" fmla="*/ 0 h 121"/>
                <a:gd name="T116" fmla="*/ 433 w 13000"/>
                <a:gd name="T117" fmla="*/ 0 h 121"/>
                <a:gd name="T118" fmla="*/ 217 w 13000"/>
                <a:gd name="T1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000" h="121">
                  <a:moveTo>
                    <a:pt x="13000" y="121"/>
                  </a:moveTo>
                  <a:lnTo>
                    <a:pt x="13000" y="0"/>
                  </a:lnTo>
                  <a:lnTo>
                    <a:pt x="0" y="0"/>
                  </a:lnTo>
                  <a:lnTo>
                    <a:pt x="0" y="121"/>
                  </a:lnTo>
                  <a:moveTo>
                    <a:pt x="12892" y="41"/>
                  </a:moveTo>
                  <a:lnTo>
                    <a:pt x="12892" y="0"/>
                  </a:lnTo>
                  <a:moveTo>
                    <a:pt x="12784" y="41"/>
                  </a:moveTo>
                  <a:lnTo>
                    <a:pt x="12784" y="0"/>
                  </a:lnTo>
                  <a:moveTo>
                    <a:pt x="12676" y="41"/>
                  </a:moveTo>
                  <a:lnTo>
                    <a:pt x="12676" y="0"/>
                  </a:lnTo>
                  <a:moveTo>
                    <a:pt x="12567" y="41"/>
                  </a:moveTo>
                  <a:lnTo>
                    <a:pt x="12567" y="0"/>
                  </a:lnTo>
                  <a:moveTo>
                    <a:pt x="12459" y="41"/>
                  </a:moveTo>
                  <a:lnTo>
                    <a:pt x="12459" y="0"/>
                  </a:lnTo>
                  <a:moveTo>
                    <a:pt x="12351" y="41"/>
                  </a:moveTo>
                  <a:lnTo>
                    <a:pt x="12351" y="0"/>
                  </a:lnTo>
                  <a:moveTo>
                    <a:pt x="12243" y="41"/>
                  </a:moveTo>
                  <a:lnTo>
                    <a:pt x="12243" y="0"/>
                  </a:lnTo>
                  <a:moveTo>
                    <a:pt x="12134" y="41"/>
                  </a:moveTo>
                  <a:lnTo>
                    <a:pt x="12134" y="0"/>
                  </a:lnTo>
                  <a:moveTo>
                    <a:pt x="12026" y="41"/>
                  </a:moveTo>
                  <a:lnTo>
                    <a:pt x="12026" y="0"/>
                  </a:lnTo>
                  <a:moveTo>
                    <a:pt x="11918" y="121"/>
                  </a:moveTo>
                  <a:lnTo>
                    <a:pt x="11918" y="0"/>
                  </a:lnTo>
                  <a:moveTo>
                    <a:pt x="11810" y="41"/>
                  </a:moveTo>
                  <a:lnTo>
                    <a:pt x="11810" y="0"/>
                  </a:lnTo>
                  <a:moveTo>
                    <a:pt x="11700" y="41"/>
                  </a:moveTo>
                  <a:lnTo>
                    <a:pt x="11700" y="0"/>
                  </a:lnTo>
                  <a:moveTo>
                    <a:pt x="11592" y="41"/>
                  </a:moveTo>
                  <a:lnTo>
                    <a:pt x="11592" y="0"/>
                  </a:lnTo>
                  <a:moveTo>
                    <a:pt x="11484" y="41"/>
                  </a:moveTo>
                  <a:lnTo>
                    <a:pt x="11484" y="0"/>
                  </a:lnTo>
                  <a:moveTo>
                    <a:pt x="11376" y="41"/>
                  </a:moveTo>
                  <a:lnTo>
                    <a:pt x="11376" y="0"/>
                  </a:lnTo>
                  <a:moveTo>
                    <a:pt x="11267" y="41"/>
                  </a:moveTo>
                  <a:lnTo>
                    <a:pt x="11267" y="0"/>
                  </a:lnTo>
                  <a:moveTo>
                    <a:pt x="11159" y="41"/>
                  </a:moveTo>
                  <a:lnTo>
                    <a:pt x="11159" y="0"/>
                  </a:lnTo>
                  <a:moveTo>
                    <a:pt x="11051" y="41"/>
                  </a:moveTo>
                  <a:lnTo>
                    <a:pt x="11051" y="0"/>
                  </a:lnTo>
                  <a:moveTo>
                    <a:pt x="10943" y="41"/>
                  </a:moveTo>
                  <a:lnTo>
                    <a:pt x="10943" y="0"/>
                  </a:lnTo>
                  <a:moveTo>
                    <a:pt x="10834" y="121"/>
                  </a:moveTo>
                  <a:lnTo>
                    <a:pt x="10834" y="0"/>
                  </a:lnTo>
                  <a:moveTo>
                    <a:pt x="10726" y="41"/>
                  </a:moveTo>
                  <a:lnTo>
                    <a:pt x="10726" y="0"/>
                  </a:lnTo>
                  <a:moveTo>
                    <a:pt x="10618" y="41"/>
                  </a:moveTo>
                  <a:lnTo>
                    <a:pt x="10618" y="0"/>
                  </a:lnTo>
                  <a:moveTo>
                    <a:pt x="10509" y="41"/>
                  </a:moveTo>
                  <a:lnTo>
                    <a:pt x="10509" y="0"/>
                  </a:lnTo>
                  <a:moveTo>
                    <a:pt x="10400" y="41"/>
                  </a:moveTo>
                  <a:lnTo>
                    <a:pt x="10400" y="0"/>
                  </a:lnTo>
                  <a:moveTo>
                    <a:pt x="10292" y="41"/>
                  </a:moveTo>
                  <a:lnTo>
                    <a:pt x="10292" y="0"/>
                  </a:lnTo>
                  <a:moveTo>
                    <a:pt x="10184" y="41"/>
                  </a:moveTo>
                  <a:lnTo>
                    <a:pt x="10184" y="0"/>
                  </a:lnTo>
                  <a:moveTo>
                    <a:pt x="10076" y="41"/>
                  </a:moveTo>
                  <a:lnTo>
                    <a:pt x="10076" y="0"/>
                  </a:lnTo>
                  <a:moveTo>
                    <a:pt x="9967" y="41"/>
                  </a:moveTo>
                  <a:lnTo>
                    <a:pt x="9967" y="0"/>
                  </a:lnTo>
                  <a:moveTo>
                    <a:pt x="9859" y="41"/>
                  </a:moveTo>
                  <a:lnTo>
                    <a:pt x="9859" y="0"/>
                  </a:lnTo>
                  <a:moveTo>
                    <a:pt x="9751" y="121"/>
                  </a:moveTo>
                  <a:lnTo>
                    <a:pt x="9751" y="0"/>
                  </a:lnTo>
                  <a:moveTo>
                    <a:pt x="9643" y="41"/>
                  </a:moveTo>
                  <a:lnTo>
                    <a:pt x="9643" y="0"/>
                  </a:lnTo>
                  <a:moveTo>
                    <a:pt x="9534" y="41"/>
                  </a:moveTo>
                  <a:lnTo>
                    <a:pt x="9534" y="0"/>
                  </a:lnTo>
                  <a:moveTo>
                    <a:pt x="9426" y="41"/>
                  </a:moveTo>
                  <a:lnTo>
                    <a:pt x="9426" y="0"/>
                  </a:lnTo>
                  <a:moveTo>
                    <a:pt x="9317" y="41"/>
                  </a:moveTo>
                  <a:lnTo>
                    <a:pt x="9317" y="0"/>
                  </a:lnTo>
                  <a:moveTo>
                    <a:pt x="9209" y="41"/>
                  </a:moveTo>
                  <a:lnTo>
                    <a:pt x="9209" y="0"/>
                  </a:lnTo>
                  <a:moveTo>
                    <a:pt x="9100" y="41"/>
                  </a:moveTo>
                  <a:lnTo>
                    <a:pt x="9100" y="0"/>
                  </a:lnTo>
                  <a:moveTo>
                    <a:pt x="8992" y="41"/>
                  </a:moveTo>
                  <a:lnTo>
                    <a:pt x="8992" y="0"/>
                  </a:lnTo>
                  <a:moveTo>
                    <a:pt x="8884" y="41"/>
                  </a:moveTo>
                  <a:lnTo>
                    <a:pt x="8884" y="0"/>
                  </a:lnTo>
                  <a:moveTo>
                    <a:pt x="8776" y="41"/>
                  </a:moveTo>
                  <a:lnTo>
                    <a:pt x="8776" y="0"/>
                  </a:lnTo>
                  <a:moveTo>
                    <a:pt x="8667" y="121"/>
                  </a:moveTo>
                  <a:lnTo>
                    <a:pt x="8667" y="0"/>
                  </a:lnTo>
                  <a:moveTo>
                    <a:pt x="8559" y="41"/>
                  </a:moveTo>
                  <a:lnTo>
                    <a:pt x="8559" y="0"/>
                  </a:lnTo>
                  <a:moveTo>
                    <a:pt x="8451" y="41"/>
                  </a:moveTo>
                  <a:lnTo>
                    <a:pt x="8451" y="0"/>
                  </a:lnTo>
                  <a:moveTo>
                    <a:pt x="8343" y="41"/>
                  </a:moveTo>
                  <a:lnTo>
                    <a:pt x="8343" y="0"/>
                  </a:lnTo>
                  <a:moveTo>
                    <a:pt x="8234" y="41"/>
                  </a:moveTo>
                  <a:lnTo>
                    <a:pt x="8234" y="0"/>
                  </a:lnTo>
                  <a:moveTo>
                    <a:pt x="8126" y="41"/>
                  </a:moveTo>
                  <a:lnTo>
                    <a:pt x="8126" y="0"/>
                  </a:lnTo>
                  <a:moveTo>
                    <a:pt x="8017" y="41"/>
                  </a:moveTo>
                  <a:lnTo>
                    <a:pt x="8017" y="0"/>
                  </a:lnTo>
                  <a:moveTo>
                    <a:pt x="7908" y="41"/>
                  </a:moveTo>
                  <a:lnTo>
                    <a:pt x="7908" y="0"/>
                  </a:lnTo>
                  <a:moveTo>
                    <a:pt x="7800" y="41"/>
                  </a:moveTo>
                  <a:lnTo>
                    <a:pt x="7800" y="0"/>
                  </a:lnTo>
                  <a:moveTo>
                    <a:pt x="7692" y="41"/>
                  </a:moveTo>
                  <a:lnTo>
                    <a:pt x="7692" y="0"/>
                  </a:lnTo>
                  <a:moveTo>
                    <a:pt x="7584" y="121"/>
                  </a:moveTo>
                  <a:lnTo>
                    <a:pt x="7584" y="0"/>
                  </a:lnTo>
                  <a:moveTo>
                    <a:pt x="7475" y="41"/>
                  </a:moveTo>
                  <a:lnTo>
                    <a:pt x="7475" y="0"/>
                  </a:lnTo>
                  <a:moveTo>
                    <a:pt x="7367" y="41"/>
                  </a:moveTo>
                  <a:lnTo>
                    <a:pt x="7367" y="0"/>
                  </a:lnTo>
                  <a:moveTo>
                    <a:pt x="7259" y="41"/>
                  </a:moveTo>
                  <a:lnTo>
                    <a:pt x="7259" y="0"/>
                  </a:lnTo>
                  <a:moveTo>
                    <a:pt x="7151" y="41"/>
                  </a:moveTo>
                  <a:lnTo>
                    <a:pt x="7151" y="0"/>
                  </a:lnTo>
                  <a:moveTo>
                    <a:pt x="7042" y="41"/>
                  </a:moveTo>
                  <a:lnTo>
                    <a:pt x="7042" y="0"/>
                  </a:lnTo>
                  <a:moveTo>
                    <a:pt x="6934" y="41"/>
                  </a:moveTo>
                  <a:lnTo>
                    <a:pt x="6934" y="0"/>
                  </a:lnTo>
                  <a:moveTo>
                    <a:pt x="6825" y="41"/>
                  </a:moveTo>
                  <a:lnTo>
                    <a:pt x="6825" y="0"/>
                  </a:lnTo>
                  <a:moveTo>
                    <a:pt x="6717" y="41"/>
                  </a:moveTo>
                  <a:lnTo>
                    <a:pt x="6717" y="0"/>
                  </a:lnTo>
                  <a:moveTo>
                    <a:pt x="6608" y="41"/>
                  </a:moveTo>
                  <a:lnTo>
                    <a:pt x="6608" y="0"/>
                  </a:lnTo>
                  <a:moveTo>
                    <a:pt x="6500" y="121"/>
                  </a:moveTo>
                  <a:lnTo>
                    <a:pt x="6500" y="0"/>
                  </a:lnTo>
                  <a:moveTo>
                    <a:pt x="6392" y="41"/>
                  </a:moveTo>
                  <a:lnTo>
                    <a:pt x="6392" y="0"/>
                  </a:lnTo>
                  <a:moveTo>
                    <a:pt x="6284" y="41"/>
                  </a:moveTo>
                  <a:lnTo>
                    <a:pt x="6284" y="0"/>
                  </a:lnTo>
                  <a:moveTo>
                    <a:pt x="6175" y="41"/>
                  </a:moveTo>
                  <a:lnTo>
                    <a:pt x="6175" y="0"/>
                  </a:lnTo>
                  <a:moveTo>
                    <a:pt x="6067" y="41"/>
                  </a:moveTo>
                  <a:lnTo>
                    <a:pt x="6067" y="0"/>
                  </a:lnTo>
                  <a:moveTo>
                    <a:pt x="5959" y="41"/>
                  </a:moveTo>
                  <a:lnTo>
                    <a:pt x="5959" y="0"/>
                  </a:lnTo>
                  <a:moveTo>
                    <a:pt x="5851" y="41"/>
                  </a:moveTo>
                  <a:lnTo>
                    <a:pt x="5851" y="0"/>
                  </a:lnTo>
                  <a:moveTo>
                    <a:pt x="5742" y="41"/>
                  </a:moveTo>
                  <a:lnTo>
                    <a:pt x="5742" y="0"/>
                  </a:lnTo>
                  <a:moveTo>
                    <a:pt x="5634" y="41"/>
                  </a:moveTo>
                  <a:lnTo>
                    <a:pt x="5634" y="0"/>
                  </a:lnTo>
                  <a:moveTo>
                    <a:pt x="5525" y="41"/>
                  </a:moveTo>
                  <a:lnTo>
                    <a:pt x="5525" y="0"/>
                  </a:lnTo>
                  <a:moveTo>
                    <a:pt x="5417" y="121"/>
                  </a:moveTo>
                  <a:lnTo>
                    <a:pt x="5417" y="0"/>
                  </a:lnTo>
                  <a:moveTo>
                    <a:pt x="5308" y="41"/>
                  </a:moveTo>
                  <a:lnTo>
                    <a:pt x="5308" y="0"/>
                  </a:lnTo>
                  <a:moveTo>
                    <a:pt x="5200" y="41"/>
                  </a:moveTo>
                  <a:lnTo>
                    <a:pt x="5200" y="0"/>
                  </a:lnTo>
                  <a:moveTo>
                    <a:pt x="5092" y="41"/>
                  </a:moveTo>
                  <a:lnTo>
                    <a:pt x="5092" y="0"/>
                  </a:lnTo>
                  <a:moveTo>
                    <a:pt x="4984" y="41"/>
                  </a:moveTo>
                  <a:lnTo>
                    <a:pt x="4984" y="0"/>
                  </a:lnTo>
                  <a:moveTo>
                    <a:pt x="4875" y="41"/>
                  </a:moveTo>
                  <a:lnTo>
                    <a:pt x="4875" y="0"/>
                  </a:lnTo>
                  <a:moveTo>
                    <a:pt x="4767" y="41"/>
                  </a:moveTo>
                  <a:lnTo>
                    <a:pt x="4767" y="0"/>
                  </a:lnTo>
                  <a:moveTo>
                    <a:pt x="4659" y="41"/>
                  </a:moveTo>
                  <a:lnTo>
                    <a:pt x="4659" y="0"/>
                  </a:lnTo>
                  <a:moveTo>
                    <a:pt x="4551" y="41"/>
                  </a:moveTo>
                  <a:lnTo>
                    <a:pt x="4551" y="0"/>
                  </a:lnTo>
                  <a:moveTo>
                    <a:pt x="4442" y="41"/>
                  </a:moveTo>
                  <a:lnTo>
                    <a:pt x="4442" y="0"/>
                  </a:lnTo>
                  <a:moveTo>
                    <a:pt x="4333" y="121"/>
                  </a:moveTo>
                  <a:lnTo>
                    <a:pt x="4333" y="0"/>
                  </a:lnTo>
                  <a:moveTo>
                    <a:pt x="4225" y="41"/>
                  </a:moveTo>
                  <a:lnTo>
                    <a:pt x="4225" y="0"/>
                  </a:lnTo>
                  <a:moveTo>
                    <a:pt x="4117" y="41"/>
                  </a:moveTo>
                  <a:lnTo>
                    <a:pt x="4117" y="0"/>
                  </a:lnTo>
                  <a:moveTo>
                    <a:pt x="4008" y="41"/>
                  </a:moveTo>
                  <a:lnTo>
                    <a:pt x="4008" y="0"/>
                  </a:lnTo>
                  <a:moveTo>
                    <a:pt x="3900" y="41"/>
                  </a:moveTo>
                  <a:lnTo>
                    <a:pt x="3900" y="0"/>
                  </a:lnTo>
                  <a:moveTo>
                    <a:pt x="3792" y="41"/>
                  </a:moveTo>
                  <a:lnTo>
                    <a:pt x="3792" y="0"/>
                  </a:lnTo>
                  <a:moveTo>
                    <a:pt x="3684" y="41"/>
                  </a:moveTo>
                  <a:lnTo>
                    <a:pt x="3684" y="0"/>
                  </a:lnTo>
                  <a:moveTo>
                    <a:pt x="3575" y="41"/>
                  </a:moveTo>
                  <a:lnTo>
                    <a:pt x="3575" y="0"/>
                  </a:lnTo>
                  <a:moveTo>
                    <a:pt x="3467" y="41"/>
                  </a:moveTo>
                  <a:lnTo>
                    <a:pt x="3467" y="0"/>
                  </a:lnTo>
                  <a:moveTo>
                    <a:pt x="3359" y="41"/>
                  </a:moveTo>
                  <a:lnTo>
                    <a:pt x="3359" y="0"/>
                  </a:lnTo>
                  <a:moveTo>
                    <a:pt x="3251" y="121"/>
                  </a:moveTo>
                  <a:lnTo>
                    <a:pt x="3251" y="0"/>
                  </a:lnTo>
                  <a:moveTo>
                    <a:pt x="3142" y="41"/>
                  </a:moveTo>
                  <a:lnTo>
                    <a:pt x="3142" y="0"/>
                  </a:lnTo>
                  <a:moveTo>
                    <a:pt x="3033" y="41"/>
                  </a:moveTo>
                  <a:lnTo>
                    <a:pt x="3033" y="0"/>
                  </a:lnTo>
                  <a:moveTo>
                    <a:pt x="2925" y="41"/>
                  </a:moveTo>
                  <a:lnTo>
                    <a:pt x="2925" y="0"/>
                  </a:lnTo>
                  <a:moveTo>
                    <a:pt x="2817" y="41"/>
                  </a:moveTo>
                  <a:lnTo>
                    <a:pt x="2817" y="0"/>
                  </a:lnTo>
                  <a:moveTo>
                    <a:pt x="2708" y="41"/>
                  </a:moveTo>
                  <a:lnTo>
                    <a:pt x="2708" y="0"/>
                  </a:lnTo>
                  <a:moveTo>
                    <a:pt x="2600" y="41"/>
                  </a:moveTo>
                  <a:lnTo>
                    <a:pt x="2600" y="0"/>
                  </a:lnTo>
                  <a:moveTo>
                    <a:pt x="2492" y="41"/>
                  </a:moveTo>
                  <a:lnTo>
                    <a:pt x="2492" y="0"/>
                  </a:lnTo>
                  <a:moveTo>
                    <a:pt x="2384" y="41"/>
                  </a:moveTo>
                  <a:lnTo>
                    <a:pt x="2384" y="0"/>
                  </a:lnTo>
                  <a:moveTo>
                    <a:pt x="2275" y="41"/>
                  </a:moveTo>
                  <a:lnTo>
                    <a:pt x="2275" y="0"/>
                  </a:lnTo>
                  <a:moveTo>
                    <a:pt x="2167" y="121"/>
                  </a:moveTo>
                  <a:lnTo>
                    <a:pt x="2167" y="0"/>
                  </a:lnTo>
                  <a:moveTo>
                    <a:pt x="2059" y="41"/>
                  </a:moveTo>
                  <a:lnTo>
                    <a:pt x="2059" y="0"/>
                  </a:lnTo>
                  <a:moveTo>
                    <a:pt x="1951" y="41"/>
                  </a:moveTo>
                  <a:lnTo>
                    <a:pt x="1951" y="0"/>
                  </a:lnTo>
                  <a:moveTo>
                    <a:pt x="1841" y="41"/>
                  </a:moveTo>
                  <a:lnTo>
                    <a:pt x="1841" y="0"/>
                  </a:lnTo>
                  <a:moveTo>
                    <a:pt x="1733" y="41"/>
                  </a:moveTo>
                  <a:lnTo>
                    <a:pt x="1733" y="0"/>
                  </a:lnTo>
                  <a:moveTo>
                    <a:pt x="1625" y="41"/>
                  </a:moveTo>
                  <a:lnTo>
                    <a:pt x="1625" y="0"/>
                  </a:lnTo>
                  <a:moveTo>
                    <a:pt x="1517" y="41"/>
                  </a:moveTo>
                  <a:lnTo>
                    <a:pt x="1517" y="0"/>
                  </a:lnTo>
                  <a:moveTo>
                    <a:pt x="1408" y="41"/>
                  </a:moveTo>
                  <a:lnTo>
                    <a:pt x="1408" y="0"/>
                  </a:lnTo>
                  <a:moveTo>
                    <a:pt x="1300" y="41"/>
                  </a:moveTo>
                  <a:lnTo>
                    <a:pt x="1300" y="0"/>
                  </a:lnTo>
                  <a:moveTo>
                    <a:pt x="1192" y="41"/>
                  </a:moveTo>
                  <a:lnTo>
                    <a:pt x="1192" y="0"/>
                  </a:lnTo>
                  <a:moveTo>
                    <a:pt x="1084" y="121"/>
                  </a:moveTo>
                  <a:lnTo>
                    <a:pt x="1084" y="0"/>
                  </a:lnTo>
                  <a:moveTo>
                    <a:pt x="975" y="41"/>
                  </a:moveTo>
                  <a:lnTo>
                    <a:pt x="975" y="0"/>
                  </a:lnTo>
                  <a:moveTo>
                    <a:pt x="867" y="41"/>
                  </a:moveTo>
                  <a:lnTo>
                    <a:pt x="867" y="0"/>
                  </a:lnTo>
                  <a:moveTo>
                    <a:pt x="759" y="41"/>
                  </a:moveTo>
                  <a:lnTo>
                    <a:pt x="759" y="0"/>
                  </a:lnTo>
                  <a:moveTo>
                    <a:pt x="651" y="41"/>
                  </a:moveTo>
                  <a:lnTo>
                    <a:pt x="651" y="0"/>
                  </a:lnTo>
                  <a:moveTo>
                    <a:pt x="541" y="41"/>
                  </a:moveTo>
                  <a:lnTo>
                    <a:pt x="541" y="0"/>
                  </a:lnTo>
                  <a:moveTo>
                    <a:pt x="433" y="41"/>
                  </a:moveTo>
                  <a:lnTo>
                    <a:pt x="433" y="0"/>
                  </a:lnTo>
                  <a:moveTo>
                    <a:pt x="325" y="41"/>
                  </a:moveTo>
                  <a:lnTo>
                    <a:pt x="325" y="0"/>
                  </a:lnTo>
                  <a:moveTo>
                    <a:pt x="217" y="41"/>
                  </a:moveTo>
                  <a:lnTo>
                    <a:pt x="217" y="0"/>
                  </a:lnTo>
                  <a:moveTo>
                    <a:pt x="108" y="41"/>
                  </a:moveTo>
                  <a:lnTo>
                    <a:pt x="10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0" name="f1-Skalenbeschriftung">
              <a:extLst>
                <a:ext uri="{FF2B5EF4-FFF2-40B4-BE49-F238E27FC236}">
                  <a16:creationId xmlns:a16="http://schemas.microsoft.com/office/drawing/2014/main" id="{3007F1DD-012F-68C9-3836-0DB3985257B4}"/>
                </a:ext>
              </a:extLst>
            </p:cNvPr>
            <p:cNvGrpSpPr/>
            <p:nvPr/>
          </p:nvGrpSpPr>
          <p:grpSpPr>
            <a:xfrm>
              <a:off x="1258823" y="6277535"/>
              <a:ext cx="4823160" cy="498946"/>
              <a:chOff x="1258823" y="6277535"/>
              <a:chExt cx="4823160" cy="498946"/>
            </a:xfrm>
          </p:grpSpPr>
          <p:sp>
            <p:nvSpPr>
              <p:cNvPr id="124" name="Textfeld 123">
                <a:extLst>
                  <a:ext uri="{FF2B5EF4-FFF2-40B4-BE49-F238E27FC236}">
                    <a16:creationId xmlns:a16="http://schemas.microsoft.com/office/drawing/2014/main" id="{73B630D2-DBC4-6797-044A-5F074E16D302}"/>
                  </a:ext>
                </a:extLst>
              </p:cNvPr>
              <p:cNvSpPr txBox="1"/>
              <p:nvPr/>
            </p:nvSpPr>
            <p:spPr>
              <a:xfrm>
                <a:off x="125882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125" name="Textfeld 124">
                <a:extLst>
                  <a:ext uri="{FF2B5EF4-FFF2-40B4-BE49-F238E27FC236}">
                    <a16:creationId xmlns:a16="http://schemas.microsoft.com/office/drawing/2014/main" id="{426C367C-8D06-9BB0-795C-63EAA76BBF2D}"/>
                  </a:ext>
                </a:extLst>
              </p:cNvPr>
              <p:cNvSpPr txBox="1"/>
              <p:nvPr/>
            </p:nvSpPr>
            <p:spPr>
              <a:xfrm>
                <a:off x="196486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126" name="Textfeld 125">
                <a:extLst>
                  <a:ext uri="{FF2B5EF4-FFF2-40B4-BE49-F238E27FC236}">
                    <a16:creationId xmlns:a16="http://schemas.microsoft.com/office/drawing/2014/main" id="{9DB4A600-9BE3-343B-5C38-EB4FF5965FDC}"/>
                  </a:ext>
                </a:extLst>
              </p:cNvPr>
              <p:cNvSpPr txBox="1"/>
              <p:nvPr/>
            </p:nvSpPr>
            <p:spPr>
              <a:xfrm>
                <a:off x="267091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27" name="Textfeld 126">
                <a:extLst>
                  <a:ext uri="{FF2B5EF4-FFF2-40B4-BE49-F238E27FC236}">
                    <a16:creationId xmlns:a16="http://schemas.microsoft.com/office/drawing/2014/main" id="{1D5F378E-EC50-5463-0FE1-7C7CA5767A22}"/>
                  </a:ext>
                </a:extLst>
              </p:cNvPr>
              <p:cNvSpPr txBox="1"/>
              <p:nvPr/>
            </p:nvSpPr>
            <p:spPr>
              <a:xfrm>
                <a:off x="337695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3.8</a:t>
                </a:r>
              </a:p>
            </p:txBody>
          </p:sp>
          <p:sp>
            <p:nvSpPr>
              <p:cNvPr id="128" name="Textfeld 127">
                <a:extLst>
                  <a:ext uri="{FF2B5EF4-FFF2-40B4-BE49-F238E27FC236}">
                    <a16:creationId xmlns:a16="http://schemas.microsoft.com/office/drawing/2014/main" id="{12B0771E-0130-81C8-3A05-6927C3D5BC12}"/>
                  </a:ext>
                </a:extLst>
              </p:cNvPr>
              <p:cNvSpPr txBox="1"/>
              <p:nvPr/>
            </p:nvSpPr>
            <p:spPr>
              <a:xfrm>
                <a:off x="408300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129" name="Textfeld 128">
                <a:extLst>
                  <a:ext uri="{FF2B5EF4-FFF2-40B4-BE49-F238E27FC236}">
                    <a16:creationId xmlns:a16="http://schemas.microsoft.com/office/drawing/2014/main" id="{77AB29E2-0FD9-ED18-CB00-9D3D731242F6}"/>
                  </a:ext>
                </a:extLst>
              </p:cNvPr>
              <p:cNvSpPr txBox="1"/>
              <p:nvPr/>
            </p:nvSpPr>
            <p:spPr>
              <a:xfrm>
                <a:off x="4789046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136" name="Textfeld 135">
                <a:extLst>
                  <a:ext uri="{FF2B5EF4-FFF2-40B4-BE49-F238E27FC236}">
                    <a16:creationId xmlns:a16="http://schemas.microsoft.com/office/drawing/2014/main" id="{BC993F84-C910-BEFA-C06D-75DB298CB2B8}"/>
                  </a:ext>
                </a:extLst>
              </p:cNvPr>
              <p:cNvSpPr txBox="1"/>
              <p:nvPr/>
            </p:nvSpPr>
            <p:spPr>
              <a:xfrm>
                <a:off x="5410004" y="6277535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9" name="Textfeld 138">
                <a:extLst>
                  <a:ext uri="{FF2B5EF4-FFF2-40B4-BE49-F238E27FC236}">
                    <a16:creationId xmlns:a16="http://schemas.microsoft.com/office/drawing/2014/main" id="{5AEEDF0D-C8BB-29F6-C900-710A42EC0172}"/>
                  </a:ext>
                </a:extLst>
              </p:cNvPr>
              <p:cNvSpPr txBox="1"/>
              <p:nvPr/>
            </p:nvSpPr>
            <p:spPr>
              <a:xfrm>
                <a:off x="2990169" y="631481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44" name="Kreuzpeaks Hochfeld">
            <a:extLst>
              <a:ext uri="{FF2B5EF4-FFF2-40B4-BE49-F238E27FC236}">
                <a16:creationId xmlns:a16="http://schemas.microsoft.com/office/drawing/2014/main" id="{3F0B7310-F1F2-BDC7-2A9C-A94628A5F1DB}"/>
              </a:ext>
            </a:extLst>
          </p:cNvPr>
          <p:cNvGrpSpPr/>
          <p:nvPr/>
        </p:nvGrpSpPr>
        <p:grpSpPr>
          <a:xfrm>
            <a:off x="7494588" y="2212975"/>
            <a:ext cx="3778250" cy="3765550"/>
            <a:chOff x="7494588" y="2212975"/>
            <a:chExt cx="3778250" cy="3765550"/>
          </a:xfrm>
        </p:grpSpPr>
        <p:grpSp>
          <p:nvGrpSpPr>
            <p:cNvPr id="145" name="negative Level Hochfeld">
              <a:extLst>
                <a:ext uri="{FF2B5EF4-FFF2-40B4-BE49-F238E27FC236}">
                  <a16:creationId xmlns:a16="http://schemas.microsoft.com/office/drawing/2014/main" id="{83F9880F-71EE-6AAA-551B-54804707B13A}"/>
                </a:ext>
              </a:extLst>
            </p:cNvPr>
            <p:cNvGrpSpPr/>
            <p:nvPr/>
          </p:nvGrpSpPr>
          <p:grpSpPr>
            <a:xfrm>
              <a:off x="7494588" y="2212975"/>
              <a:ext cx="3778250" cy="3760788"/>
              <a:chOff x="7494588" y="2212975"/>
              <a:chExt cx="3778250" cy="3760788"/>
            </a:xfrm>
          </p:grpSpPr>
          <p:sp>
            <p:nvSpPr>
              <p:cNvPr id="155" name="Level 1 negativ Hochfeld">
                <a:extLst>
                  <a:ext uri="{FF2B5EF4-FFF2-40B4-BE49-F238E27FC236}">
                    <a16:creationId xmlns:a16="http://schemas.microsoft.com/office/drawing/2014/main" id="{12BC122D-7042-092D-56D8-0FF42A91FC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94588" y="2212975"/>
                <a:ext cx="3778250" cy="3760788"/>
              </a:xfrm>
              <a:custGeom>
                <a:avLst/>
                <a:gdLst>
                  <a:gd name="T0" fmla="*/ 11206 w 11597"/>
                  <a:gd name="T1" fmla="*/ 11461 h 11561"/>
                  <a:gd name="T2" fmla="*/ 11235 w 11597"/>
                  <a:gd name="T3" fmla="*/ 11373 h 11561"/>
                  <a:gd name="T4" fmla="*/ 11289 w 11597"/>
                  <a:gd name="T5" fmla="*/ 11332 h 11561"/>
                  <a:gd name="T6" fmla="*/ 11320 w 11597"/>
                  <a:gd name="T7" fmla="*/ 11247 h 11561"/>
                  <a:gd name="T8" fmla="*/ 11335 w 11597"/>
                  <a:gd name="T9" fmla="*/ 11139 h 11561"/>
                  <a:gd name="T10" fmla="*/ 11379 w 11597"/>
                  <a:gd name="T11" fmla="*/ 11095 h 11561"/>
                  <a:gd name="T12" fmla="*/ 11425 w 11597"/>
                  <a:gd name="T13" fmla="*/ 11139 h 11561"/>
                  <a:gd name="T14" fmla="*/ 11432 w 11597"/>
                  <a:gd name="T15" fmla="*/ 11243 h 11561"/>
                  <a:gd name="T16" fmla="*/ 11396 w 11597"/>
                  <a:gd name="T17" fmla="*/ 11306 h 11561"/>
                  <a:gd name="T18" fmla="*/ 11342 w 11597"/>
                  <a:gd name="T19" fmla="*/ 11332 h 11561"/>
                  <a:gd name="T20" fmla="*/ 11315 w 11597"/>
                  <a:gd name="T21" fmla="*/ 11461 h 11561"/>
                  <a:gd name="T22" fmla="*/ 11289 w 11597"/>
                  <a:gd name="T23" fmla="*/ 11558 h 11561"/>
                  <a:gd name="T24" fmla="*/ 190 w 11597"/>
                  <a:gd name="T25" fmla="*/ 11424 h 11561"/>
                  <a:gd name="T26" fmla="*/ 199 w 11597"/>
                  <a:gd name="T27" fmla="*/ 11424 h 11561"/>
                  <a:gd name="T28" fmla="*/ 262 w 11597"/>
                  <a:gd name="T29" fmla="*/ 11373 h 11561"/>
                  <a:gd name="T30" fmla="*/ 316 w 11597"/>
                  <a:gd name="T31" fmla="*/ 11317 h 11561"/>
                  <a:gd name="T32" fmla="*/ 330 w 11597"/>
                  <a:gd name="T33" fmla="*/ 11247 h 11561"/>
                  <a:gd name="T34" fmla="*/ 318 w 11597"/>
                  <a:gd name="T35" fmla="*/ 11317 h 11561"/>
                  <a:gd name="T36" fmla="*/ 282 w 11597"/>
                  <a:gd name="T37" fmla="*/ 11395 h 11561"/>
                  <a:gd name="T38" fmla="*/ 209 w 11597"/>
                  <a:gd name="T39" fmla="*/ 11280 h 11561"/>
                  <a:gd name="T40" fmla="*/ 262 w 11597"/>
                  <a:gd name="T41" fmla="*/ 11247 h 11561"/>
                  <a:gd name="T42" fmla="*/ 209 w 11597"/>
                  <a:gd name="T43" fmla="*/ 11324 h 11561"/>
                  <a:gd name="T44" fmla="*/ 11000 w 11597"/>
                  <a:gd name="T45" fmla="*/ 578 h 11561"/>
                  <a:gd name="T46" fmla="*/ 11039 w 11597"/>
                  <a:gd name="T47" fmla="*/ 537 h 11561"/>
                  <a:gd name="T48" fmla="*/ 11092 w 11597"/>
                  <a:gd name="T49" fmla="*/ 478 h 11561"/>
                  <a:gd name="T50" fmla="*/ 11129 w 11597"/>
                  <a:gd name="T51" fmla="*/ 433 h 11561"/>
                  <a:gd name="T52" fmla="*/ 11182 w 11597"/>
                  <a:gd name="T53" fmla="*/ 382 h 11561"/>
                  <a:gd name="T54" fmla="*/ 11332 w 11597"/>
                  <a:gd name="T55" fmla="*/ 219 h 11561"/>
                  <a:gd name="T56" fmla="*/ 11379 w 11597"/>
                  <a:gd name="T57" fmla="*/ 152 h 11561"/>
                  <a:gd name="T58" fmla="*/ 11432 w 11597"/>
                  <a:gd name="T59" fmla="*/ 115 h 11561"/>
                  <a:gd name="T60" fmla="*/ 11483 w 11597"/>
                  <a:gd name="T61" fmla="*/ 78 h 11561"/>
                  <a:gd name="T62" fmla="*/ 11527 w 11597"/>
                  <a:gd name="T63" fmla="*/ 41 h 11561"/>
                  <a:gd name="T64" fmla="*/ 11575 w 11597"/>
                  <a:gd name="T65" fmla="*/ 4 h 11561"/>
                  <a:gd name="T66" fmla="*/ 11575 w 11597"/>
                  <a:gd name="T67" fmla="*/ 41 h 11561"/>
                  <a:gd name="T68" fmla="*/ 11522 w 11597"/>
                  <a:gd name="T69" fmla="*/ 100 h 11561"/>
                  <a:gd name="T70" fmla="*/ 11483 w 11597"/>
                  <a:gd name="T71" fmla="*/ 148 h 11561"/>
                  <a:gd name="T72" fmla="*/ 11432 w 11597"/>
                  <a:gd name="T73" fmla="*/ 207 h 11561"/>
                  <a:gd name="T74" fmla="*/ 11289 w 11597"/>
                  <a:gd name="T75" fmla="*/ 382 h 11561"/>
                  <a:gd name="T76" fmla="*/ 11235 w 11597"/>
                  <a:gd name="T77" fmla="*/ 419 h 11561"/>
                  <a:gd name="T78" fmla="*/ 11182 w 11597"/>
                  <a:gd name="T79" fmla="*/ 459 h 11561"/>
                  <a:gd name="T80" fmla="*/ 11126 w 11597"/>
                  <a:gd name="T81" fmla="*/ 507 h 11561"/>
                  <a:gd name="T82" fmla="*/ 11046 w 11597"/>
                  <a:gd name="T83" fmla="*/ 578 h 11561"/>
                  <a:gd name="T84" fmla="*/ 10983 w 11597"/>
                  <a:gd name="T85" fmla="*/ 622 h 11561"/>
                  <a:gd name="T86" fmla="*/ 12 w 11597"/>
                  <a:gd name="T87" fmla="*/ 337 h 11561"/>
                  <a:gd name="T88" fmla="*/ 49 w 11597"/>
                  <a:gd name="T89" fmla="*/ 300 h 11561"/>
                  <a:gd name="T90" fmla="*/ 97 w 11597"/>
                  <a:gd name="T91" fmla="*/ 293 h 11561"/>
                  <a:gd name="T92" fmla="*/ 163 w 11597"/>
                  <a:gd name="T93" fmla="*/ 293 h 11561"/>
                  <a:gd name="T94" fmla="*/ 209 w 11597"/>
                  <a:gd name="T95" fmla="*/ 259 h 11561"/>
                  <a:gd name="T96" fmla="*/ 241 w 11597"/>
                  <a:gd name="T97" fmla="*/ 185 h 11561"/>
                  <a:gd name="T98" fmla="*/ 299 w 11597"/>
                  <a:gd name="T99" fmla="*/ 167 h 11561"/>
                  <a:gd name="T100" fmla="*/ 357 w 11597"/>
                  <a:gd name="T101" fmla="*/ 185 h 11561"/>
                  <a:gd name="T102" fmla="*/ 401 w 11597"/>
                  <a:gd name="T103" fmla="*/ 219 h 11561"/>
                  <a:gd name="T104" fmla="*/ 372 w 11597"/>
                  <a:gd name="T105" fmla="*/ 252 h 11561"/>
                  <a:gd name="T106" fmla="*/ 343 w 11597"/>
                  <a:gd name="T107" fmla="*/ 256 h 11561"/>
                  <a:gd name="T108" fmla="*/ 282 w 11597"/>
                  <a:gd name="T109" fmla="*/ 267 h 11561"/>
                  <a:gd name="T110" fmla="*/ 209 w 11597"/>
                  <a:gd name="T111" fmla="*/ 319 h 11561"/>
                  <a:gd name="T112" fmla="*/ 175 w 11597"/>
                  <a:gd name="T113" fmla="*/ 348 h 11561"/>
                  <a:gd name="T114" fmla="*/ 151 w 11597"/>
                  <a:gd name="T115" fmla="*/ 363 h 11561"/>
                  <a:gd name="T116" fmla="*/ 85 w 11597"/>
                  <a:gd name="T117" fmla="*/ 374 h 11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597" h="11561">
                    <a:moveTo>
                      <a:pt x="11238" y="11532"/>
                    </a:moveTo>
                    <a:lnTo>
                      <a:pt x="11235" y="11524"/>
                    </a:lnTo>
                    <a:lnTo>
                      <a:pt x="11216" y="11495"/>
                    </a:lnTo>
                    <a:lnTo>
                      <a:pt x="11206" y="11461"/>
                    </a:lnTo>
                    <a:lnTo>
                      <a:pt x="11214" y="11424"/>
                    </a:lnTo>
                    <a:lnTo>
                      <a:pt x="11216" y="11421"/>
                    </a:lnTo>
                    <a:lnTo>
                      <a:pt x="11226" y="11387"/>
                    </a:lnTo>
                    <a:lnTo>
                      <a:pt x="11235" y="11373"/>
                    </a:lnTo>
                    <a:lnTo>
                      <a:pt x="11243" y="11354"/>
                    </a:lnTo>
                    <a:lnTo>
                      <a:pt x="11252" y="11347"/>
                    </a:lnTo>
                    <a:lnTo>
                      <a:pt x="11269" y="11332"/>
                    </a:lnTo>
                    <a:lnTo>
                      <a:pt x="11289" y="11332"/>
                    </a:lnTo>
                    <a:lnTo>
                      <a:pt x="11306" y="11324"/>
                    </a:lnTo>
                    <a:lnTo>
                      <a:pt x="11311" y="11317"/>
                    </a:lnTo>
                    <a:lnTo>
                      <a:pt x="11318" y="11280"/>
                    </a:lnTo>
                    <a:lnTo>
                      <a:pt x="11320" y="11247"/>
                    </a:lnTo>
                    <a:lnTo>
                      <a:pt x="11323" y="11210"/>
                    </a:lnTo>
                    <a:lnTo>
                      <a:pt x="11325" y="11180"/>
                    </a:lnTo>
                    <a:lnTo>
                      <a:pt x="11325" y="11173"/>
                    </a:lnTo>
                    <a:lnTo>
                      <a:pt x="11335" y="11139"/>
                    </a:lnTo>
                    <a:lnTo>
                      <a:pt x="11342" y="11117"/>
                    </a:lnTo>
                    <a:lnTo>
                      <a:pt x="11359" y="11106"/>
                    </a:lnTo>
                    <a:lnTo>
                      <a:pt x="11366" y="11102"/>
                    </a:lnTo>
                    <a:lnTo>
                      <a:pt x="11379" y="11095"/>
                    </a:lnTo>
                    <a:lnTo>
                      <a:pt x="11386" y="11102"/>
                    </a:lnTo>
                    <a:lnTo>
                      <a:pt x="11396" y="11110"/>
                    </a:lnTo>
                    <a:lnTo>
                      <a:pt x="11413" y="11128"/>
                    </a:lnTo>
                    <a:lnTo>
                      <a:pt x="11425" y="11139"/>
                    </a:lnTo>
                    <a:lnTo>
                      <a:pt x="11432" y="11154"/>
                    </a:lnTo>
                    <a:lnTo>
                      <a:pt x="11444" y="11173"/>
                    </a:lnTo>
                    <a:lnTo>
                      <a:pt x="11444" y="11210"/>
                    </a:lnTo>
                    <a:lnTo>
                      <a:pt x="11432" y="11243"/>
                    </a:lnTo>
                    <a:lnTo>
                      <a:pt x="11432" y="11247"/>
                    </a:lnTo>
                    <a:lnTo>
                      <a:pt x="11413" y="11276"/>
                    </a:lnTo>
                    <a:lnTo>
                      <a:pt x="11413" y="11280"/>
                    </a:lnTo>
                    <a:lnTo>
                      <a:pt x="11396" y="11306"/>
                    </a:lnTo>
                    <a:lnTo>
                      <a:pt x="11386" y="11317"/>
                    </a:lnTo>
                    <a:lnTo>
                      <a:pt x="11379" y="11324"/>
                    </a:lnTo>
                    <a:lnTo>
                      <a:pt x="11359" y="11332"/>
                    </a:lnTo>
                    <a:lnTo>
                      <a:pt x="11342" y="11332"/>
                    </a:lnTo>
                    <a:lnTo>
                      <a:pt x="11328" y="11354"/>
                    </a:lnTo>
                    <a:lnTo>
                      <a:pt x="11325" y="11361"/>
                    </a:lnTo>
                    <a:lnTo>
                      <a:pt x="11320" y="11387"/>
                    </a:lnTo>
                    <a:lnTo>
                      <a:pt x="11315" y="11461"/>
                    </a:lnTo>
                    <a:lnTo>
                      <a:pt x="11313" y="11495"/>
                    </a:lnTo>
                    <a:lnTo>
                      <a:pt x="11308" y="11532"/>
                    </a:lnTo>
                    <a:lnTo>
                      <a:pt x="11306" y="11543"/>
                    </a:lnTo>
                    <a:lnTo>
                      <a:pt x="11289" y="11558"/>
                    </a:lnTo>
                    <a:lnTo>
                      <a:pt x="11269" y="11561"/>
                    </a:lnTo>
                    <a:lnTo>
                      <a:pt x="11252" y="11561"/>
                    </a:lnTo>
                    <a:lnTo>
                      <a:pt x="11238" y="11532"/>
                    </a:lnTo>
                    <a:close/>
                    <a:moveTo>
                      <a:pt x="190" y="11424"/>
                    </a:moveTo>
                    <a:lnTo>
                      <a:pt x="182" y="11387"/>
                    </a:lnTo>
                    <a:lnTo>
                      <a:pt x="192" y="11361"/>
                    </a:lnTo>
                    <a:lnTo>
                      <a:pt x="197" y="11387"/>
                    </a:lnTo>
                    <a:lnTo>
                      <a:pt x="199" y="11424"/>
                    </a:lnTo>
                    <a:lnTo>
                      <a:pt x="192" y="11432"/>
                    </a:lnTo>
                    <a:lnTo>
                      <a:pt x="190" y="11424"/>
                    </a:lnTo>
                    <a:close/>
                    <a:moveTo>
                      <a:pt x="262" y="11387"/>
                    </a:moveTo>
                    <a:lnTo>
                      <a:pt x="262" y="11373"/>
                    </a:lnTo>
                    <a:lnTo>
                      <a:pt x="267" y="11354"/>
                    </a:lnTo>
                    <a:lnTo>
                      <a:pt x="282" y="11339"/>
                    </a:lnTo>
                    <a:lnTo>
                      <a:pt x="299" y="11350"/>
                    </a:lnTo>
                    <a:lnTo>
                      <a:pt x="316" y="11317"/>
                    </a:lnTo>
                    <a:lnTo>
                      <a:pt x="311" y="11280"/>
                    </a:lnTo>
                    <a:lnTo>
                      <a:pt x="309" y="11247"/>
                    </a:lnTo>
                    <a:lnTo>
                      <a:pt x="318" y="11221"/>
                    </a:lnTo>
                    <a:lnTo>
                      <a:pt x="330" y="11247"/>
                    </a:lnTo>
                    <a:lnTo>
                      <a:pt x="335" y="11254"/>
                    </a:lnTo>
                    <a:lnTo>
                      <a:pt x="343" y="11280"/>
                    </a:lnTo>
                    <a:lnTo>
                      <a:pt x="335" y="11310"/>
                    </a:lnTo>
                    <a:lnTo>
                      <a:pt x="318" y="11317"/>
                    </a:lnTo>
                    <a:lnTo>
                      <a:pt x="301" y="11354"/>
                    </a:lnTo>
                    <a:lnTo>
                      <a:pt x="299" y="11354"/>
                    </a:lnTo>
                    <a:lnTo>
                      <a:pt x="284" y="11387"/>
                    </a:lnTo>
                    <a:lnTo>
                      <a:pt x="282" y="11395"/>
                    </a:lnTo>
                    <a:lnTo>
                      <a:pt x="262" y="11395"/>
                    </a:lnTo>
                    <a:lnTo>
                      <a:pt x="262" y="11387"/>
                    </a:lnTo>
                    <a:close/>
                    <a:moveTo>
                      <a:pt x="204" y="11317"/>
                    </a:moveTo>
                    <a:lnTo>
                      <a:pt x="209" y="11280"/>
                    </a:lnTo>
                    <a:lnTo>
                      <a:pt x="228" y="11247"/>
                    </a:lnTo>
                    <a:lnTo>
                      <a:pt x="228" y="11243"/>
                    </a:lnTo>
                    <a:lnTo>
                      <a:pt x="245" y="11232"/>
                    </a:lnTo>
                    <a:lnTo>
                      <a:pt x="262" y="11247"/>
                    </a:lnTo>
                    <a:lnTo>
                      <a:pt x="253" y="11280"/>
                    </a:lnTo>
                    <a:lnTo>
                      <a:pt x="245" y="11302"/>
                    </a:lnTo>
                    <a:lnTo>
                      <a:pt x="228" y="11317"/>
                    </a:lnTo>
                    <a:lnTo>
                      <a:pt x="209" y="11324"/>
                    </a:lnTo>
                    <a:lnTo>
                      <a:pt x="204" y="11317"/>
                    </a:lnTo>
                    <a:close/>
                    <a:moveTo>
                      <a:pt x="10973" y="615"/>
                    </a:moveTo>
                    <a:lnTo>
                      <a:pt x="10983" y="604"/>
                    </a:lnTo>
                    <a:lnTo>
                      <a:pt x="11000" y="578"/>
                    </a:lnTo>
                    <a:lnTo>
                      <a:pt x="11002" y="578"/>
                    </a:lnTo>
                    <a:lnTo>
                      <a:pt x="11019" y="563"/>
                    </a:lnTo>
                    <a:lnTo>
                      <a:pt x="11031" y="541"/>
                    </a:lnTo>
                    <a:lnTo>
                      <a:pt x="11039" y="537"/>
                    </a:lnTo>
                    <a:lnTo>
                      <a:pt x="11056" y="519"/>
                    </a:lnTo>
                    <a:lnTo>
                      <a:pt x="11063" y="507"/>
                    </a:lnTo>
                    <a:lnTo>
                      <a:pt x="11073" y="496"/>
                    </a:lnTo>
                    <a:lnTo>
                      <a:pt x="11092" y="478"/>
                    </a:lnTo>
                    <a:lnTo>
                      <a:pt x="11097" y="470"/>
                    </a:lnTo>
                    <a:lnTo>
                      <a:pt x="11109" y="456"/>
                    </a:lnTo>
                    <a:lnTo>
                      <a:pt x="11126" y="437"/>
                    </a:lnTo>
                    <a:lnTo>
                      <a:pt x="11129" y="433"/>
                    </a:lnTo>
                    <a:lnTo>
                      <a:pt x="11146" y="419"/>
                    </a:lnTo>
                    <a:lnTo>
                      <a:pt x="11163" y="400"/>
                    </a:lnTo>
                    <a:lnTo>
                      <a:pt x="11165" y="400"/>
                    </a:lnTo>
                    <a:lnTo>
                      <a:pt x="11182" y="382"/>
                    </a:lnTo>
                    <a:cubicBezTo>
                      <a:pt x="11207" y="359"/>
                      <a:pt x="11225" y="324"/>
                      <a:pt x="11252" y="307"/>
                    </a:cubicBezTo>
                    <a:lnTo>
                      <a:pt x="11269" y="293"/>
                    </a:lnTo>
                    <a:lnTo>
                      <a:pt x="11272" y="293"/>
                    </a:lnTo>
                    <a:cubicBezTo>
                      <a:pt x="11294" y="274"/>
                      <a:pt x="11313" y="238"/>
                      <a:pt x="11332" y="219"/>
                    </a:cubicBezTo>
                    <a:lnTo>
                      <a:pt x="11342" y="196"/>
                    </a:lnTo>
                    <a:lnTo>
                      <a:pt x="11352" y="185"/>
                    </a:lnTo>
                    <a:lnTo>
                      <a:pt x="11359" y="159"/>
                    </a:lnTo>
                    <a:lnTo>
                      <a:pt x="11379" y="152"/>
                    </a:lnTo>
                    <a:lnTo>
                      <a:pt x="11388" y="148"/>
                    </a:lnTo>
                    <a:lnTo>
                      <a:pt x="11396" y="133"/>
                    </a:lnTo>
                    <a:lnTo>
                      <a:pt x="11413" y="126"/>
                    </a:lnTo>
                    <a:lnTo>
                      <a:pt x="11432" y="115"/>
                    </a:lnTo>
                    <a:lnTo>
                      <a:pt x="11439" y="111"/>
                    </a:lnTo>
                    <a:lnTo>
                      <a:pt x="11449" y="100"/>
                    </a:lnTo>
                    <a:lnTo>
                      <a:pt x="11468" y="89"/>
                    </a:lnTo>
                    <a:lnTo>
                      <a:pt x="11483" y="78"/>
                    </a:lnTo>
                    <a:lnTo>
                      <a:pt x="11485" y="74"/>
                    </a:lnTo>
                    <a:lnTo>
                      <a:pt x="11502" y="59"/>
                    </a:lnTo>
                    <a:lnTo>
                      <a:pt x="11522" y="48"/>
                    </a:lnTo>
                    <a:lnTo>
                      <a:pt x="11527" y="41"/>
                    </a:lnTo>
                    <a:lnTo>
                      <a:pt x="11539" y="30"/>
                    </a:lnTo>
                    <a:lnTo>
                      <a:pt x="11556" y="22"/>
                    </a:lnTo>
                    <a:lnTo>
                      <a:pt x="11573" y="4"/>
                    </a:lnTo>
                    <a:lnTo>
                      <a:pt x="11575" y="4"/>
                    </a:lnTo>
                    <a:lnTo>
                      <a:pt x="11592" y="0"/>
                    </a:lnTo>
                    <a:lnTo>
                      <a:pt x="11597" y="4"/>
                    </a:lnTo>
                    <a:lnTo>
                      <a:pt x="11592" y="8"/>
                    </a:lnTo>
                    <a:lnTo>
                      <a:pt x="11575" y="41"/>
                    </a:lnTo>
                    <a:lnTo>
                      <a:pt x="11556" y="56"/>
                    </a:lnTo>
                    <a:lnTo>
                      <a:pt x="11546" y="78"/>
                    </a:lnTo>
                    <a:lnTo>
                      <a:pt x="11539" y="82"/>
                    </a:lnTo>
                    <a:lnTo>
                      <a:pt x="11522" y="100"/>
                    </a:lnTo>
                    <a:lnTo>
                      <a:pt x="11515" y="111"/>
                    </a:lnTo>
                    <a:lnTo>
                      <a:pt x="11502" y="126"/>
                    </a:lnTo>
                    <a:lnTo>
                      <a:pt x="11485" y="145"/>
                    </a:lnTo>
                    <a:lnTo>
                      <a:pt x="11483" y="148"/>
                    </a:lnTo>
                    <a:lnTo>
                      <a:pt x="11468" y="167"/>
                    </a:lnTo>
                    <a:lnTo>
                      <a:pt x="11451" y="185"/>
                    </a:lnTo>
                    <a:lnTo>
                      <a:pt x="11449" y="185"/>
                    </a:lnTo>
                    <a:lnTo>
                      <a:pt x="11432" y="207"/>
                    </a:lnTo>
                    <a:cubicBezTo>
                      <a:pt x="11391" y="244"/>
                      <a:pt x="11349" y="276"/>
                      <a:pt x="11313" y="326"/>
                    </a:cubicBezTo>
                    <a:lnTo>
                      <a:pt x="11306" y="348"/>
                    </a:lnTo>
                    <a:lnTo>
                      <a:pt x="11294" y="363"/>
                    </a:lnTo>
                    <a:lnTo>
                      <a:pt x="11289" y="382"/>
                    </a:lnTo>
                    <a:lnTo>
                      <a:pt x="11269" y="396"/>
                    </a:lnTo>
                    <a:lnTo>
                      <a:pt x="11260" y="400"/>
                    </a:lnTo>
                    <a:lnTo>
                      <a:pt x="11252" y="415"/>
                    </a:lnTo>
                    <a:lnTo>
                      <a:pt x="11235" y="419"/>
                    </a:lnTo>
                    <a:lnTo>
                      <a:pt x="11216" y="426"/>
                    </a:lnTo>
                    <a:lnTo>
                      <a:pt x="11206" y="433"/>
                    </a:lnTo>
                    <a:lnTo>
                      <a:pt x="11199" y="448"/>
                    </a:lnTo>
                    <a:lnTo>
                      <a:pt x="11182" y="459"/>
                    </a:lnTo>
                    <a:lnTo>
                      <a:pt x="11167" y="470"/>
                    </a:lnTo>
                    <a:lnTo>
                      <a:pt x="11163" y="478"/>
                    </a:lnTo>
                    <a:lnTo>
                      <a:pt x="11129" y="507"/>
                    </a:lnTo>
                    <a:lnTo>
                      <a:pt x="11126" y="507"/>
                    </a:lnTo>
                    <a:lnTo>
                      <a:pt x="11092" y="537"/>
                    </a:lnTo>
                    <a:lnTo>
                      <a:pt x="11073" y="552"/>
                    </a:lnTo>
                    <a:lnTo>
                      <a:pt x="11056" y="567"/>
                    </a:lnTo>
                    <a:lnTo>
                      <a:pt x="11046" y="578"/>
                    </a:lnTo>
                    <a:lnTo>
                      <a:pt x="11039" y="585"/>
                    </a:lnTo>
                    <a:lnTo>
                      <a:pt x="11019" y="593"/>
                    </a:lnTo>
                    <a:lnTo>
                      <a:pt x="11002" y="615"/>
                    </a:lnTo>
                    <a:lnTo>
                      <a:pt x="10983" y="622"/>
                    </a:lnTo>
                    <a:lnTo>
                      <a:pt x="10973" y="615"/>
                    </a:lnTo>
                    <a:close/>
                    <a:moveTo>
                      <a:pt x="39" y="363"/>
                    </a:moveTo>
                    <a:lnTo>
                      <a:pt x="32" y="352"/>
                    </a:lnTo>
                    <a:lnTo>
                      <a:pt x="12" y="337"/>
                    </a:lnTo>
                    <a:lnTo>
                      <a:pt x="0" y="326"/>
                    </a:lnTo>
                    <a:lnTo>
                      <a:pt x="12" y="319"/>
                    </a:lnTo>
                    <a:lnTo>
                      <a:pt x="32" y="311"/>
                    </a:lnTo>
                    <a:lnTo>
                      <a:pt x="49" y="300"/>
                    </a:lnTo>
                    <a:lnTo>
                      <a:pt x="59" y="293"/>
                    </a:lnTo>
                    <a:lnTo>
                      <a:pt x="66" y="289"/>
                    </a:lnTo>
                    <a:lnTo>
                      <a:pt x="85" y="289"/>
                    </a:lnTo>
                    <a:lnTo>
                      <a:pt x="97" y="293"/>
                    </a:lnTo>
                    <a:lnTo>
                      <a:pt x="105" y="293"/>
                    </a:lnTo>
                    <a:lnTo>
                      <a:pt x="139" y="278"/>
                    </a:lnTo>
                    <a:lnTo>
                      <a:pt x="156" y="278"/>
                    </a:lnTo>
                    <a:lnTo>
                      <a:pt x="163" y="293"/>
                    </a:lnTo>
                    <a:lnTo>
                      <a:pt x="175" y="315"/>
                    </a:lnTo>
                    <a:lnTo>
                      <a:pt x="180" y="293"/>
                    </a:lnTo>
                    <a:lnTo>
                      <a:pt x="192" y="282"/>
                    </a:lnTo>
                    <a:lnTo>
                      <a:pt x="209" y="259"/>
                    </a:lnTo>
                    <a:lnTo>
                      <a:pt x="211" y="256"/>
                    </a:lnTo>
                    <a:lnTo>
                      <a:pt x="219" y="219"/>
                    </a:lnTo>
                    <a:lnTo>
                      <a:pt x="228" y="189"/>
                    </a:lnTo>
                    <a:lnTo>
                      <a:pt x="241" y="185"/>
                    </a:lnTo>
                    <a:lnTo>
                      <a:pt x="245" y="182"/>
                    </a:lnTo>
                    <a:lnTo>
                      <a:pt x="262" y="174"/>
                    </a:lnTo>
                    <a:lnTo>
                      <a:pt x="282" y="167"/>
                    </a:lnTo>
                    <a:lnTo>
                      <a:pt x="299" y="167"/>
                    </a:lnTo>
                    <a:lnTo>
                      <a:pt x="318" y="159"/>
                    </a:lnTo>
                    <a:lnTo>
                      <a:pt x="335" y="156"/>
                    </a:lnTo>
                    <a:lnTo>
                      <a:pt x="352" y="182"/>
                    </a:lnTo>
                    <a:lnTo>
                      <a:pt x="357" y="185"/>
                    </a:lnTo>
                    <a:lnTo>
                      <a:pt x="372" y="204"/>
                    </a:lnTo>
                    <a:lnTo>
                      <a:pt x="389" y="178"/>
                    </a:lnTo>
                    <a:lnTo>
                      <a:pt x="394" y="185"/>
                    </a:lnTo>
                    <a:lnTo>
                      <a:pt x="401" y="219"/>
                    </a:lnTo>
                    <a:lnTo>
                      <a:pt x="394" y="256"/>
                    </a:lnTo>
                    <a:lnTo>
                      <a:pt x="389" y="263"/>
                    </a:lnTo>
                    <a:lnTo>
                      <a:pt x="372" y="256"/>
                    </a:lnTo>
                    <a:lnTo>
                      <a:pt x="372" y="252"/>
                    </a:lnTo>
                    <a:lnTo>
                      <a:pt x="360" y="219"/>
                    </a:lnTo>
                    <a:lnTo>
                      <a:pt x="352" y="196"/>
                    </a:lnTo>
                    <a:lnTo>
                      <a:pt x="352" y="219"/>
                    </a:lnTo>
                    <a:lnTo>
                      <a:pt x="343" y="256"/>
                    </a:lnTo>
                    <a:lnTo>
                      <a:pt x="335" y="259"/>
                    </a:lnTo>
                    <a:lnTo>
                      <a:pt x="318" y="270"/>
                    </a:lnTo>
                    <a:lnTo>
                      <a:pt x="299" y="270"/>
                    </a:lnTo>
                    <a:lnTo>
                      <a:pt x="282" y="267"/>
                    </a:lnTo>
                    <a:lnTo>
                      <a:pt x="262" y="267"/>
                    </a:lnTo>
                    <a:lnTo>
                      <a:pt x="228" y="274"/>
                    </a:lnTo>
                    <a:lnTo>
                      <a:pt x="216" y="293"/>
                    </a:lnTo>
                    <a:lnTo>
                      <a:pt x="209" y="319"/>
                    </a:lnTo>
                    <a:lnTo>
                      <a:pt x="209" y="326"/>
                    </a:lnTo>
                    <a:lnTo>
                      <a:pt x="192" y="378"/>
                    </a:lnTo>
                    <a:lnTo>
                      <a:pt x="177" y="363"/>
                    </a:lnTo>
                    <a:lnTo>
                      <a:pt x="175" y="348"/>
                    </a:lnTo>
                    <a:lnTo>
                      <a:pt x="158" y="326"/>
                    </a:lnTo>
                    <a:lnTo>
                      <a:pt x="156" y="322"/>
                    </a:lnTo>
                    <a:lnTo>
                      <a:pt x="156" y="326"/>
                    </a:lnTo>
                    <a:lnTo>
                      <a:pt x="151" y="363"/>
                    </a:lnTo>
                    <a:lnTo>
                      <a:pt x="139" y="382"/>
                    </a:lnTo>
                    <a:lnTo>
                      <a:pt x="122" y="389"/>
                    </a:lnTo>
                    <a:lnTo>
                      <a:pt x="102" y="382"/>
                    </a:lnTo>
                    <a:lnTo>
                      <a:pt x="85" y="374"/>
                    </a:lnTo>
                    <a:lnTo>
                      <a:pt x="66" y="382"/>
                    </a:lnTo>
                    <a:lnTo>
                      <a:pt x="49" y="370"/>
                    </a:lnTo>
                    <a:lnTo>
                      <a:pt x="39" y="3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EEE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6" name="Level 2 negativ Hochfeld">
                <a:extLst>
                  <a:ext uri="{FF2B5EF4-FFF2-40B4-BE49-F238E27FC236}">
                    <a16:creationId xmlns:a16="http://schemas.microsoft.com/office/drawing/2014/main" id="{7D71C6A2-D392-5479-ECDF-ACF19197D2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08876" y="2233613"/>
                <a:ext cx="3741738" cy="3735388"/>
              </a:xfrm>
              <a:custGeom>
                <a:avLst/>
                <a:gdLst>
                  <a:gd name="T0" fmla="*/ 11179 w 11488"/>
                  <a:gd name="T1" fmla="*/ 11394 h 11480"/>
                  <a:gd name="T2" fmla="*/ 11191 w 11488"/>
                  <a:gd name="T3" fmla="*/ 11320 h 11480"/>
                  <a:gd name="T4" fmla="*/ 11225 w 11488"/>
                  <a:gd name="T5" fmla="*/ 11269 h 11480"/>
                  <a:gd name="T6" fmla="*/ 11269 w 11488"/>
                  <a:gd name="T7" fmla="*/ 11250 h 11480"/>
                  <a:gd name="T8" fmla="*/ 11279 w 11488"/>
                  <a:gd name="T9" fmla="*/ 11143 h 11480"/>
                  <a:gd name="T10" fmla="*/ 11298 w 11488"/>
                  <a:gd name="T11" fmla="*/ 11072 h 11480"/>
                  <a:gd name="T12" fmla="*/ 11335 w 11488"/>
                  <a:gd name="T13" fmla="*/ 11043 h 11480"/>
                  <a:gd name="T14" fmla="*/ 11361 w 11488"/>
                  <a:gd name="T15" fmla="*/ 11213 h 11480"/>
                  <a:gd name="T16" fmla="*/ 11298 w 11488"/>
                  <a:gd name="T17" fmla="*/ 11261 h 11480"/>
                  <a:gd name="T18" fmla="*/ 11274 w 11488"/>
                  <a:gd name="T19" fmla="*/ 11357 h 11480"/>
                  <a:gd name="T20" fmla="*/ 11250 w 11488"/>
                  <a:gd name="T21" fmla="*/ 11465 h 11480"/>
                  <a:gd name="T22" fmla="*/ 11208 w 11488"/>
                  <a:gd name="T23" fmla="*/ 11476 h 11480"/>
                  <a:gd name="T24" fmla="*/ 238 w 11488"/>
                  <a:gd name="T25" fmla="*/ 11280 h 11480"/>
                  <a:gd name="T26" fmla="*/ 231 w 11488"/>
                  <a:gd name="T27" fmla="*/ 11287 h 11480"/>
                  <a:gd name="T28" fmla="*/ 201 w 11488"/>
                  <a:gd name="T29" fmla="*/ 11198 h 11480"/>
                  <a:gd name="T30" fmla="*/ 184 w 11488"/>
                  <a:gd name="T31" fmla="*/ 11235 h 11480"/>
                  <a:gd name="T32" fmla="*/ 11012 w 11488"/>
                  <a:gd name="T33" fmla="*/ 470 h 11480"/>
                  <a:gd name="T34" fmla="*/ 11009 w 11488"/>
                  <a:gd name="T35" fmla="*/ 474 h 11480"/>
                  <a:gd name="T36" fmla="*/ 11060 w 11488"/>
                  <a:gd name="T37" fmla="*/ 403 h 11480"/>
                  <a:gd name="T38" fmla="*/ 11092 w 11488"/>
                  <a:gd name="T39" fmla="*/ 366 h 11480"/>
                  <a:gd name="T40" fmla="*/ 11123 w 11488"/>
                  <a:gd name="T41" fmla="*/ 333 h 11480"/>
                  <a:gd name="T42" fmla="*/ 11157 w 11488"/>
                  <a:gd name="T43" fmla="*/ 296 h 11480"/>
                  <a:gd name="T44" fmla="*/ 11308 w 11488"/>
                  <a:gd name="T45" fmla="*/ 118 h 11480"/>
                  <a:gd name="T46" fmla="*/ 11347 w 11488"/>
                  <a:gd name="T47" fmla="*/ 81 h 11480"/>
                  <a:gd name="T48" fmla="*/ 11388 w 11488"/>
                  <a:gd name="T49" fmla="*/ 52 h 11480"/>
                  <a:gd name="T50" fmla="*/ 11424 w 11488"/>
                  <a:gd name="T51" fmla="*/ 26 h 11480"/>
                  <a:gd name="T52" fmla="*/ 11458 w 11488"/>
                  <a:gd name="T53" fmla="*/ 3 h 11480"/>
                  <a:gd name="T54" fmla="*/ 11478 w 11488"/>
                  <a:gd name="T55" fmla="*/ 18 h 11480"/>
                  <a:gd name="T56" fmla="*/ 11405 w 11488"/>
                  <a:gd name="T57" fmla="*/ 118 h 11480"/>
                  <a:gd name="T58" fmla="*/ 11245 w 11488"/>
                  <a:gd name="T59" fmla="*/ 315 h 11480"/>
                  <a:gd name="T60" fmla="*/ 11208 w 11488"/>
                  <a:gd name="T61" fmla="*/ 344 h 11480"/>
                  <a:gd name="T62" fmla="*/ 11160 w 11488"/>
                  <a:gd name="T63" fmla="*/ 366 h 11480"/>
                  <a:gd name="T64" fmla="*/ 11119 w 11488"/>
                  <a:gd name="T65" fmla="*/ 403 h 11480"/>
                  <a:gd name="T66" fmla="*/ 11072 w 11488"/>
                  <a:gd name="T67" fmla="*/ 440 h 11480"/>
                  <a:gd name="T68" fmla="*/ 11031 w 11488"/>
                  <a:gd name="T69" fmla="*/ 440 h 11480"/>
                  <a:gd name="T70" fmla="*/ 41 w 11488"/>
                  <a:gd name="T71" fmla="*/ 278 h 11480"/>
                  <a:gd name="T72" fmla="*/ 0 w 11488"/>
                  <a:gd name="T73" fmla="*/ 259 h 11480"/>
                  <a:gd name="T74" fmla="*/ 41 w 11488"/>
                  <a:gd name="T75" fmla="*/ 244 h 11480"/>
                  <a:gd name="T76" fmla="*/ 78 w 11488"/>
                  <a:gd name="T77" fmla="*/ 222 h 11480"/>
                  <a:gd name="T78" fmla="*/ 109 w 11488"/>
                  <a:gd name="T79" fmla="*/ 259 h 11480"/>
                  <a:gd name="T80" fmla="*/ 78 w 11488"/>
                  <a:gd name="T81" fmla="*/ 311 h 11480"/>
                  <a:gd name="T82" fmla="*/ 143 w 11488"/>
                  <a:gd name="T83" fmla="*/ 226 h 11480"/>
                  <a:gd name="T84" fmla="*/ 172 w 11488"/>
                  <a:gd name="T85" fmla="*/ 189 h 11480"/>
                  <a:gd name="T86" fmla="*/ 201 w 11488"/>
                  <a:gd name="T87" fmla="*/ 129 h 11480"/>
                  <a:gd name="T88" fmla="*/ 255 w 11488"/>
                  <a:gd name="T89" fmla="*/ 118 h 11480"/>
                  <a:gd name="T90" fmla="*/ 291 w 11488"/>
                  <a:gd name="T91" fmla="*/ 103 h 11480"/>
                  <a:gd name="T92" fmla="*/ 291 w 11488"/>
                  <a:gd name="T93" fmla="*/ 189 h 11480"/>
                  <a:gd name="T94" fmla="*/ 238 w 11488"/>
                  <a:gd name="T95" fmla="*/ 192 h 11480"/>
                  <a:gd name="T96" fmla="*/ 184 w 11488"/>
                  <a:gd name="T97" fmla="*/ 200 h 11480"/>
                  <a:gd name="T98" fmla="*/ 148 w 11488"/>
                  <a:gd name="T99" fmla="*/ 296 h 11480"/>
                  <a:gd name="T100" fmla="*/ 345 w 11488"/>
                  <a:gd name="T101" fmla="*/ 133 h 11480"/>
                  <a:gd name="T102" fmla="*/ 335 w 11488"/>
                  <a:gd name="T103" fmla="*/ 152 h 1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1488" h="11480">
                    <a:moveTo>
                      <a:pt x="11204" y="11465"/>
                    </a:moveTo>
                    <a:lnTo>
                      <a:pt x="11191" y="11428"/>
                    </a:lnTo>
                    <a:lnTo>
                      <a:pt x="11179" y="11394"/>
                    </a:lnTo>
                    <a:lnTo>
                      <a:pt x="11182" y="11357"/>
                    </a:lnTo>
                    <a:lnTo>
                      <a:pt x="11191" y="11328"/>
                    </a:lnTo>
                    <a:lnTo>
                      <a:pt x="11191" y="11320"/>
                    </a:lnTo>
                    <a:lnTo>
                      <a:pt x="11204" y="11287"/>
                    </a:lnTo>
                    <a:lnTo>
                      <a:pt x="11208" y="11283"/>
                    </a:lnTo>
                    <a:lnTo>
                      <a:pt x="11225" y="11269"/>
                    </a:lnTo>
                    <a:lnTo>
                      <a:pt x="11245" y="11269"/>
                    </a:lnTo>
                    <a:lnTo>
                      <a:pt x="11262" y="11261"/>
                    </a:lnTo>
                    <a:lnTo>
                      <a:pt x="11269" y="11250"/>
                    </a:lnTo>
                    <a:lnTo>
                      <a:pt x="11274" y="11213"/>
                    </a:lnTo>
                    <a:lnTo>
                      <a:pt x="11276" y="11180"/>
                    </a:lnTo>
                    <a:lnTo>
                      <a:pt x="11279" y="11143"/>
                    </a:lnTo>
                    <a:lnTo>
                      <a:pt x="11281" y="11128"/>
                    </a:lnTo>
                    <a:lnTo>
                      <a:pt x="11284" y="11106"/>
                    </a:lnTo>
                    <a:lnTo>
                      <a:pt x="11298" y="11072"/>
                    </a:lnTo>
                    <a:lnTo>
                      <a:pt x="11298" y="11069"/>
                    </a:lnTo>
                    <a:lnTo>
                      <a:pt x="11315" y="11054"/>
                    </a:lnTo>
                    <a:lnTo>
                      <a:pt x="11335" y="11043"/>
                    </a:lnTo>
                    <a:lnTo>
                      <a:pt x="11352" y="11061"/>
                    </a:lnTo>
                    <a:lnTo>
                      <a:pt x="11359" y="11072"/>
                    </a:lnTo>
                    <a:cubicBezTo>
                      <a:pt x="11392" y="11138"/>
                      <a:pt x="11384" y="11144"/>
                      <a:pt x="11361" y="11213"/>
                    </a:cubicBezTo>
                    <a:lnTo>
                      <a:pt x="11335" y="11254"/>
                    </a:lnTo>
                    <a:lnTo>
                      <a:pt x="11315" y="11261"/>
                    </a:lnTo>
                    <a:lnTo>
                      <a:pt x="11298" y="11261"/>
                    </a:lnTo>
                    <a:lnTo>
                      <a:pt x="11281" y="11287"/>
                    </a:lnTo>
                    <a:lnTo>
                      <a:pt x="11274" y="11320"/>
                    </a:lnTo>
                    <a:lnTo>
                      <a:pt x="11274" y="11357"/>
                    </a:lnTo>
                    <a:lnTo>
                      <a:pt x="11272" y="11394"/>
                    </a:lnTo>
                    <a:lnTo>
                      <a:pt x="11262" y="11461"/>
                    </a:lnTo>
                    <a:lnTo>
                      <a:pt x="11250" y="11465"/>
                    </a:lnTo>
                    <a:lnTo>
                      <a:pt x="11245" y="11472"/>
                    </a:lnTo>
                    <a:lnTo>
                      <a:pt x="11225" y="11480"/>
                    </a:lnTo>
                    <a:lnTo>
                      <a:pt x="11208" y="11476"/>
                    </a:lnTo>
                    <a:lnTo>
                      <a:pt x="11204" y="11465"/>
                    </a:lnTo>
                    <a:close/>
                    <a:moveTo>
                      <a:pt x="231" y="11287"/>
                    </a:moveTo>
                    <a:lnTo>
                      <a:pt x="238" y="11280"/>
                    </a:lnTo>
                    <a:lnTo>
                      <a:pt x="248" y="11287"/>
                    </a:lnTo>
                    <a:lnTo>
                      <a:pt x="238" y="11309"/>
                    </a:lnTo>
                    <a:lnTo>
                      <a:pt x="231" y="11287"/>
                    </a:lnTo>
                    <a:close/>
                    <a:moveTo>
                      <a:pt x="175" y="11213"/>
                    </a:moveTo>
                    <a:lnTo>
                      <a:pt x="184" y="11194"/>
                    </a:lnTo>
                    <a:lnTo>
                      <a:pt x="201" y="11198"/>
                    </a:lnTo>
                    <a:lnTo>
                      <a:pt x="204" y="11213"/>
                    </a:lnTo>
                    <a:lnTo>
                      <a:pt x="201" y="11220"/>
                    </a:lnTo>
                    <a:lnTo>
                      <a:pt x="184" y="11235"/>
                    </a:lnTo>
                    <a:lnTo>
                      <a:pt x="175" y="11213"/>
                    </a:lnTo>
                    <a:close/>
                    <a:moveTo>
                      <a:pt x="11009" y="474"/>
                    </a:moveTo>
                    <a:lnTo>
                      <a:pt x="11012" y="470"/>
                    </a:lnTo>
                    <a:lnTo>
                      <a:pt x="11021" y="474"/>
                    </a:lnTo>
                    <a:lnTo>
                      <a:pt x="11012" y="477"/>
                    </a:lnTo>
                    <a:lnTo>
                      <a:pt x="11009" y="474"/>
                    </a:lnTo>
                    <a:close/>
                    <a:moveTo>
                      <a:pt x="11031" y="440"/>
                    </a:moveTo>
                    <a:lnTo>
                      <a:pt x="11048" y="426"/>
                    </a:lnTo>
                    <a:lnTo>
                      <a:pt x="11060" y="403"/>
                    </a:lnTo>
                    <a:lnTo>
                      <a:pt x="11065" y="400"/>
                    </a:lnTo>
                    <a:lnTo>
                      <a:pt x="11082" y="381"/>
                    </a:lnTo>
                    <a:lnTo>
                      <a:pt x="11092" y="366"/>
                    </a:lnTo>
                    <a:lnTo>
                      <a:pt x="11102" y="355"/>
                    </a:lnTo>
                    <a:lnTo>
                      <a:pt x="11119" y="340"/>
                    </a:lnTo>
                    <a:lnTo>
                      <a:pt x="11123" y="333"/>
                    </a:lnTo>
                    <a:lnTo>
                      <a:pt x="11138" y="318"/>
                    </a:lnTo>
                    <a:lnTo>
                      <a:pt x="11155" y="300"/>
                    </a:lnTo>
                    <a:lnTo>
                      <a:pt x="11157" y="296"/>
                    </a:lnTo>
                    <a:lnTo>
                      <a:pt x="11187" y="259"/>
                    </a:lnTo>
                    <a:cubicBezTo>
                      <a:pt x="11221" y="235"/>
                      <a:pt x="11278" y="177"/>
                      <a:pt x="11298" y="129"/>
                    </a:cubicBezTo>
                    <a:lnTo>
                      <a:pt x="11308" y="118"/>
                    </a:lnTo>
                    <a:lnTo>
                      <a:pt x="11315" y="92"/>
                    </a:lnTo>
                    <a:lnTo>
                      <a:pt x="11335" y="85"/>
                    </a:lnTo>
                    <a:lnTo>
                      <a:pt x="11347" y="81"/>
                    </a:lnTo>
                    <a:lnTo>
                      <a:pt x="11352" y="70"/>
                    </a:lnTo>
                    <a:lnTo>
                      <a:pt x="11369" y="59"/>
                    </a:lnTo>
                    <a:lnTo>
                      <a:pt x="11388" y="52"/>
                    </a:lnTo>
                    <a:lnTo>
                      <a:pt x="11400" y="44"/>
                    </a:lnTo>
                    <a:lnTo>
                      <a:pt x="11405" y="37"/>
                    </a:lnTo>
                    <a:lnTo>
                      <a:pt x="11424" y="26"/>
                    </a:lnTo>
                    <a:lnTo>
                      <a:pt x="11441" y="18"/>
                    </a:lnTo>
                    <a:lnTo>
                      <a:pt x="11451" y="11"/>
                    </a:lnTo>
                    <a:lnTo>
                      <a:pt x="11458" y="3"/>
                    </a:lnTo>
                    <a:lnTo>
                      <a:pt x="11478" y="0"/>
                    </a:lnTo>
                    <a:lnTo>
                      <a:pt x="11488" y="11"/>
                    </a:lnTo>
                    <a:lnTo>
                      <a:pt x="11478" y="18"/>
                    </a:lnTo>
                    <a:cubicBezTo>
                      <a:pt x="11457" y="61"/>
                      <a:pt x="11452" y="43"/>
                      <a:pt x="11424" y="96"/>
                    </a:cubicBezTo>
                    <a:lnTo>
                      <a:pt x="11405" y="115"/>
                    </a:lnTo>
                    <a:lnTo>
                      <a:pt x="11405" y="118"/>
                    </a:lnTo>
                    <a:lnTo>
                      <a:pt x="11388" y="137"/>
                    </a:lnTo>
                    <a:lnTo>
                      <a:pt x="11376" y="152"/>
                    </a:lnTo>
                    <a:cubicBezTo>
                      <a:pt x="11326" y="190"/>
                      <a:pt x="11271" y="239"/>
                      <a:pt x="11245" y="315"/>
                    </a:cubicBezTo>
                    <a:lnTo>
                      <a:pt x="11225" y="329"/>
                    </a:lnTo>
                    <a:lnTo>
                      <a:pt x="11216" y="333"/>
                    </a:lnTo>
                    <a:lnTo>
                      <a:pt x="11208" y="344"/>
                    </a:lnTo>
                    <a:lnTo>
                      <a:pt x="11191" y="352"/>
                    </a:lnTo>
                    <a:lnTo>
                      <a:pt x="11172" y="359"/>
                    </a:lnTo>
                    <a:lnTo>
                      <a:pt x="11160" y="366"/>
                    </a:lnTo>
                    <a:lnTo>
                      <a:pt x="11155" y="374"/>
                    </a:lnTo>
                    <a:lnTo>
                      <a:pt x="11138" y="389"/>
                    </a:lnTo>
                    <a:lnTo>
                      <a:pt x="11119" y="403"/>
                    </a:lnTo>
                    <a:lnTo>
                      <a:pt x="11102" y="418"/>
                    </a:lnTo>
                    <a:lnTo>
                      <a:pt x="11082" y="429"/>
                    </a:lnTo>
                    <a:lnTo>
                      <a:pt x="11072" y="440"/>
                    </a:lnTo>
                    <a:lnTo>
                      <a:pt x="11065" y="444"/>
                    </a:lnTo>
                    <a:lnTo>
                      <a:pt x="11048" y="452"/>
                    </a:lnTo>
                    <a:lnTo>
                      <a:pt x="11031" y="440"/>
                    </a:lnTo>
                    <a:close/>
                    <a:moveTo>
                      <a:pt x="61" y="296"/>
                    </a:moveTo>
                    <a:lnTo>
                      <a:pt x="58" y="289"/>
                    </a:lnTo>
                    <a:lnTo>
                      <a:pt x="41" y="278"/>
                    </a:lnTo>
                    <a:lnTo>
                      <a:pt x="22" y="289"/>
                    </a:lnTo>
                    <a:lnTo>
                      <a:pt x="5" y="266"/>
                    </a:lnTo>
                    <a:lnTo>
                      <a:pt x="0" y="259"/>
                    </a:lnTo>
                    <a:lnTo>
                      <a:pt x="5" y="255"/>
                    </a:lnTo>
                    <a:lnTo>
                      <a:pt x="22" y="237"/>
                    </a:lnTo>
                    <a:lnTo>
                      <a:pt x="41" y="244"/>
                    </a:lnTo>
                    <a:lnTo>
                      <a:pt x="58" y="244"/>
                    </a:lnTo>
                    <a:lnTo>
                      <a:pt x="75" y="226"/>
                    </a:lnTo>
                    <a:lnTo>
                      <a:pt x="78" y="222"/>
                    </a:lnTo>
                    <a:lnTo>
                      <a:pt x="95" y="215"/>
                    </a:lnTo>
                    <a:lnTo>
                      <a:pt x="109" y="226"/>
                    </a:lnTo>
                    <a:lnTo>
                      <a:pt x="109" y="259"/>
                    </a:lnTo>
                    <a:lnTo>
                      <a:pt x="97" y="296"/>
                    </a:lnTo>
                    <a:lnTo>
                      <a:pt x="95" y="300"/>
                    </a:lnTo>
                    <a:lnTo>
                      <a:pt x="78" y="311"/>
                    </a:lnTo>
                    <a:lnTo>
                      <a:pt x="61" y="296"/>
                    </a:lnTo>
                    <a:close/>
                    <a:moveTo>
                      <a:pt x="134" y="259"/>
                    </a:moveTo>
                    <a:lnTo>
                      <a:pt x="143" y="226"/>
                    </a:lnTo>
                    <a:lnTo>
                      <a:pt x="148" y="222"/>
                    </a:lnTo>
                    <a:lnTo>
                      <a:pt x="165" y="218"/>
                    </a:lnTo>
                    <a:lnTo>
                      <a:pt x="172" y="189"/>
                    </a:lnTo>
                    <a:lnTo>
                      <a:pt x="177" y="152"/>
                    </a:lnTo>
                    <a:lnTo>
                      <a:pt x="184" y="133"/>
                    </a:lnTo>
                    <a:lnTo>
                      <a:pt x="201" y="129"/>
                    </a:lnTo>
                    <a:lnTo>
                      <a:pt x="218" y="126"/>
                    </a:lnTo>
                    <a:lnTo>
                      <a:pt x="238" y="122"/>
                    </a:lnTo>
                    <a:lnTo>
                      <a:pt x="255" y="118"/>
                    </a:lnTo>
                    <a:lnTo>
                      <a:pt x="260" y="118"/>
                    </a:lnTo>
                    <a:lnTo>
                      <a:pt x="274" y="107"/>
                    </a:lnTo>
                    <a:lnTo>
                      <a:pt x="291" y="103"/>
                    </a:lnTo>
                    <a:lnTo>
                      <a:pt x="299" y="118"/>
                    </a:lnTo>
                    <a:lnTo>
                      <a:pt x="306" y="152"/>
                    </a:lnTo>
                    <a:lnTo>
                      <a:pt x="291" y="189"/>
                    </a:lnTo>
                    <a:lnTo>
                      <a:pt x="274" y="200"/>
                    </a:lnTo>
                    <a:lnTo>
                      <a:pt x="255" y="196"/>
                    </a:lnTo>
                    <a:lnTo>
                      <a:pt x="238" y="192"/>
                    </a:lnTo>
                    <a:lnTo>
                      <a:pt x="218" y="192"/>
                    </a:lnTo>
                    <a:lnTo>
                      <a:pt x="201" y="196"/>
                    </a:lnTo>
                    <a:lnTo>
                      <a:pt x="184" y="200"/>
                    </a:lnTo>
                    <a:lnTo>
                      <a:pt x="165" y="229"/>
                    </a:lnTo>
                    <a:lnTo>
                      <a:pt x="160" y="259"/>
                    </a:lnTo>
                    <a:lnTo>
                      <a:pt x="148" y="296"/>
                    </a:lnTo>
                    <a:lnTo>
                      <a:pt x="134" y="259"/>
                    </a:lnTo>
                    <a:close/>
                    <a:moveTo>
                      <a:pt x="335" y="152"/>
                    </a:moveTo>
                    <a:lnTo>
                      <a:pt x="345" y="133"/>
                    </a:lnTo>
                    <a:lnTo>
                      <a:pt x="352" y="152"/>
                    </a:lnTo>
                    <a:lnTo>
                      <a:pt x="345" y="181"/>
                    </a:lnTo>
                    <a:lnTo>
                      <a:pt x="335" y="15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7" name="Level 3 negativ Hochfeld">
                <a:extLst>
                  <a:ext uri="{FF2B5EF4-FFF2-40B4-BE49-F238E27FC236}">
                    <a16:creationId xmlns:a16="http://schemas.microsoft.com/office/drawing/2014/main" id="{7D9EEBCD-B156-C4E0-5E31-B4C356CB34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31101" y="2246313"/>
                <a:ext cx="3706813" cy="3717925"/>
              </a:xfrm>
              <a:custGeom>
                <a:avLst/>
                <a:gdLst>
                  <a:gd name="T0" fmla="*/ 11125 w 11380"/>
                  <a:gd name="T1" fmla="*/ 11320 h 11424"/>
                  <a:gd name="T2" fmla="*/ 11145 w 11380"/>
                  <a:gd name="T3" fmla="*/ 11250 h 11424"/>
                  <a:gd name="T4" fmla="*/ 11196 w 11380"/>
                  <a:gd name="T5" fmla="*/ 11228 h 11424"/>
                  <a:gd name="T6" fmla="*/ 11213 w 11380"/>
                  <a:gd name="T7" fmla="*/ 11143 h 11424"/>
                  <a:gd name="T8" fmla="*/ 11225 w 11380"/>
                  <a:gd name="T9" fmla="*/ 11069 h 11424"/>
                  <a:gd name="T10" fmla="*/ 11269 w 11380"/>
                  <a:gd name="T11" fmla="*/ 11024 h 11424"/>
                  <a:gd name="T12" fmla="*/ 11293 w 11380"/>
                  <a:gd name="T13" fmla="*/ 11069 h 11424"/>
                  <a:gd name="T14" fmla="*/ 11286 w 11380"/>
                  <a:gd name="T15" fmla="*/ 11176 h 11424"/>
                  <a:gd name="T16" fmla="*/ 11249 w 11380"/>
                  <a:gd name="T17" fmla="*/ 11220 h 11424"/>
                  <a:gd name="T18" fmla="*/ 11210 w 11380"/>
                  <a:gd name="T19" fmla="*/ 11250 h 11424"/>
                  <a:gd name="T20" fmla="*/ 11198 w 11380"/>
                  <a:gd name="T21" fmla="*/ 11391 h 11424"/>
                  <a:gd name="T22" fmla="*/ 11159 w 11380"/>
                  <a:gd name="T23" fmla="*/ 11424 h 11424"/>
                  <a:gd name="T24" fmla="*/ 11014 w 11380"/>
                  <a:gd name="T25" fmla="*/ 366 h 11424"/>
                  <a:gd name="T26" fmla="*/ 11053 w 11380"/>
                  <a:gd name="T27" fmla="*/ 315 h 11424"/>
                  <a:gd name="T28" fmla="*/ 11089 w 11380"/>
                  <a:gd name="T29" fmla="*/ 270 h 11424"/>
                  <a:gd name="T30" fmla="*/ 11123 w 11380"/>
                  <a:gd name="T31" fmla="*/ 222 h 11424"/>
                  <a:gd name="T32" fmla="*/ 11159 w 11380"/>
                  <a:gd name="T33" fmla="*/ 189 h 11424"/>
                  <a:gd name="T34" fmla="*/ 11196 w 11380"/>
                  <a:gd name="T35" fmla="*/ 152 h 11424"/>
                  <a:gd name="T36" fmla="*/ 11223 w 11380"/>
                  <a:gd name="T37" fmla="*/ 115 h 11424"/>
                  <a:gd name="T38" fmla="*/ 11249 w 11380"/>
                  <a:gd name="T39" fmla="*/ 59 h 11424"/>
                  <a:gd name="T40" fmla="*/ 11286 w 11380"/>
                  <a:gd name="T41" fmla="*/ 41 h 11424"/>
                  <a:gd name="T42" fmla="*/ 11339 w 11380"/>
                  <a:gd name="T43" fmla="*/ 11 h 11424"/>
                  <a:gd name="T44" fmla="*/ 11375 w 11380"/>
                  <a:gd name="T45" fmla="*/ 0 h 11424"/>
                  <a:gd name="T46" fmla="*/ 11361 w 11380"/>
                  <a:gd name="T47" fmla="*/ 44 h 11424"/>
                  <a:gd name="T48" fmla="*/ 11334 w 11380"/>
                  <a:gd name="T49" fmla="*/ 81 h 11424"/>
                  <a:gd name="T50" fmla="*/ 11303 w 11380"/>
                  <a:gd name="T51" fmla="*/ 118 h 11424"/>
                  <a:gd name="T52" fmla="*/ 11249 w 11380"/>
                  <a:gd name="T53" fmla="*/ 166 h 11424"/>
                  <a:gd name="T54" fmla="*/ 11215 w 11380"/>
                  <a:gd name="T55" fmla="*/ 207 h 11424"/>
                  <a:gd name="T56" fmla="*/ 11181 w 11380"/>
                  <a:gd name="T57" fmla="*/ 259 h 11424"/>
                  <a:gd name="T58" fmla="*/ 11147 w 11380"/>
                  <a:gd name="T59" fmla="*/ 296 h 11424"/>
                  <a:gd name="T60" fmla="*/ 11106 w 11380"/>
                  <a:gd name="T61" fmla="*/ 318 h 11424"/>
                  <a:gd name="T62" fmla="*/ 11072 w 11380"/>
                  <a:gd name="T63" fmla="*/ 344 h 11424"/>
                  <a:gd name="T64" fmla="*/ 11036 w 11380"/>
                  <a:gd name="T65" fmla="*/ 366 h 11424"/>
                  <a:gd name="T66" fmla="*/ 0 w 11380"/>
                  <a:gd name="T67" fmla="*/ 222 h 11424"/>
                  <a:gd name="T68" fmla="*/ 29 w 11380"/>
                  <a:gd name="T69" fmla="*/ 185 h 11424"/>
                  <a:gd name="T70" fmla="*/ 29 w 11380"/>
                  <a:gd name="T71" fmla="*/ 244 h 11424"/>
                  <a:gd name="T72" fmla="*/ 77 w 11380"/>
                  <a:gd name="T73" fmla="*/ 222 h 11424"/>
                  <a:gd name="T74" fmla="*/ 82 w 11380"/>
                  <a:gd name="T75" fmla="*/ 237 h 11424"/>
                  <a:gd name="T76" fmla="*/ 189 w 11380"/>
                  <a:gd name="T77" fmla="*/ 141 h 11424"/>
                  <a:gd name="T78" fmla="*/ 135 w 11380"/>
                  <a:gd name="T79" fmla="*/ 115 h 11424"/>
                  <a:gd name="T80" fmla="*/ 189 w 11380"/>
                  <a:gd name="T81" fmla="*/ 107 h 11424"/>
                  <a:gd name="T82" fmla="*/ 233 w 11380"/>
                  <a:gd name="T83" fmla="*/ 115 h 11424"/>
                  <a:gd name="T84" fmla="*/ 208 w 11380"/>
                  <a:gd name="T85" fmla="*/ 155 h 11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1380" h="11424">
                    <a:moveTo>
                      <a:pt x="11133" y="11391"/>
                    </a:moveTo>
                    <a:lnTo>
                      <a:pt x="11128" y="11357"/>
                    </a:lnTo>
                    <a:lnTo>
                      <a:pt x="11125" y="11320"/>
                    </a:lnTo>
                    <a:lnTo>
                      <a:pt x="11128" y="11283"/>
                    </a:lnTo>
                    <a:lnTo>
                      <a:pt x="11142" y="11254"/>
                    </a:lnTo>
                    <a:lnTo>
                      <a:pt x="11145" y="11250"/>
                    </a:lnTo>
                    <a:lnTo>
                      <a:pt x="11159" y="11235"/>
                    </a:lnTo>
                    <a:lnTo>
                      <a:pt x="11179" y="11235"/>
                    </a:lnTo>
                    <a:lnTo>
                      <a:pt x="11196" y="11228"/>
                    </a:lnTo>
                    <a:lnTo>
                      <a:pt x="11208" y="11213"/>
                    </a:lnTo>
                    <a:lnTo>
                      <a:pt x="11210" y="11176"/>
                    </a:lnTo>
                    <a:lnTo>
                      <a:pt x="11213" y="11143"/>
                    </a:lnTo>
                    <a:lnTo>
                      <a:pt x="11215" y="11113"/>
                    </a:lnTo>
                    <a:lnTo>
                      <a:pt x="11215" y="11106"/>
                    </a:lnTo>
                    <a:lnTo>
                      <a:pt x="11225" y="11069"/>
                    </a:lnTo>
                    <a:lnTo>
                      <a:pt x="11232" y="11050"/>
                    </a:lnTo>
                    <a:lnTo>
                      <a:pt x="11249" y="11039"/>
                    </a:lnTo>
                    <a:lnTo>
                      <a:pt x="11269" y="11024"/>
                    </a:lnTo>
                    <a:lnTo>
                      <a:pt x="11276" y="11035"/>
                    </a:lnTo>
                    <a:lnTo>
                      <a:pt x="11286" y="11054"/>
                    </a:lnTo>
                    <a:lnTo>
                      <a:pt x="11293" y="11069"/>
                    </a:lnTo>
                    <a:lnTo>
                      <a:pt x="11300" y="11106"/>
                    </a:lnTo>
                    <a:lnTo>
                      <a:pt x="11298" y="11143"/>
                    </a:lnTo>
                    <a:lnTo>
                      <a:pt x="11286" y="11176"/>
                    </a:lnTo>
                    <a:lnTo>
                      <a:pt x="11269" y="11209"/>
                    </a:lnTo>
                    <a:lnTo>
                      <a:pt x="11261" y="11213"/>
                    </a:lnTo>
                    <a:lnTo>
                      <a:pt x="11249" y="11220"/>
                    </a:lnTo>
                    <a:lnTo>
                      <a:pt x="11232" y="11217"/>
                    </a:lnTo>
                    <a:lnTo>
                      <a:pt x="11215" y="11235"/>
                    </a:lnTo>
                    <a:lnTo>
                      <a:pt x="11210" y="11250"/>
                    </a:lnTo>
                    <a:lnTo>
                      <a:pt x="11208" y="11283"/>
                    </a:lnTo>
                    <a:lnTo>
                      <a:pt x="11203" y="11357"/>
                    </a:lnTo>
                    <a:lnTo>
                      <a:pt x="11198" y="11391"/>
                    </a:lnTo>
                    <a:lnTo>
                      <a:pt x="11196" y="11406"/>
                    </a:lnTo>
                    <a:lnTo>
                      <a:pt x="11179" y="11417"/>
                    </a:lnTo>
                    <a:lnTo>
                      <a:pt x="11159" y="11424"/>
                    </a:lnTo>
                    <a:lnTo>
                      <a:pt x="11142" y="11417"/>
                    </a:lnTo>
                    <a:lnTo>
                      <a:pt x="11133" y="11391"/>
                    </a:lnTo>
                    <a:close/>
                    <a:moveTo>
                      <a:pt x="11014" y="366"/>
                    </a:moveTo>
                    <a:lnTo>
                      <a:pt x="11016" y="363"/>
                    </a:lnTo>
                    <a:lnTo>
                      <a:pt x="11036" y="329"/>
                    </a:lnTo>
                    <a:lnTo>
                      <a:pt x="11053" y="315"/>
                    </a:lnTo>
                    <a:lnTo>
                      <a:pt x="11062" y="296"/>
                    </a:lnTo>
                    <a:lnTo>
                      <a:pt x="11072" y="285"/>
                    </a:lnTo>
                    <a:lnTo>
                      <a:pt x="11089" y="270"/>
                    </a:lnTo>
                    <a:lnTo>
                      <a:pt x="11094" y="259"/>
                    </a:lnTo>
                    <a:lnTo>
                      <a:pt x="11106" y="244"/>
                    </a:lnTo>
                    <a:lnTo>
                      <a:pt x="11123" y="222"/>
                    </a:lnTo>
                    <a:lnTo>
                      <a:pt x="11125" y="222"/>
                    </a:lnTo>
                    <a:lnTo>
                      <a:pt x="11142" y="203"/>
                    </a:lnTo>
                    <a:lnTo>
                      <a:pt x="11159" y="189"/>
                    </a:lnTo>
                    <a:lnTo>
                      <a:pt x="11164" y="189"/>
                    </a:lnTo>
                    <a:lnTo>
                      <a:pt x="11179" y="170"/>
                    </a:lnTo>
                    <a:lnTo>
                      <a:pt x="11196" y="152"/>
                    </a:lnTo>
                    <a:lnTo>
                      <a:pt x="11196" y="148"/>
                    </a:lnTo>
                    <a:lnTo>
                      <a:pt x="11215" y="122"/>
                    </a:lnTo>
                    <a:lnTo>
                      <a:pt x="11223" y="115"/>
                    </a:lnTo>
                    <a:lnTo>
                      <a:pt x="11232" y="92"/>
                    </a:lnTo>
                    <a:lnTo>
                      <a:pt x="11242" y="81"/>
                    </a:lnTo>
                    <a:lnTo>
                      <a:pt x="11249" y="59"/>
                    </a:lnTo>
                    <a:lnTo>
                      <a:pt x="11269" y="48"/>
                    </a:lnTo>
                    <a:lnTo>
                      <a:pt x="11286" y="44"/>
                    </a:lnTo>
                    <a:lnTo>
                      <a:pt x="11286" y="41"/>
                    </a:lnTo>
                    <a:lnTo>
                      <a:pt x="11303" y="29"/>
                    </a:lnTo>
                    <a:lnTo>
                      <a:pt x="11322" y="22"/>
                    </a:lnTo>
                    <a:lnTo>
                      <a:pt x="11339" y="11"/>
                    </a:lnTo>
                    <a:lnTo>
                      <a:pt x="11346" y="7"/>
                    </a:lnTo>
                    <a:lnTo>
                      <a:pt x="11358" y="0"/>
                    </a:lnTo>
                    <a:lnTo>
                      <a:pt x="11375" y="0"/>
                    </a:lnTo>
                    <a:lnTo>
                      <a:pt x="11380" y="7"/>
                    </a:lnTo>
                    <a:lnTo>
                      <a:pt x="11375" y="15"/>
                    </a:lnTo>
                    <a:lnTo>
                      <a:pt x="11361" y="44"/>
                    </a:lnTo>
                    <a:lnTo>
                      <a:pt x="11358" y="48"/>
                    </a:lnTo>
                    <a:lnTo>
                      <a:pt x="11339" y="70"/>
                    </a:lnTo>
                    <a:lnTo>
                      <a:pt x="11334" y="81"/>
                    </a:lnTo>
                    <a:lnTo>
                      <a:pt x="11322" y="96"/>
                    </a:lnTo>
                    <a:lnTo>
                      <a:pt x="11305" y="115"/>
                    </a:lnTo>
                    <a:lnTo>
                      <a:pt x="11303" y="118"/>
                    </a:lnTo>
                    <a:lnTo>
                      <a:pt x="11269" y="148"/>
                    </a:lnTo>
                    <a:lnTo>
                      <a:pt x="11264" y="152"/>
                    </a:lnTo>
                    <a:lnTo>
                      <a:pt x="11249" y="166"/>
                    </a:lnTo>
                    <a:lnTo>
                      <a:pt x="11232" y="185"/>
                    </a:lnTo>
                    <a:lnTo>
                      <a:pt x="11232" y="189"/>
                    </a:lnTo>
                    <a:lnTo>
                      <a:pt x="11215" y="207"/>
                    </a:lnTo>
                    <a:lnTo>
                      <a:pt x="11203" y="222"/>
                    </a:lnTo>
                    <a:lnTo>
                      <a:pt x="11196" y="244"/>
                    </a:lnTo>
                    <a:lnTo>
                      <a:pt x="11181" y="259"/>
                    </a:lnTo>
                    <a:lnTo>
                      <a:pt x="11179" y="274"/>
                    </a:lnTo>
                    <a:lnTo>
                      <a:pt x="11159" y="289"/>
                    </a:lnTo>
                    <a:lnTo>
                      <a:pt x="11147" y="296"/>
                    </a:lnTo>
                    <a:lnTo>
                      <a:pt x="11142" y="303"/>
                    </a:lnTo>
                    <a:lnTo>
                      <a:pt x="11125" y="311"/>
                    </a:lnTo>
                    <a:lnTo>
                      <a:pt x="11106" y="318"/>
                    </a:lnTo>
                    <a:lnTo>
                      <a:pt x="11089" y="329"/>
                    </a:lnTo>
                    <a:lnTo>
                      <a:pt x="11087" y="329"/>
                    </a:lnTo>
                    <a:lnTo>
                      <a:pt x="11072" y="344"/>
                    </a:lnTo>
                    <a:lnTo>
                      <a:pt x="11053" y="352"/>
                    </a:lnTo>
                    <a:lnTo>
                      <a:pt x="11038" y="366"/>
                    </a:lnTo>
                    <a:lnTo>
                      <a:pt x="11036" y="366"/>
                    </a:lnTo>
                    <a:lnTo>
                      <a:pt x="11016" y="370"/>
                    </a:lnTo>
                    <a:lnTo>
                      <a:pt x="11014" y="366"/>
                    </a:lnTo>
                    <a:close/>
                    <a:moveTo>
                      <a:pt x="0" y="222"/>
                    </a:moveTo>
                    <a:lnTo>
                      <a:pt x="12" y="203"/>
                    </a:lnTo>
                    <a:lnTo>
                      <a:pt x="26" y="189"/>
                    </a:lnTo>
                    <a:lnTo>
                      <a:pt x="29" y="185"/>
                    </a:lnTo>
                    <a:lnTo>
                      <a:pt x="31" y="189"/>
                    </a:lnTo>
                    <a:lnTo>
                      <a:pt x="36" y="222"/>
                    </a:lnTo>
                    <a:lnTo>
                      <a:pt x="29" y="244"/>
                    </a:lnTo>
                    <a:lnTo>
                      <a:pt x="12" y="248"/>
                    </a:lnTo>
                    <a:lnTo>
                      <a:pt x="0" y="222"/>
                    </a:lnTo>
                    <a:close/>
                    <a:moveTo>
                      <a:pt x="77" y="222"/>
                    </a:moveTo>
                    <a:lnTo>
                      <a:pt x="82" y="203"/>
                    </a:lnTo>
                    <a:lnTo>
                      <a:pt x="87" y="222"/>
                    </a:lnTo>
                    <a:lnTo>
                      <a:pt x="82" y="237"/>
                    </a:lnTo>
                    <a:lnTo>
                      <a:pt x="77" y="222"/>
                    </a:lnTo>
                    <a:close/>
                    <a:moveTo>
                      <a:pt x="191" y="152"/>
                    </a:moveTo>
                    <a:lnTo>
                      <a:pt x="189" y="141"/>
                    </a:lnTo>
                    <a:lnTo>
                      <a:pt x="172" y="122"/>
                    </a:lnTo>
                    <a:lnTo>
                      <a:pt x="152" y="122"/>
                    </a:lnTo>
                    <a:lnTo>
                      <a:pt x="135" y="115"/>
                    </a:lnTo>
                    <a:lnTo>
                      <a:pt x="152" y="111"/>
                    </a:lnTo>
                    <a:lnTo>
                      <a:pt x="172" y="111"/>
                    </a:lnTo>
                    <a:lnTo>
                      <a:pt x="189" y="107"/>
                    </a:lnTo>
                    <a:lnTo>
                      <a:pt x="208" y="89"/>
                    </a:lnTo>
                    <a:lnTo>
                      <a:pt x="225" y="92"/>
                    </a:lnTo>
                    <a:lnTo>
                      <a:pt x="233" y="115"/>
                    </a:lnTo>
                    <a:lnTo>
                      <a:pt x="225" y="133"/>
                    </a:lnTo>
                    <a:lnTo>
                      <a:pt x="216" y="152"/>
                    </a:lnTo>
                    <a:lnTo>
                      <a:pt x="208" y="155"/>
                    </a:lnTo>
                    <a:lnTo>
                      <a:pt x="191" y="15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AAA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8" name="Level 4 negativ Hochfeld">
                <a:extLst>
                  <a:ext uri="{FF2B5EF4-FFF2-40B4-BE49-F238E27FC236}">
                    <a16:creationId xmlns:a16="http://schemas.microsoft.com/office/drawing/2014/main" id="{5D487CC5-25C4-9844-F63C-488C57E9A23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37901" y="2257425"/>
                <a:ext cx="88900" cy="3698875"/>
              </a:xfrm>
              <a:custGeom>
                <a:avLst/>
                <a:gdLst>
                  <a:gd name="T0" fmla="*/ 68 w 272"/>
                  <a:gd name="T1" fmla="*/ 11354 h 11369"/>
                  <a:gd name="T2" fmla="*/ 59 w 272"/>
                  <a:gd name="T3" fmla="*/ 11287 h 11369"/>
                  <a:gd name="T4" fmla="*/ 85 w 272"/>
                  <a:gd name="T5" fmla="*/ 11213 h 11369"/>
                  <a:gd name="T6" fmla="*/ 122 w 272"/>
                  <a:gd name="T7" fmla="*/ 11206 h 11369"/>
                  <a:gd name="T8" fmla="*/ 132 w 272"/>
                  <a:gd name="T9" fmla="*/ 11250 h 11369"/>
                  <a:gd name="T10" fmla="*/ 122 w 272"/>
                  <a:gd name="T11" fmla="*/ 11347 h 11369"/>
                  <a:gd name="T12" fmla="*/ 98 w 272"/>
                  <a:gd name="T13" fmla="*/ 11358 h 11369"/>
                  <a:gd name="T14" fmla="*/ 73 w 272"/>
                  <a:gd name="T15" fmla="*/ 11358 h 11369"/>
                  <a:gd name="T16" fmla="*/ 141 w 272"/>
                  <a:gd name="T17" fmla="*/ 11121 h 11369"/>
                  <a:gd name="T18" fmla="*/ 149 w 272"/>
                  <a:gd name="T19" fmla="*/ 11073 h 11369"/>
                  <a:gd name="T20" fmla="*/ 163 w 272"/>
                  <a:gd name="T21" fmla="*/ 11036 h 11369"/>
                  <a:gd name="T22" fmla="*/ 195 w 272"/>
                  <a:gd name="T23" fmla="*/ 11013 h 11369"/>
                  <a:gd name="T24" fmla="*/ 212 w 272"/>
                  <a:gd name="T25" fmla="*/ 11073 h 11369"/>
                  <a:gd name="T26" fmla="*/ 207 w 272"/>
                  <a:gd name="T27" fmla="*/ 11143 h 11369"/>
                  <a:gd name="T28" fmla="*/ 175 w 272"/>
                  <a:gd name="T29" fmla="*/ 11176 h 11369"/>
                  <a:gd name="T30" fmla="*/ 141 w 272"/>
                  <a:gd name="T31" fmla="*/ 11169 h 11369"/>
                  <a:gd name="T32" fmla="*/ 0 w 272"/>
                  <a:gd name="T33" fmla="*/ 263 h 11369"/>
                  <a:gd name="T34" fmla="*/ 25 w 272"/>
                  <a:gd name="T35" fmla="*/ 226 h 11369"/>
                  <a:gd name="T36" fmla="*/ 51 w 272"/>
                  <a:gd name="T37" fmla="*/ 193 h 11369"/>
                  <a:gd name="T38" fmla="*/ 68 w 272"/>
                  <a:gd name="T39" fmla="*/ 170 h 11369"/>
                  <a:gd name="T40" fmla="*/ 149 w 272"/>
                  <a:gd name="T41" fmla="*/ 82 h 11369"/>
                  <a:gd name="T42" fmla="*/ 170 w 272"/>
                  <a:gd name="T43" fmla="*/ 48 h 11369"/>
                  <a:gd name="T44" fmla="*/ 195 w 272"/>
                  <a:gd name="T45" fmla="*/ 15 h 11369"/>
                  <a:gd name="T46" fmla="*/ 221 w 272"/>
                  <a:gd name="T47" fmla="*/ 11 h 11369"/>
                  <a:gd name="T48" fmla="*/ 248 w 272"/>
                  <a:gd name="T49" fmla="*/ 0 h 11369"/>
                  <a:gd name="T50" fmla="*/ 272 w 272"/>
                  <a:gd name="T51" fmla="*/ 11 h 11369"/>
                  <a:gd name="T52" fmla="*/ 255 w 272"/>
                  <a:gd name="T53" fmla="*/ 48 h 11369"/>
                  <a:gd name="T54" fmla="*/ 229 w 272"/>
                  <a:gd name="T55" fmla="*/ 78 h 11369"/>
                  <a:gd name="T56" fmla="*/ 212 w 272"/>
                  <a:gd name="T57" fmla="*/ 100 h 11369"/>
                  <a:gd name="T58" fmla="*/ 175 w 272"/>
                  <a:gd name="T59" fmla="*/ 130 h 11369"/>
                  <a:gd name="T60" fmla="*/ 158 w 272"/>
                  <a:gd name="T61" fmla="*/ 156 h 11369"/>
                  <a:gd name="T62" fmla="*/ 129 w 272"/>
                  <a:gd name="T63" fmla="*/ 189 h 11369"/>
                  <a:gd name="T64" fmla="*/ 107 w 272"/>
                  <a:gd name="T65" fmla="*/ 226 h 11369"/>
                  <a:gd name="T66" fmla="*/ 85 w 272"/>
                  <a:gd name="T67" fmla="*/ 256 h 11369"/>
                  <a:gd name="T68" fmla="*/ 32 w 272"/>
                  <a:gd name="T69" fmla="*/ 274 h 11369"/>
                  <a:gd name="T70" fmla="*/ 0 w 272"/>
                  <a:gd name="T71" fmla="*/ 263 h 11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72" h="11369">
                    <a:moveTo>
                      <a:pt x="73" y="11358"/>
                    </a:moveTo>
                    <a:lnTo>
                      <a:pt x="68" y="11354"/>
                    </a:lnTo>
                    <a:lnTo>
                      <a:pt x="61" y="11324"/>
                    </a:lnTo>
                    <a:lnTo>
                      <a:pt x="59" y="11287"/>
                    </a:lnTo>
                    <a:lnTo>
                      <a:pt x="61" y="11250"/>
                    </a:lnTo>
                    <a:lnTo>
                      <a:pt x="85" y="11213"/>
                    </a:lnTo>
                    <a:lnTo>
                      <a:pt x="105" y="11217"/>
                    </a:lnTo>
                    <a:lnTo>
                      <a:pt x="122" y="11206"/>
                    </a:lnTo>
                    <a:lnTo>
                      <a:pt x="129" y="11217"/>
                    </a:lnTo>
                    <a:lnTo>
                      <a:pt x="132" y="11250"/>
                    </a:lnTo>
                    <a:lnTo>
                      <a:pt x="127" y="11324"/>
                    </a:lnTo>
                    <a:lnTo>
                      <a:pt x="122" y="11347"/>
                    </a:lnTo>
                    <a:lnTo>
                      <a:pt x="105" y="11354"/>
                    </a:lnTo>
                    <a:lnTo>
                      <a:pt x="98" y="11358"/>
                    </a:lnTo>
                    <a:lnTo>
                      <a:pt x="85" y="11369"/>
                    </a:lnTo>
                    <a:lnTo>
                      <a:pt x="73" y="11358"/>
                    </a:lnTo>
                    <a:close/>
                    <a:moveTo>
                      <a:pt x="139" y="11143"/>
                    </a:moveTo>
                    <a:lnTo>
                      <a:pt x="141" y="11121"/>
                    </a:lnTo>
                    <a:lnTo>
                      <a:pt x="141" y="11110"/>
                    </a:lnTo>
                    <a:lnTo>
                      <a:pt x="149" y="11073"/>
                    </a:lnTo>
                    <a:lnTo>
                      <a:pt x="158" y="11043"/>
                    </a:lnTo>
                    <a:lnTo>
                      <a:pt x="163" y="11036"/>
                    </a:lnTo>
                    <a:lnTo>
                      <a:pt x="175" y="11024"/>
                    </a:lnTo>
                    <a:lnTo>
                      <a:pt x="195" y="11013"/>
                    </a:lnTo>
                    <a:lnTo>
                      <a:pt x="207" y="11036"/>
                    </a:lnTo>
                    <a:lnTo>
                      <a:pt x="212" y="11073"/>
                    </a:lnTo>
                    <a:lnTo>
                      <a:pt x="212" y="11110"/>
                    </a:lnTo>
                    <a:lnTo>
                      <a:pt x="207" y="11143"/>
                    </a:lnTo>
                    <a:lnTo>
                      <a:pt x="195" y="11165"/>
                    </a:lnTo>
                    <a:lnTo>
                      <a:pt x="175" y="11176"/>
                    </a:lnTo>
                    <a:lnTo>
                      <a:pt x="158" y="11165"/>
                    </a:lnTo>
                    <a:lnTo>
                      <a:pt x="141" y="11169"/>
                    </a:lnTo>
                    <a:lnTo>
                      <a:pt x="139" y="11143"/>
                    </a:lnTo>
                    <a:close/>
                    <a:moveTo>
                      <a:pt x="0" y="263"/>
                    </a:moveTo>
                    <a:lnTo>
                      <a:pt x="15" y="248"/>
                    </a:lnTo>
                    <a:lnTo>
                      <a:pt x="25" y="226"/>
                    </a:lnTo>
                    <a:lnTo>
                      <a:pt x="32" y="215"/>
                    </a:lnTo>
                    <a:lnTo>
                      <a:pt x="51" y="193"/>
                    </a:lnTo>
                    <a:lnTo>
                      <a:pt x="51" y="189"/>
                    </a:lnTo>
                    <a:lnTo>
                      <a:pt x="68" y="170"/>
                    </a:lnTo>
                    <a:lnTo>
                      <a:pt x="85" y="159"/>
                    </a:lnTo>
                    <a:cubicBezTo>
                      <a:pt x="109" y="138"/>
                      <a:pt x="128" y="107"/>
                      <a:pt x="149" y="82"/>
                    </a:cubicBezTo>
                    <a:lnTo>
                      <a:pt x="158" y="59"/>
                    </a:lnTo>
                    <a:lnTo>
                      <a:pt x="170" y="48"/>
                    </a:lnTo>
                    <a:lnTo>
                      <a:pt x="175" y="30"/>
                    </a:lnTo>
                    <a:lnTo>
                      <a:pt x="195" y="15"/>
                    </a:lnTo>
                    <a:lnTo>
                      <a:pt x="212" y="15"/>
                    </a:lnTo>
                    <a:lnTo>
                      <a:pt x="221" y="11"/>
                    </a:lnTo>
                    <a:lnTo>
                      <a:pt x="229" y="4"/>
                    </a:lnTo>
                    <a:lnTo>
                      <a:pt x="248" y="0"/>
                    </a:lnTo>
                    <a:lnTo>
                      <a:pt x="265" y="0"/>
                    </a:lnTo>
                    <a:lnTo>
                      <a:pt x="272" y="11"/>
                    </a:lnTo>
                    <a:lnTo>
                      <a:pt x="265" y="19"/>
                    </a:lnTo>
                    <a:lnTo>
                      <a:pt x="255" y="48"/>
                    </a:lnTo>
                    <a:lnTo>
                      <a:pt x="248" y="56"/>
                    </a:lnTo>
                    <a:lnTo>
                      <a:pt x="229" y="78"/>
                    </a:lnTo>
                    <a:lnTo>
                      <a:pt x="229" y="82"/>
                    </a:lnTo>
                    <a:lnTo>
                      <a:pt x="212" y="100"/>
                    </a:lnTo>
                    <a:lnTo>
                      <a:pt x="195" y="115"/>
                    </a:lnTo>
                    <a:lnTo>
                      <a:pt x="175" y="130"/>
                    </a:lnTo>
                    <a:lnTo>
                      <a:pt x="158" y="152"/>
                    </a:lnTo>
                    <a:lnTo>
                      <a:pt x="158" y="156"/>
                    </a:lnTo>
                    <a:lnTo>
                      <a:pt x="141" y="174"/>
                    </a:lnTo>
                    <a:lnTo>
                      <a:pt x="129" y="189"/>
                    </a:lnTo>
                    <a:lnTo>
                      <a:pt x="122" y="211"/>
                    </a:lnTo>
                    <a:lnTo>
                      <a:pt x="107" y="226"/>
                    </a:lnTo>
                    <a:lnTo>
                      <a:pt x="105" y="237"/>
                    </a:lnTo>
                    <a:lnTo>
                      <a:pt x="85" y="256"/>
                    </a:lnTo>
                    <a:lnTo>
                      <a:pt x="51" y="270"/>
                    </a:lnTo>
                    <a:lnTo>
                      <a:pt x="32" y="274"/>
                    </a:lnTo>
                    <a:lnTo>
                      <a:pt x="15" y="282"/>
                    </a:lnTo>
                    <a:lnTo>
                      <a:pt x="0" y="2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888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9" name="Level 5 negativ Hochfeld">
                <a:extLst>
                  <a:ext uri="{FF2B5EF4-FFF2-40B4-BE49-F238E27FC236}">
                    <a16:creationId xmlns:a16="http://schemas.microsoft.com/office/drawing/2014/main" id="{989CC20C-A5E6-5DF2-7F4C-1368636F3A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49013" y="2263775"/>
                <a:ext cx="68263" cy="3681413"/>
              </a:xfrm>
              <a:custGeom>
                <a:avLst/>
                <a:gdLst>
                  <a:gd name="T0" fmla="*/ 44 w 212"/>
                  <a:gd name="T1" fmla="*/ 11305 h 11317"/>
                  <a:gd name="T2" fmla="*/ 37 w 212"/>
                  <a:gd name="T3" fmla="*/ 11268 h 11317"/>
                  <a:gd name="T4" fmla="*/ 42 w 212"/>
                  <a:gd name="T5" fmla="*/ 11231 h 11317"/>
                  <a:gd name="T6" fmla="*/ 51 w 212"/>
                  <a:gd name="T7" fmla="*/ 11217 h 11317"/>
                  <a:gd name="T8" fmla="*/ 71 w 212"/>
                  <a:gd name="T9" fmla="*/ 11228 h 11317"/>
                  <a:gd name="T10" fmla="*/ 88 w 212"/>
                  <a:gd name="T11" fmla="*/ 11217 h 11317"/>
                  <a:gd name="T12" fmla="*/ 90 w 212"/>
                  <a:gd name="T13" fmla="*/ 11231 h 11317"/>
                  <a:gd name="T14" fmla="*/ 90 w 212"/>
                  <a:gd name="T15" fmla="*/ 11268 h 11317"/>
                  <a:gd name="T16" fmla="*/ 88 w 212"/>
                  <a:gd name="T17" fmla="*/ 11287 h 11317"/>
                  <a:gd name="T18" fmla="*/ 71 w 212"/>
                  <a:gd name="T19" fmla="*/ 11291 h 11317"/>
                  <a:gd name="T20" fmla="*/ 61 w 212"/>
                  <a:gd name="T21" fmla="*/ 11305 h 11317"/>
                  <a:gd name="T22" fmla="*/ 51 w 212"/>
                  <a:gd name="T23" fmla="*/ 11317 h 11317"/>
                  <a:gd name="T24" fmla="*/ 44 w 212"/>
                  <a:gd name="T25" fmla="*/ 11305 h 11317"/>
                  <a:gd name="T26" fmla="*/ 131 w 212"/>
                  <a:gd name="T27" fmla="*/ 11124 h 11317"/>
                  <a:gd name="T28" fmla="*/ 124 w 212"/>
                  <a:gd name="T29" fmla="*/ 11094 h 11317"/>
                  <a:gd name="T30" fmla="*/ 124 w 212"/>
                  <a:gd name="T31" fmla="*/ 11087 h 11317"/>
                  <a:gd name="T32" fmla="*/ 136 w 212"/>
                  <a:gd name="T33" fmla="*/ 11054 h 11317"/>
                  <a:gd name="T34" fmla="*/ 141 w 212"/>
                  <a:gd name="T35" fmla="*/ 11046 h 11317"/>
                  <a:gd name="T36" fmla="*/ 161 w 212"/>
                  <a:gd name="T37" fmla="*/ 11031 h 11317"/>
                  <a:gd name="T38" fmla="*/ 165 w 212"/>
                  <a:gd name="T39" fmla="*/ 11054 h 11317"/>
                  <a:gd name="T40" fmla="*/ 168 w 212"/>
                  <a:gd name="T41" fmla="*/ 11091 h 11317"/>
                  <a:gd name="T42" fmla="*/ 161 w 212"/>
                  <a:gd name="T43" fmla="*/ 11124 h 11317"/>
                  <a:gd name="T44" fmla="*/ 161 w 212"/>
                  <a:gd name="T45" fmla="*/ 11128 h 11317"/>
                  <a:gd name="T46" fmla="*/ 141 w 212"/>
                  <a:gd name="T47" fmla="*/ 11135 h 11317"/>
                  <a:gd name="T48" fmla="*/ 131 w 212"/>
                  <a:gd name="T49" fmla="*/ 11124 h 11317"/>
                  <a:gd name="T50" fmla="*/ 0 w 212"/>
                  <a:gd name="T51" fmla="*/ 207 h 11317"/>
                  <a:gd name="T52" fmla="*/ 17 w 212"/>
                  <a:gd name="T53" fmla="*/ 181 h 11317"/>
                  <a:gd name="T54" fmla="*/ 17 w 212"/>
                  <a:gd name="T55" fmla="*/ 170 h 11317"/>
                  <a:gd name="T56" fmla="*/ 34 w 212"/>
                  <a:gd name="T57" fmla="*/ 151 h 11317"/>
                  <a:gd name="T58" fmla="*/ 51 w 212"/>
                  <a:gd name="T59" fmla="*/ 140 h 11317"/>
                  <a:gd name="T60" fmla="*/ 56 w 212"/>
                  <a:gd name="T61" fmla="*/ 137 h 11317"/>
                  <a:gd name="T62" fmla="*/ 71 w 212"/>
                  <a:gd name="T63" fmla="*/ 118 h 11317"/>
                  <a:gd name="T64" fmla="*/ 88 w 212"/>
                  <a:gd name="T65" fmla="*/ 100 h 11317"/>
                  <a:gd name="T66" fmla="*/ 107 w 212"/>
                  <a:gd name="T67" fmla="*/ 74 h 11317"/>
                  <a:gd name="T68" fmla="*/ 117 w 212"/>
                  <a:gd name="T69" fmla="*/ 63 h 11317"/>
                  <a:gd name="T70" fmla="*/ 124 w 212"/>
                  <a:gd name="T71" fmla="*/ 44 h 11317"/>
                  <a:gd name="T72" fmla="*/ 139 w 212"/>
                  <a:gd name="T73" fmla="*/ 29 h 11317"/>
                  <a:gd name="T74" fmla="*/ 141 w 212"/>
                  <a:gd name="T75" fmla="*/ 14 h 11317"/>
                  <a:gd name="T76" fmla="*/ 161 w 212"/>
                  <a:gd name="T77" fmla="*/ 0 h 11317"/>
                  <a:gd name="T78" fmla="*/ 195 w 212"/>
                  <a:gd name="T79" fmla="*/ 0 h 11317"/>
                  <a:gd name="T80" fmla="*/ 212 w 212"/>
                  <a:gd name="T81" fmla="*/ 29 h 11317"/>
                  <a:gd name="T82" fmla="*/ 195 w 212"/>
                  <a:gd name="T83" fmla="*/ 48 h 11317"/>
                  <a:gd name="T84" fmla="*/ 192 w 212"/>
                  <a:gd name="T85" fmla="*/ 63 h 11317"/>
                  <a:gd name="T86" fmla="*/ 178 w 212"/>
                  <a:gd name="T87" fmla="*/ 77 h 11317"/>
                  <a:gd name="T88" fmla="*/ 161 w 212"/>
                  <a:gd name="T89" fmla="*/ 92 h 11317"/>
                  <a:gd name="T90" fmla="*/ 156 w 212"/>
                  <a:gd name="T91" fmla="*/ 100 h 11317"/>
                  <a:gd name="T92" fmla="*/ 141 w 212"/>
                  <a:gd name="T93" fmla="*/ 111 h 11317"/>
                  <a:gd name="T94" fmla="*/ 124 w 212"/>
                  <a:gd name="T95" fmla="*/ 133 h 11317"/>
                  <a:gd name="T96" fmla="*/ 122 w 212"/>
                  <a:gd name="T97" fmla="*/ 137 h 11317"/>
                  <a:gd name="T98" fmla="*/ 107 w 212"/>
                  <a:gd name="T99" fmla="*/ 155 h 11317"/>
                  <a:gd name="T100" fmla="*/ 95 w 212"/>
                  <a:gd name="T101" fmla="*/ 170 h 11317"/>
                  <a:gd name="T102" fmla="*/ 88 w 212"/>
                  <a:gd name="T103" fmla="*/ 189 h 11317"/>
                  <a:gd name="T104" fmla="*/ 71 w 212"/>
                  <a:gd name="T105" fmla="*/ 207 h 11317"/>
                  <a:gd name="T106" fmla="*/ 71 w 212"/>
                  <a:gd name="T107" fmla="*/ 211 h 11317"/>
                  <a:gd name="T108" fmla="*/ 51 w 212"/>
                  <a:gd name="T109" fmla="*/ 233 h 11317"/>
                  <a:gd name="T110" fmla="*/ 34 w 212"/>
                  <a:gd name="T111" fmla="*/ 240 h 11317"/>
                  <a:gd name="T112" fmla="*/ 17 w 212"/>
                  <a:gd name="T113" fmla="*/ 240 h 11317"/>
                  <a:gd name="T114" fmla="*/ 0 w 212"/>
                  <a:gd name="T115" fmla="*/ 207 h 11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2" h="11317">
                    <a:moveTo>
                      <a:pt x="44" y="11305"/>
                    </a:moveTo>
                    <a:lnTo>
                      <a:pt x="37" y="11268"/>
                    </a:lnTo>
                    <a:lnTo>
                      <a:pt x="42" y="11231"/>
                    </a:lnTo>
                    <a:lnTo>
                      <a:pt x="51" y="11217"/>
                    </a:lnTo>
                    <a:lnTo>
                      <a:pt x="71" y="11228"/>
                    </a:lnTo>
                    <a:lnTo>
                      <a:pt x="88" y="11217"/>
                    </a:lnTo>
                    <a:lnTo>
                      <a:pt x="90" y="11231"/>
                    </a:lnTo>
                    <a:lnTo>
                      <a:pt x="90" y="11268"/>
                    </a:lnTo>
                    <a:lnTo>
                      <a:pt x="88" y="11287"/>
                    </a:lnTo>
                    <a:lnTo>
                      <a:pt x="71" y="11291"/>
                    </a:lnTo>
                    <a:lnTo>
                      <a:pt x="61" y="11305"/>
                    </a:lnTo>
                    <a:lnTo>
                      <a:pt x="51" y="11317"/>
                    </a:lnTo>
                    <a:lnTo>
                      <a:pt x="44" y="11305"/>
                    </a:lnTo>
                    <a:close/>
                    <a:moveTo>
                      <a:pt x="131" y="11124"/>
                    </a:moveTo>
                    <a:lnTo>
                      <a:pt x="124" y="11094"/>
                    </a:lnTo>
                    <a:lnTo>
                      <a:pt x="124" y="11087"/>
                    </a:lnTo>
                    <a:lnTo>
                      <a:pt x="136" y="11054"/>
                    </a:lnTo>
                    <a:lnTo>
                      <a:pt x="141" y="11046"/>
                    </a:lnTo>
                    <a:lnTo>
                      <a:pt x="161" y="11031"/>
                    </a:lnTo>
                    <a:lnTo>
                      <a:pt x="165" y="11054"/>
                    </a:lnTo>
                    <a:lnTo>
                      <a:pt x="168" y="11091"/>
                    </a:lnTo>
                    <a:lnTo>
                      <a:pt x="161" y="11124"/>
                    </a:lnTo>
                    <a:lnTo>
                      <a:pt x="161" y="11128"/>
                    </a:lnTo>
                    <a:lnTo>
                      <a:pt x="141" y="11135"/>
                    </a:lnTo>
                    <a:lnTo>
                      <a:pt x="131" y="11124"/>
                    </a:lnTo>
                    <a:close/>
                    <a:moveTo>
                      <a:pt x="0" y="207"/>
                    </a:moveTo>
                    <a:lnTo>
                      <a:pt x="17" y="181"/>
                    </a:lnTo>
                    <a:lnTo>
                      <a:pt x="17" y="170"/>
                    </a:lnTo>
                    <a:lnTo>
                      <a:pt x="34" y="151"/>
                    </a:lnTo>
                    <a:lnTo>
                      <a:pt x="51" y="140"/>
                    </a:lnTo>
                    <a:lnTo>
                      <a:pt x="56" y="137"/>
                    </a:lnTo>
                    <a:lnTo>
                      <a:pt x="71" y="118"/>
                    </a:lnTo>
                    <a:lnTo>
                      <a:pt x="88" y="100"/>
                    </a:lnTo>
                    <a:lnTo>
                      <a:pt x="107" y="74"/>
                    </a:lnTo>
                    <a:lnTo>
                      <a:pt x="117" y="63"/>
                    </a:lnTo>
                    <a:lnTo>
                      <a:pt x="124" y="44"/>
                    </a:lnTo>
                    <a:lnTo>
                      <a:pt x="139" y="29"/>
                    </a:lnTo>
                    <a:lnTo>
                      <a:pt x="141" y="14"/>
                    </a:lnTo>
                    <a:lnTo>
                      <a:pt x="161" y="0"/>
                    </a:lnTo>
                    <a:lnTo>
                      <a:pt x="195" y="0"/>
                    </a:lnTo>
                    <a:lnTo>
                      <a:pt x="212" y="29"/>
                    </a:lnTo>
                    <a:lnTo>
                      <a:pt x="195" y="48"/>
                    </a:lnTo>
                    <a:lnTo>
                      <a:pt x="192" y="63"/>
                    </a:lnTo>
                    <a:lnTo>
                      <a:pt x="178" y="77"/>
                    </a:lnTo>
                    <a:lnTo>
                      <a:pt x="161" y="92"/>
                    </a:lnTo>
                    <a:lnTo>
                      <a:pt x="156" y="100"/>
                    </a:lnTo>
                    <a:lnTo>
                      <a:pt x="141" y="111"/>
                    </a:lnTo>
                    <a:lnTo>
                      <a:pt x="124" y="133"/>
                    </a:lnTo>
                    <a:lnTo>
                      <a:pt x="122" y="137"/>
                    </a:lnTo>
                    <a:lnTo>
                      <a:pt x="107" y="155"/>
                    </a:lnTo>
                    <a:lnTo>
                      <a:pt x="95" y="170"/>
                    </a:lnTo>
                    <a:lnTo>
                      <a:pt x="88" y="189"/>
                    </a:lnTo>
                    <a:lnTo>
                      <a:pt x="71" y="207"/>
                    </a:lnTo>
                    <a:lnTo>
                      <a:pt x="71" y="211"/>
                    </a:lnTo>
                    <a:lnTo>
                      <a:pt x="51" y="233"/>
                    </a:lnTo>
                    <a:lnTo>
                      <a:pt x="34" y="240"/>
                    </a:lnTo>
                    <a:lnTo>
                      <a:pt x="17" y="24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0" name="Level 6 negativ Hochfeld">
                <a:extLst>
                  <a:ext uri="{FF2B5EF4-FFF2-40B4-BE49-F238E27FC236}">
                    <a16:creationId xmlns:a16="http://schemas.microsoft.com/office/drawing/2014/main" id="{62B5D5BD-5F81-4E0E-BA10-77E4DEC17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2188" y="2263775"/>
                <a:ext cx="60325" cy="76200"/>
              </a:xfrm>
              <a:custGeom>
                <a:avLst/>
                <a:gdLst>
                  <a:gd name="T0" fmla="*/ 0 w 187"/>
                  <a:gd name="T1" fmla="*/ 204 h 234"/>
                  <a:gd name="T2" fmla="*/ 7 w 187"/>
                  <a:gd name="T3" fmla="*/ 193 h 234"/>
                  <a:gd name="T4" fmla="*/ 12 w 187"/>
                  <a:gd name="T5" fmla="*/ 167 h 234"/>
                  <a:gd name="T6" fmla="*/ 24 w 187"/>
                  <a:gd name="T7" fmla="*/ 152 h 234"/>
                  <a:gd name="T8" fmla="*/ 41 w 187"/>
                  <a:gd name="T9" fmla="*/ 137 h 234"/>
                  <a:gd name="T10" fmla="*/ 49 w 187"/>
                  <a:gd name="T11" fmla="*/ 134 h 234"/>
                  <a:gd name="T12" fmla="*/ 61 w 187"/>
                  <a:gd name="T13" fmla="*/ 119 h 234"/>
                  <a:gd name="T14" fmla="*/ 78 w 187"/>
                  <a:gd name="T15" fmla="*/ 100 h 234"/>
                  <a:gd name="T16" fmla="*/ 97 w 187"/>
                  <a:gd name="T17" fmla="*/ 71 h 234"/>
                  <a:gd name="T18" fmla="*/ 107 w 187"/>
                  <a:gd name="T19" fmla="*/ 60 h 234"/>
                  <a:gd name="T20" fmla="*/ 114 w 187"/>
                  <a:gd name="T21" fmla="*/ 45 h 234"/>
                  <a:gd name="T22" fmla="*/ 131 w 187"/>
                  <a:gd name="T23" fmla="*/ 26 h 234"/>
                  <a:gd name="T24" fmla="*/ 131 w 187"/>
                  <a:gd name="T25" fmla="*/ 23 h 234"/>
                  <a:gd name="T26" fmla="*/ 151 w 187"/>
                  <a:gd name="T27" fmla="*/ 0 h 234"/>
                  <a:gd name="T28" fmla="*/ 168 w 187"/>
                  <a:gd name="T29" fmla="*/ 4 h 234"/>
                  <a:gd name="T30" fmla="*/ 185 w 187"/>
                  <a:gd name="T31" fmla="*/ 23 h 234"/>
                  <a:gd name="T32" fmla="*/ 187 w 187"/>
                  <a:gd name="T33" fmla="*/ 26 h 234"/>
                  <a:gd name="T34" fmla="*/ 185 w 187"/>
                  <a:gd name="T35" fmla="*/ 26 h 234"/>
                  <a:gd name="T36" fmla="*/ 177 w 187"/>
                  <a:gd name="T37" fmla="*/ 60 h 234"/>
                  <a:gd name="T38" fmla="*/ 168 w 187"/>
                  <a:gd name="T39" fmla="*/ 71 h 234"/>
                  <a:gd name="T40" fmla="*/ 151 w 187"/>
                  <a:gd name="T41" fmla="*/ 89 h 234"/>
                  <a:gd name="T42" fmla="*/ 143 w 187"/>
                  <a:gd name="T43" fmla="*/ 97 h 234"/>
                  <a:gd name="T44" fmla="*/ 131 w 187"/>
                  <a:gd name="T45" fmla="*/ 108 h 234"/>
                  <a:gd name="T46" fmla="*/ 114 w 187"/>
                  <a:gd name="T47" fmla="*/ 126 h 234"/>
                  <a:gd name="T48" fmla="*/ 112 w 187"/>
                  <a:gd name="T49" fmla="*/ 134 h 234"/>
                  <a:gd name="T50" fmla="*/ 97 w 187"/>
                  <a:gd name="T51" fmla="*/ 148 h 234"/>
                  <a:gd name="T52" fmla="*/ 83 w 187"/>
                  <a:gd name="T53" fmla="*/ 167 h 234"/>
                  <a:gd name="T54" fmla="*/ 78 w 187"/>
                  <a:gd name="T55" fmla="*/ 186 h 234"/>
                  <a:gd name="T56" fmla="*/ 61 w 187"/>
                  <a:gd name="T57" fmla="*/ 200 h 234"/>
                  <a:gd name="T58" fmla="*/ 58 w 187"/>
                  <a:gd name="T59" fmla="*/ 204 h 234"/>
                  <a:gd name="T60" fmla="*/ 41 w 187"/>
                  <a:gd name="T61" fmla="*/ 226 h 234"/>
                  <a:gd name="T62" fmla="*/ 24 w 187"/>
                  <a:gd name="T63" fmla="*/ 234 h 234"/>
                  <a:gd name="T64" fmla="*/ 7 w 187"/>
                  <a:gd name="T65" fmla="*/ 219 h 234"/>
                  <a:gd name="T66" fmla="*/ 0 w 187"/>
                  <a:gd name="T67" fmla="*/ 20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7" h="234">
                    <a:moveTo>
                      <a:pt x="0" y="204"/>
                    </a:moveTo>
                    <a:lnTo>
                      <a:pt x="7" y="193"/>
                    </a:lnTo>
                    <a:lnTo>
                      <a:pt x="12" y="167"/>
                    </a:lnTo>
                    <a:lnTo>
                      <a:pt x="24" y="152"/>
                    </a:lnTo>
                    <a:lnTo>
                      <a:pt x="41" y="137"/>
                    </a:lnTo>
                    <a:lnTo>
                      <a:pt x="49" y="134"/>
                    </a:lnTo>
                    <a:lnTo>
                      <a:pt x="61" y="119"/>
                    </a:lnTo>
                    <a:lnTo>
                      <a:pt x="78" y="100"/>
                    </a:lnTo>
                    <a:lnTo>
                      <a:pt x="97" y="71"/>
                    </a:lnTo>
                    <a:lnTo>
                      <a:pt x="107" y="60"/>
                    </a:lnTo>
                    <a:lnTo>
                      <a:pt x="114" y="45"/>
                    </a:lnTo>
                    <a:lnTo>
                      <a:pt x="131" y="26"/>
                    </a:lnTo>
                    <a:lnTo>
                      <a:pt x="131" y="23"/>
                    </a:lnTo>
                    <a:lnTo>
                      <a:pt x="151" y="0"/>
                    </a:lnTo>
                    <a:lnTo>
                      <a:pt x="168" y="4"/>
                    </a:lnTo>
                    <a:lnTo>
                      <a:pt x="185" y="23"/>
                    </a:lnTo>
                    <a:lnTo>
                      <a:pt x="187" y="26"/>
                    </a:lnTo>
                    <a:lnTo>
                      <a:pt x="185" y="26"/>
                    </a:lnTo>
                    <a:lnTo>
                      <a:pt x="177" y="60"/>
                    </a:lnTo>
                    <a:lnTo>
                      <a:pt x="168" y="71"/>
                    </a:lnTo>
                    <a:lnTo>
                      <a:pt x="151" y="89"/>
                    </a:lnTo>
                    <a:lnTo>
                      <a:pt x="143" y="97"/>
                    </a:lnTo>
                    <a:lnTo>
                      <a:pt x="131" y="108"/>
                    </a:lnTo>
                    <a:lnTo>
                      <a:pt x="114" y="126"/>
                    </a:lnTo>
                    <a:lnTo>
                      <a:pt x="112" y="134"/>
                    </a:lnTo>
                    <a:lnTo>
                      <a:pt x="97" y="148"/>
                    </a:lnTo>
                    <a:lnTo>
                      <a:pt x="83" y="167"/>
                    </a:lnTo>
                    <a:lnTo>
                      <a:pt x="78" y="186"/>
                    </a:lnTo>
                    <a:lnTo>
                      <a:pt x="61" y="200"/>
                    </a:lnTo>
                    <a:lnTo>
                      <a:pt x="58" y="204"/>
                    </a:lnTo>
                    <a:lnTo>
                      <a:pt x="41" y="226"/>
                    </a:lnTo>
                    <a:lnTo>
                      <a:pt x="24" y="234"/>
                    </a:lnTo>
                    <a:lnTo>
                      <a:pt x="7" y="219"/>
                    </a:lnTo>
                    <a:lnTo>
                      <a:pt x="0" y="20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1" name="Level 7 negativ Hochfeld">
                <a:extLst>
                  <a:ext uri="{FF2B5EF4-FFF2-40B4-BE49-F238E27FC236}">
                    <a16:creationId xmlns:a16="http://schemas.microsoft.com/office/drawing/2014/main" id="{FB0A3FDE-157D-C8E2-A30C-79EC9D81A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5363" y="2266950"/>
                <a:ext cx="52388" cy="69850"/>
              </a:xfrm>
              <a:custGeom>
                <a:avLst/>
                <a:gdLst>
                  <a:gd name="T0" fmla="*/ 0 w 160"/>
                  <a:gd name="T1" fmla="*/ 193 h 212"/>
                  <a:gd name="T2" fmla="*/ 5 w 160"/>
                  <a:gd name="T3" fmla="*/ 156 h 212"/>
                  <a:gd name="T4" fmla="*/ 14 w 160"/>
                  <a:gd name="T5" fmla="*/ 149 h 212"/>
                  <a:gd name="T6" fmla="*/ 31 w 160"/>
                  <a:gd name="T7" fmla="*/ 134 h 212"/>
                  <a:gd name="T8" fmla="*/ 51 w 160"/>
                  <a:gd name="T9" fmla="*/ 112 h 212"/>
                  <a:gd name="T10" fmla="*/ 68 w 160"/>
                  <a:gd name="T11" fmla="*/ 89 h 212"/>
                  <a:gd name="T12" fmla="*/ 73 w 160"/>
                  <a:gd name="T13" fmla="*/ 86 h 212"/>
                  <a:gd name="T14" fmla="*/ 87 w 160"/>
                  <a:gd name="T15" fmla="*/ 63 h 212"/>
                  <a:gd name="T16" fmla="*/ 102 w 160"/>
                  <a:gd name="T17" fmla="*/ 49 h 212"/>
                  <a:gd name="T18" fmla="*/ 121 w 160"/>
                  <a:gd name="T19" fmla="*/ 19 h 212"/>
                  <a:gd name="T20" fmla="*/ 128 w 160"/>
                  <a:gd name="T21" fmla="*/ 15 h 212"/>
                  <a:gd name="T22" fmla="*/ 141 w 160"/>
                  <a:gd name="T23" fmla="*/ 0 h 212"/>
                  <a:gd name="T24" fmla="*/ 158 w 160"/>
                  <a:gd name="T25" fmla="*/ 12 h 212"/>
                  <a:gd name="T26" fmla="*/ 160 w 160"/>
                  <a:gd name="T27" fmla="*/ 15 h 212"/>
                  <a:gd name="T28" fmla="*/ 158 w 160"/>
                  <a:gd name="T29" fmla="*/ 49 h 212"/>
                  <a:gd name="T30" fmla="*/ 141 w 160"/>
                  <a:gd name="T31" fmla="*/ 71 h 212"/>
                  <a:gd name="T32" fmla="*/ 128 w 160"/>
                  <a:gd name="T33" fmla="*/ 86 h 212"/>
                  <a:gd name="T34" fmla="*/ 121 w 160"/>
                  <a:gd name="T35" fmla="*/ 89 h 212"/>
                  <a:gd name="T36" fmla="*/ 104 w 160"/>
                  <a:gd name="T37" fmla="*/ 112 h 212"/>
                  <a:gd name="T38" fmla="*/ 99 w 160"/>
                  <a:gd name="T39" fmla="*/ 123 h 212"/>
                  <a:gd name="T40" fmla="*/ 87 w 160"/>
                  <a:gd name="T41" fmla="*/ 137 h 212"/>
                  <a:gd name="T42" fmla="*/ 73 w 160"/>
                  <a:gd name="T43" fmla="*/ 156 h 212"/>
                  <a:gd name="T44" fmla="*/ 68 w 160"/>
                  <a:gd name="T45" fmla="*/ 167 h 212"/>
                  <a:gd name="T46" fmla="*/ 51 w 160"/>
                  <a:gd name="T47" fmla="*/ 182 h 212"/>
                  <a:gd name="T48" fmla="*/ 44 w 160"/>
                  <a:gd name="T49" fmla="*/ 193 h 212"/>
                  <a:gd name="T50" fmla="*/ 31 w 160"/>
                  <a:gd name="T51" fmla="*/ 208 h 212"/>
                  <a:gd name="T52" fmla="*/ 14 w 160"/>
                  <a:gd name="T53" fmla="*/ 212 h 212"/>
                  <a:gd name="T54" fmla="*/ 0 w 160"/>
                  <a:gd name="T55" fmla="*/ 193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212">
                    <a:moveTo>
                      <a:pt x="0" y="193"/>
                    </a:moveTo>
                    <a:lnTo>
                      <a:pt x="5" y="156"/>
                    </a:lnTo>
                    <a:lnTo>
                      <a:pt x="14" y="149"/>
                    </a:lnTo>
                    <a:lnTo>
                      <a:pt x="31" y="134"/>
                    </a:lnTo>
                    <a:lnTo>
                      <a:pt x="51" y="112"/>
                    </a:lnTo>
                    <a:lnTo>
                      <a:pt x="68" y="89"/>
                    </a:lnTo>
                    <a:lnTo>
                      <a:pt x="73" y="86"/>
                    </a:lnTo>
                    <a:lnTo>
                      <a:pt x="87" y="63"/>
                    </a:lnTo>
                    <a:lnTo>
                      <a:pt x="102" y="49"/>
                    </a:lnTo>
                    <a:lnTo>
                      <a:pt x="121" y="19"/>
                    </a:lnTo>
                    <a:lnTo>
                      <a:pt x="128" y="15"/>
                    </a:lnTo>
                    <a:lnTo>
                      <a:pt x="141" y="0"/>
                    </a:lnTo>
                    <a:lnTo>
                      <a:pt x="158" y="12"/>
                    </a:lnTo>
                    <a:lnTo>
                      <a:pt x="160" y="15"/>
                    </a:lnTo>
                    <a:lnTo>
                      <a:pt x="158" y="49"/>
                    </a:lnTo>
                    <a:lnTo>
                      <a:pt x="141" y="71"/>
                    </a:lnTo>
                    <a:lnTo>
                      <a:pt x="128" y="86"/>
                    </a:lnTo>
                    <a:lnTo>
                      <a:pt x="121" y="89"/>
                    </a:lnTo>
                    <a:lnTo>
                      <a:pt x="104" y="112"/>
                    </a:lnTo>
                    <a:lnTo>
                      <a:pt x="99" y="123"/>
                    </a:lnTo>
                    <a:lnTo>
                      <a:pt x="87" y="137"/>
                    </a:lnTo>
                    <a:lnTo>
                      <a:pt x="73" y="156"/>
                    </a:lnTo>
                    <a:lnTo>
                      <a:pt x="68" y="167"/>
                    </a:lnTo>
                    <a:lnTo>
                      <a:pt x="51" y="182"/>
                    </a:lnTo>
                    <a:lnTo>
                      <a:pt x="44" y="193"/>
                    </a:lnTo>
                    <a:lnTo>
                      <a:pt x="31" y="208"/>
                    </a:lnTo>
                    <a:lnTo>
                      <a:pt x="14" y="212"/>
                    </a:lnTo>
                    <a:lnTo>
                      <a:pt x="0" y="19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2" name="Level 8 negativ Hochfeld">
                <a:extLst>
                  <a:ext uri="{FF2B5EF4-FFF2-40B4-BE49-F238E27FC236}">
                    <a16:creationId xmlns:a16="http://schemas.microsoft.com/office/drawing/2014/main" id="{92911341-04BC-D37A-5385-EA88D66D9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8538" y="2273300"/>
                <a:ext cx="46038" cy="58738"/>
              </a:xfrm>
              <a:custGeom>
                <a:avLst/>
                <a:gdLst>
                  <a:gd name="T0" fmla="*/ 0 w 138"/>
                  <a:gd name="T1" fmla="*/ 178 h 182"/>
                  <a:gd name="T2" fmla="*/ 2 w 138"/>
                  <a:gd name="T3" fmla="*/ 141 h 182"/>
                  <a:gd name="T4" fmla="*/ 19 w 138"/>
                  <a:gd name="T5" fmla="*/ 122 h 182"/>
                  <a:gd name="T6" fmla="*/ 109 w 138"/>
                  <a:gd name="T7" fmla="*/ 15 h 182"/>
                  <a:gd name="T8" fmla="*/ 129 w 138"/>
                  <a:gd name="T9" fmla="*/ 0 h 182"/>
                  <a:gd name="T10" fmla="*/ 138 w 138"/>
                  <a:gd name="T11" fmla="*/ 34 h 182"/>
                  <a:gd name="T12" fmla="*/ 129 w 138"/>
                  <a:gd name="T13" fmla="*/ 48 h 182"/>
                  <a:gd name="T14" fmla="*/ 109 w 138"/>
                  <a:gd name="T15" fmla="*/ 67 h 182"/>
                  <a:gd name="T16" fmla="*/ 109 w 138"/>
                  <a:gd name="T17" fmla="*/ 71 h 182"/>
                  <a:gd name="T18" fmla="*/ 92 w 138"/>
                  <a:gd name="T19" fmla="*/ 85 h 182"/>
                  <a:gd name="T20" fmla="*/ 83 w 138"/>
                  <a:gd name="T21" fmla="*/ 108 h 182"/>
                  <a:gd name="T22" fmla="*/ 75 w 138"/>
                  <a:gd name="T23" fmla="*/ 115 h 182"/>
                  <a:gd name="T24" fmla="*/ 56 w 138"/>
                  <a:gd name="T25" fmla="*/ 141 h 182"/>
                  <a:gd name="T26" fmla="*/ 39 w 138"/>
                  <a:gd name="T27" fmla="*/ 156 h 182"/>
                  <a:gd name="T28" fmla="*/ 22 w 138"/>
                  <a:gd name="T29" fmla="*/ 178 h 182"/>
                  <a:gd name="T30" fmla="*/ 19 w 138"/>
                  <a:gd name="T31" fmla="*/ 182 h 182"/>
                  <a:gd name="T32" fmla="*/ 2 w 138"/>
                  <a:gd name="T33" fmla="*/ 182 h 182"/>
                  <a:gd name="T34" fmla="*/ 0 w 138"/>
                  <a:gd name="T35" fmla="*/ 178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8" h="182">
                    <a:moveTo>
                      <a:pt x="0" y="178"/>
                    </a:moveTo>
                    <a:lnTo>
                      <a:pt x="2" y="141"/>
                    </a:lnTo>
                    <a:lnTo>
                      <a:pt x="19" y="122"/>
                    </a:lnTo>
                    <a:cubicBezTo>
                      <a:pt x="39" y="105"/>
                      <a:pt x="91" y="40"/>
                      <a:pt x="109" y="15"/>
                    </a:cubicBezTo>
                    <a:lnTo>
                      <a:pt x="129" y="0"/>
                    </a:lnTo>
                    <a:lnTo>
                      <a:pt x="138" y="34"/>
                    </a:lnTo>
                    <a:lnTo>
                      <a:pt x="129" y="48"/>
                    </a:lnTo>
                    <a:lnTo>
                      <a:pt x="109" y="67"/>
                    </a:lnTo>
                    <a:lnTo>
                      <a:pt x="109" y="71"/>
                    </a:lnTo>
                    <a:lnTo>
                      <a:pt x="92" y="85"/>
                    </a:lnTo>
                    <a:lnTo>
                      <a:pt x="83" y="108"/>
                    </a:lnTo>
                    <a:lnTo>
                      <a:pt x="75" y="115"/>
                    </a:lnTo>
                    <a:lnTo>
                      <a:pt x="56" y="141"/>
                    </a:lnTo>
                    <a:lnTo>
                      <a:pt x="39" y="156"/>
                    </a:lnTo>
                    <a:lnTo>
                      <a:pt x="22" y="178"/>
                    </a:lnTo>
                    <a:lnTo>
                      <a:pt x="19" y="182"/>
                    </a:lnTo>
                    <a:lnTo>
                      <a:pt x="2" y="182"/>
                    </a:lnTo>
                    <a:lnTo>
                      <a:pt x="0" y="17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46" name="positive Level Hochfeld">
              <a:extLst>
                <a:ext uri="{FF2B5EF4-FFF2-40B4-BE49-F238E27FC236}">
                  <a16:creationId xmlns:a16="http://schemas.microsoft.com/office/drawing/2014/main" id="{276D1593-B31B-7A0F-203F-B134AF3C6B9F}"/>
                </a:ext>
              </a:extLst>
            </p:cNvPr>
            <p:cNvGrpSpPr/>
            <p:nvPr/>
          </p:nvGrpSpPr>
          <p:grpSpPr>
            <a:xfrm>
              <a:off x="7496176" y="2222500"/>
              <a:ext cx="3756025" cy="3756025"/>
              <a:chOff x="7496176" y="2222500"/>
              <a:chExt cx="3756025" cy="3756025"/>
            </a:xfrm>
          </p:grpSpPr>
          <p:sp>
            <p:nvSpPr>
              <p:cNvPr id="147" name="Level 1 positiv Hochfeld">
                <a:extLst>
                  <a:ext uri="{FF2B5EF4-FFF2-40B4-BE49-F238E27FC236}">
                    <a16:creationId xmlns:a16="http://schemas.microsoft.com/office/drawing/2014/main" id="{FECD232D-EF6A-563F-F506-EE29DF5A38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96176" y="2222500"/>
                <a:ext cx="3756025" cy="3756025"/>
              </a:xfrm>
              <a:custGeom>
                <a:avLst/>
                <a:gdLst>
                  <a:gd name="T0" fmla="*/ 11315 w 11531"/>
                  <a:gd name="T1" fmla="*/ 11428 h 11540"/>
                  <a:gd name="T2" fmla="*/ 11356 w 11531"/>
                  <a:gd name="T3" fmla="*/ 11310 h 11540"/>
                  <a:gd name="T4" fmla="*/ 11434 w 11531"/>
                  <a:gd name="T5" fmla="*/ 11321 h 11540"/>
                  <a:gd name="T6" fmla="*/ 11410 w 11531"/>
                  <a:gd name="T7" fmla="*/ 11440 h 11540"/>
                  <a:gd name="T8" fmla="*/ 11361 w 11531"/>
                  <a:gd name="T9" fmla="*/ 11536 h 11540"/>
                  <a:gd name="T10" fmla="*/ 386 w 11531"/>
                  <a:gd name="T11" fmla="*/ 11428 h 11540"/>
                  <a:gd name="T12" fmla="*/ 332 w 11531"/>
                  <a:gd name="T13" fmla="*/ 11310 h 11540"/>
                  <a:gd name="T14" fmla="*/ 315 w 11531"/>
                  <a:gd name="T15" fmla="*/ 11410 h 11540"/>
                  <a:gd name="T16" fmla="*/ 225 w 11531"/>
                  <a:gd name="T17" fmla="*/ 11310 h 11540"/>
                  <a:gd name="T18" fmla="*/ 279 w 11531"/>
                  <a:gd name="T19" fmla="*/ 11228 h 11540"/>
                  <a:gd name="T20" fmla="*/ 245 w 11531"/>
                  <a:gd name="T21" fmla="*/ 11354 h 11540"/>
                  <a:gd name="T22" fmla="*/ 11213 w 11531"/>
                  <a:gd name="T23" fmla="*/ 11254 h 11540"/>
                  <a:gd name="T24" fmla="*/ 11232 w 11531"/>
                  <a:gd name="T25" fmla="*/ 11140 h 11540"/>
                  <a:gd name="T26" fmla="*/ 11286 w 11531"/>
                  <a:gd name="T27" fmla="*/ 11054 h 11540"/>
                  <a:gd name="T28" fmla="*/ 11317 w 11531"/>
                  <a:gd name="T29" fmla="*/ 11177 h 11540"/>
                  <a:gd name="T30" fmla="*/ 11286 w 11531"/>
                  <a:gd name="T31" fmla="*/ 11288 h 11540"/>
                  <a:gd name="T32" fmla="*/ 170 w 11531"/>
                  <a:gd name="T33" fmla="*/ 11247 h 11540"/>
                  <a:gd name="T34" fmla="*/ 211 w 11531"/>
                  <a:gd name="T35" fmla="*/ 11214 h 11540"/>
                  <a:gd name="T36" fmla="*/ 170 w 11531"/>
                  <a:gd name="T37" fmla="*/ 11247 h 11540"/>
                  <a:gd name="T38" fmla="*/ 141 w 11531"/>
                  <a:gd name="T39" fmla="*/ 11140 h 11540"/>
                  <a:gd name="T40" fmla="*/ 11118 w 11531"/>
                  <a:gd name="T41" fmla="*/ 508 h 11540"/>
                  <a:gd name="T42" fmla="*/ 11179 w 11531"/>
                  <a:gd name="T43" fmla="*/ 445 h 11540"/>
                  <a:gd name="T44" fmla="*/ 11249 w 11531"/>
                  <a:gd name="T45" fmla="*/ 389 h 11540"/>
                  <a:gd name="T46" fmla="*/ 11303 w 11531"/>
                  <a:gd name="T47" fmla="*/ 319 h 11540"/>
                  <a:gd name="T48" fmla="*/ 11373 w 11531"/>
                  <a:gd name="T49" fmla="*/ 223 h 11540"/>
                  <a:gd name="T50" fmla="*/ 11446 w 11531"/>
                  <a:gd name="T51" fmla="*/ 167 h 11540"/>
                  <a:gd name="T52" fmla="*/ 11519 w 11531"/>
                  <a:gd name="T53" fmla="*/ 108 h 11540"/>
                  <a:gd name="T54" fmla="*/ 11482 w 11531"/>
                  <a:gd name="T55" fmla="*/ 171 h 11540"/>
                  <a:gd name="T56" fmla="*/ 11444 w 11531"/>
                  <a:gd name="T57" fmla="*/ 260 h 11540"/>
                  <a:gd name="T58" fmla="*/ 11376 w 11531"/>
                  <a:gd name="T59" fmla="*/ 330 h 11540"/>
                  <a:gd name="T60" fmla="*/ 11322 w 11531"/>
                  <a:gd name="T61" fmla="*/ 393 h 11540"/>
                  <a:gd name="T62" fmla="*/ 11249 w 11531"/>
                  <a:gd name="T63" fmla="*/ 434 h 11540"/>
                  <a:gd name="T64" fmla="*/ 11196 w 11531"/>
                  <a:gd name="T65" fmla="*/ 474 h 11540"/>
                  <a:gd name="T66" fmla="*/ 11123 w 11531"/>
                  <a:gd name="T67" fmla="*/ 523 h 11540"/>
                  <a:gd name="T68" fmla="*/ 11070 w 11531"/>
                  <a:gd name="T69" fmla="*/ 393 h 11540"/>
                  <a:gd name="T70" fmla="*/ 11123 w 11531"/>
                  <a:gd name="T71" fmla="*/ 315 h 11540"/>
                  <a:gd name="T72" fmla="*/ 11206 w 11531"/>
                  <a:gd name="T73" fmla="*/ 223 h 11540"/>
                  <a:gd name="T74" fmla="*/ 11249 w 11531"/>
                  <a:gd name="T75" fmla="*/ 126 h 11540"/>
                  <a:gd name="T76" fmla="*/ 11303 w 11531"/>
                  <a:gd name="T77" fmla="*/ 71 h 11540"/>
                  <a:gd name="T78" fmla="*/ 11376 w 11531"/>
                  <a:gd name="T79" fmla="*/ 75 h 11540"/>
                  <a:gd name="T80" fmla="*/ 11446 w 11531"/>
                  <a:gd name="T81" fmla="*/ 19 h 11540"/>
                  <a:gd name="T82" fmla="*/ 11482 w 11531"/>
                  <a:gd name="T83" fmla="*/ 8 h 11540"/>
                  <a:gd name="T84" fmla="*/ 11422 w 11531"/>
                  <a:gd name="T85" fmla="*/ 78 h 11540"/>
                  <a:gd name="T86" fmla="*/ 11356 w 11531"/>
                  <a:gd name="T87" fmla="*/ 123 h 11540"/>
                  <a:gd name="T88" fmla="*/ 11196 w 11531"/>
                  <a:gd name="T89" fmla="*/ 319 h 11540"/>
                  <a:gd name="T90" fmla="*/ 11143 w 11531"/>
                  <a:gd name="T91" fmla="*/ 371 h 11540"/>
                  <a:gd name="T92" fmla="*/ 11058 w 11531"/>
                  <a:gd name="T93" fmla="*/ 437 h 11540"/>
                  <a:gd name="T94" fmla="*/ 225 w 11531"/>
                  <a:gd name="T95" fmla="*/ 260 h 11540"/>
                  <a:gd name="T96" fmla="*/ 354 w 11531"/>
                  <a:gd name="T97" fmla="*/ 260 h 11540"/>
                  <a:gd name="T98" fmla="*/ 405 w 11531"/>
                  <a:gd name="T99" fmla="*/ 260 h 11540"/>
                  <a:gd name="T100" fmla="*/ 369 w 11531"/>
                  <a:gd name="T101" fmla="*/ 334 h 11540"/>
                  <a:gd name="T102" fmla="*/ 225 w 11531"/>
                  <a:gd name="T103" fmla="*/ 352 h 11540"/>
                  <a:gd name="T104" fmla="*/ 9 w 11531"/>
                  <a:gd name="T105" fmla="*/ 182 h 11540"/>
                  <a:gd name="T106" fmla="*/ 82 w 11531"/>
                  <a:gd name="T107" fmla="*/ 149 h 11540"/>
                  <a:gd name="T108" fmla="*/ 153 w 11531"/>
                  <a:gd name="T109" fmla="*/ 149 h 11540"/>
                  <a:gd name="T110" fmla="*/ 136 w 11531"/>
                  <a:gd name="T111" fmla="*/ 234 h 11540"/>
                  <a:gd name="T112" fmla="*/ 46 w 11531"/>
                  <a:gd name="T113" fmla="*/ 230 h 11540"/>
                  <a:gd name="T114" fmla="*/ 182 w 11531"/>
                  <a:gd name="T115" fmla="*/ 152 h 11540"/>
                  <a:gd name="T116" fmla="*/ 189 w 11531"/>
                  <a:gd name="T117" fmla="*/ 234 h 11540"/>
                  <a:gd name="T118" fmla="*/ 11283 w 11531"/>
                  <a:gd name="T119" fmla="*/ 115 h 11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531" h="11540">
                    <a:moveTo>
                      <a:pt x="11351" y="11536"/>
                    </a:moveTo>
                    <a:lnTo>
                      <a:pt x="11339" y="11528"/>
                    </a:lnTo>
                    <a:lnTo>
                      <a:pt x="11322" y="11532"/>
                    </a:lnTo>
                    <a:lnTo>
                      <a:pt x="11315" y="11499"/>
                    </a:lnTo>
                    <a:lnTo>
                      <a:pt x="11315" y="11428"/>
                    </a:lnTo>
                    <a:lnTo>
                      <a:pt x="11320" y="11354"/>
                    </a:lnTo>
                    <a:lnTo>
                      <a:pt x="11322" y="11343"/>
                    </a:lnTo>
                    <a:lnTo>
                      <a:pt x="11332" y="11321"/>
                    </a:lnTo>
                    <a:lnTo>
                      <a:pt x="11339" y="11310"/>
                    </a:lnTo>
                    <a:lnTo>
                      <a:pt x="11356" y="11310"/>
                    </a:lnTo>
                    <a:lnTo>
                      <a:pt x="11376" y="11299"/>
                    </a:lnTo>
                    <a:lnTo>
                      <a:pt x="11393" y="11291"/>
                    </a:lnTo>
                    <a:lnTo>
                      <a:pt x="11410" y="11295"/>
                    </a:lnTo>
                    <a:lnTo>
                      <a:pt x="11429" y="11314"/>
                    </a:lnTo>
                    <a:lnTo>
                      <a:pt x="11434" y="11321"/>
                    </a:lnTo>
                    <a:lnTo>
                      <a:pt x="11436" y="11354"/>
                    </a:lnTo>
                    <a:lnTo>
                      <a:pt x="11429" y="11384"/>
                    </a:lnTo>
                    <a:lnTo>
                      <a:pt x="11427" y="11391"/>
                    </a:lnTo>
                    <a:lnTo>
                      <a:pt x="11417" y="11428"/>
                    </a:lnTo>
                    <a:lnTo>
                      <a:pt x="11410" y="11440"/>
                    </a:lnTo>
                    <a:lnTo>
                      <a:pt x="11405" y="11462"/>
                    </a:lnTo>
                    <a:lnTo>
                      <a:pt x="11393" y="11488"/>
                    </a:lnTo>
                    <a:lnTo>
                      <a:pt x="11390" y="11499"/>
                    </a:lnTo>
                    <a:lnTo>
                      <a:pt x="11376" y="11528"/>
                    </a:lnTo>
                    <a:lnTo>
                      <a:pt x="11361" y="11536"/>
                    </a:lnTo>
                    <a:lnTo>
                      <a:pt x="11356" y="11540"/>
                    </a:lnTo>
                    <a:lnTo>
                      <a:pt x="11351" y="11536"/>
                    </a:lnTo>
                    <a:close/>
                    <a:moveTo>
                      <a:pt x="386" y="11428"/>
                    </a:moveTo>
                    <a:lnTo>
                      <a:pt x="386" y="11425"/>
                    </a:lnTo>
                    <a:lnTo>
                      <a:pt x="386" y="11428"/>
                    </a:lnTo>
                    <a:close/>
                    <a:moveTo>
                      <a:pt x="291" y="11391"/>
                    </a:moveTo>
                    <a:lnTo>
                      <a:pt x="296" y="11380"/>
                    </a:lnTo>
                    <a:lnTo>
                      <a:pt x="301" y="11354"/>
                    </a:lnTo>
                    <a:lnTo>
                      <a:pt x="323" y="11321"/>
                    </a:lnTo>
                    <a:lnTo>
                      <a:pt x="332" y="11310"/>
                    </a:lnTo>
                    <a:lnTo>
                      <a:pt x="344" y="11321"/>
                    </a:lnTo>
                    <a:lnTo>
                      <a:pt x="340" y="11354"/>
                    </a:lnTo>
                    <a:lnTo>
                      <a:pt x="332" y="11373"/>
                    </a:lnTo>
                    <a:lnTo>
                      <a:pt x="320" y="11391"/>
                    </a:lnTo>
                    <a:lnTo>
                      <a:pt x="315" y="11410"/>
                    </a:lnTo>
                    <a:lnTo>
                      <a:pt x="296" y="11403"/>
                    </a:lnTo>
                    <a:lnTo>
                      <a:pt x="291" y="11391"/>
                    </a:lnTo>
                    <a:close/>
                    <a:moveTo>
                      <a:pt x="216" y="11354"/>
                    </a:moveTo>
                    <a:lnTo>
                      <a:pt x="213" y="11321"/>
                    </a:lnTo>
                    <a:lnTo>
                      <a:pt x="225" y="11310"/>
                    </a:lnTo>
                    <a:lnTo>
                      <a:pt x="242" y="11310"/>
                    </a:lnTo>
                    <a:lnTo>
                      <a:pt x="255" y="11284"/>
                    </a:lnTo>
                    <a:lnTo>
                      <a:pt x="259" y="11254"/>
                    </a:lnTo>
                    <a:lnTo>
                      <a:pt x="262" y="11247"/>
                    </a:lnTo>
                    <a:lnTo>
                      <a:pt x="279" y="11228"/>
                    </a:lnTo>
                    <a:lnTo>
                      <a:pt x="291" y="11247"/>
                    </a:lnTo>
                    <a:lnTo>
                      <a:pt x="279" y="11284"/>
                    </a:lnTo>
                    <a:lnTo>
                      <a:pt x="259" y="11295"/>
                    </a:lnTo>
                    <a:lnTo>
                      <a:pt x="247" y="11321"/>
                    </a:lnTo>
                    <a:lnTo>
                      <a:pt x="245" y="11354"/>
                    </a:lnTo>
                    <a:lnTo>
                      <a:pt x="242" y="11369"/>
                    </a:lnTo>
                    <a:lnTo>
                      <a:pt x="225" y="11377"/>
                    </a:lnTo>
                    <a:lnTo>
                      <a:pt x="216" y="11354"/>
                    </a:lnTo>
                    <a:close/>
                    <a:moveTo>
                      <a:pt x="11218" y="11284"/>
                    </a:moveTo>
                    <a:lnTo>
                      <a:pt x="11213" y="11254"/>
                    </a:lnTo>
                    <a:lnTo>
                      <a:pt x="11213" y="11243"/>
                    </a:lnTo>
                    <a:lnTo>
                      <a:pt x="11215" y="11214"/>
                    </a:lnTo>
                    <a:lnTo>
                      <a:pt x="11220" y="11177"/>
                    </a:lnTo>
                    <a:lnTo>
                      <a:pt x="11232" y="11147"/>
                    </a:lnTo>
                    <a:lnTo>
                      <a:pt x="11232" y="11140"/>
                    </a:lnTo>
                    <a:lnTo>
                      <a:pt x="11237" y="11106"/>
                    </a:lnTo>
                    <a:lnTo>
                      <a:pt x="11249" y="11077"/>
                    </a:lnTo>
                    <a:lnTo>
                      <a:pt x="11257" y="11069"/>
                    </a:lnTo>
                    <a:lnTo>
                      <a:pt x="11266" y="11054"/>
                    </a:lnTo>
                    <a:lnTo>
                      <a:pt x="11286" y="11054"/>
                    </a:lnTo>
                    <a:lnTo>
                      <a:pt x="11303" y="11051"/>
                    </a:lnTo>
                    <a:lnTo>
                      <a:pt x="11312" y="11069"/>
                    </a:lnTo>
                    <a:lnTo>
                      <a:pt x="11320" y="11106"/>
                    </a:lnTo>
                    <a:lnTo>
                      <a:pt x="11317" y="11140"/>
                    </a:lnTo>
                    <a:lnTo>
                      <a:pt x="11317" y="11177"/>
                    </a:lnTo>
                    <a:lnTo>
                      <a:pt x="11315" y="11214"/>
                    </a:lnTo>
                    <a:lnTo>
                      <a:pt x="11312" y="11247"/>
                    </a:lnTo>
                    <a:lnTo>
                      <a:pt x="11303" y="11280"/>
                    </a:lnTo>
                    <a:lnTo>
                      <a:pt x="11295" y="11284"/>
                    </a:lnTo>
                    <a:lnTo>
                      <a:pt x="11286" y="11288"/>
                    </a:lnTo>
                    <a:lnTo>
                      <a:pt x="11266" y="11291"/>
                    </a:lnTo>
                    <a:lnTo>
                      <a:pt x="11249" y="11303"/>
                    </a:lnTo>
                    <a:lnTo>
                      <a:pt x="11232" y="11299"/>
                    </a:lnTo>
                    <a:lnTo>
                      <a:pt x="11218" y="11284"/>
                    </a:lnTo>
                    <a:close/>
                    <a:moveTo>
                      <a:pt x="170" y="11247"/>
                    </a:moveTo>
                    <a:lnTo>
                      <a:pt x="172" y="11243"/>
                    </a:lnTo>
                    <a:lnTo>
                      <a:pt x="179" y="11214"/>
                    </a:lnTo>
                    <a:lnTo>
                      <a:pt x="189" y="11195"/>
                    </a:lnTo>
                    <a:lnTo>
                      <a:pt x="206" y="11184"/>
                    </a:lnTo>
                    <a:lnTo>
                      <a:pt x="211" y="11214"/>
                    </a:lnTo>
                    <a:lnTo>
                      <a:pt x="206" y="11221"/>
                    </a:lnTo>
                    <a:lnTo>
                      <a:pt x="194" y="11247"/>
                    </a:lnTo>
                    <a:lnTo>
                      <a:pt x="189" y="11265"/>
                    </a:lnTo>
                    <a:lnTo>
                      <a:pt x="172" y="11254"/>
                    </a:lnTo>
                    <a:lnTo>
                      <a:pt x="170" y="11247"/>
                    </a:lnTo>
                    <a:close/>
                    <a:moveTo>
                      <a:pt x="111" y="11177"/>
                    </a:moveTo>
                    <a:lnTo>
                      <a:pt x="119" y="11162"/>
                    </a:lnTo>
                    <a:lnTo>
                      <a:pt x="128" y="11140"/>
                    </a:lnTo>
                    <a:lnTo>
                      <a:pt x="136" y="11132"/>
                    </a:lnTo>
                    <a:lnTo>
                      <a:pt x="141" y="11140"/>
                    </a:lnTo>
                    <a:lnTo>
                      <a:pt x="136" y="11158"/>
                    </a:lnTo>
                    <a:lnTo>
                      <a:pt x="126" y="11177"/>
                    </a:lnTo>
                    <a:lnTo>
                      <a:pt x="119" y="11195"/>
                    </a:lnTo>
                    <a:lnTo>
                      <a:pt x="111" y="11177"/>
                    </a:lnTo>
                    <a:close/>
                    <a:moveTo>
                      <a:pt x="11118" y="508"/>
                    </a:moveTo>
                    <a:lnTo>
                      <a:pt x="11123" y="504"/>
                    </a:lnTo>
                    <a:lnTo>
                      <a:pt x="11143" y="493"/>
                    </a:lnTo>
                    <a:lnTo>
                      <a:pt x="11147" y="474"/>
                    </a:lnTo>
                    <a:lnTo>
                      <a:pt x="11160" y="463"/>
                    </a:lnTo>
                    <a:lnTo>
                      <a:pt x="11179" y="445"/>
                    </a:lnTo>
                    <a:lnTo>
                      <a:pt x="11179" y="437"/>
                    </a:lnTo>
                    <a:lnTo>
                      <a:pt x="11196" y="426"/>
                    </a:lnTo>
                    <a:lnTo>
                      <a:pt x="11213" y="400"/>
                    </a:lnTo>
                    <a:lnTo>
                      <a:pt x="11232" y="393"/>
                    </a:lnTo>
                    <a:lnTo>
                      <a:pt x="11249" y="389"/>
                    </a:lnTo>
                    <a:lnTo>
                      <a:pt x="11262" y="367"/>
                    </a:lnTo>
                    <a:lnTo>
                      <a:pt x="11266" y="363"/>
                    </a:lnTo>
                    <a:lnTo>
                      <a:pt x="11286" y="352"/>
                    </a:lnTo>
                    <a:lnTo>
                      <a:pt x="11291" y="330"/>
                    </a:lnTo>
                    <a:lnTo>
                      <a:pt x="11303" y="319"/>
                    </a:lnTo>
                    <a:lnTo>
                      <a:pt x="11310" y="293"/>
                    </a:lnTo>
                    <a:lnTo>
                      <a:pt x="11322" y="278"/>
                    </a:lnTo>
                    <a:lnTo>
                      <a:pt x="11339" y="260"/>
                    </a:lnTo>
                    <a:lnTo>
                      <a:pt x="11356" y="237"/>
                    </a:lnTo>
                    <a:lnTo>
                      <a:pt x="11373" y="223"/>
                    </a:lnTo>
                    <a:lnTo>
                      <a:pt x="11376" y="219"/>
                    </a:lnTo>
                    <a:lnTo>
                      <a:pt x="11410" y="197"/>
                    </a:lnTo>
                    <a:lnTo>
                      <a:pt x="11422" y="186"/>
                    </a:lnTo>
                    <a:lnTo>
                      <a:pt x="11429" y="178"/>
                    </a:lnTo>
                    <a:lnTo>
                      <a:pt x="11446" y="167"/>
                    </a:lnTo>
                    <a:lnTo>
                      <a:pt x="11461" y="152"/>
                    </a:lnTo>
                    <a:lnTo>
                      <a:pt x="11465" y="145"/>
                    </a:lnTo>
                    <a:lnTo>
                      <a:pt x="11482" y="137"/>
                    </a:lnTo>
                    <a:lnTo>
                      <a:pt x="11499" y="115"/>
                    </a:lnTo>
                    <a:lnTo>
                      <a:pt x="11519" y="108"/>
                    </a:lnTo>
                    <a:lnTo>
                      <a:pt x="11531" y="115"/>
                    </a:lnTo>
                    <a:lnTo>
                      <a:pt x="11519" y="126"/>
                    </a:lnTo>
                    <a:lnTo>
                      <a:pt x="11504" y="152"/>
                    </a:lnTo>
                    <a:lnTo>
                      <a:pt x="11499" y="156"/>
                    </a:lnTo>
                    <a:lnTo>
                      <a:pt x="11482" y="171"/>
                    </a:lnTo>
                    <a:lnTo>
                      <a:pt x="11475" y="186"/>
                    </a:lnTo>
                    <a:lnTo>
                      <a:pt x="11465" y="204"/>
                    </a:lnTo>
                    <a:lnTo>
                      <a:pt x="11453" y="223"/>
                    </a:lnTo>
                    <a:lnTo>
                      <a:pt x="11446" y="249"/>
                    </a:lnTo>
                    <a:lnTo>
                      <a:pt x="11444" y="260"/>
                    </a:lnTo>
                    <a:lnTo>
                      <a:pt x="11434" y="293"/>
                    </a:lnTo>
                    <a:lnTo>
                      <a:pt x="11429" y="300"/>
                    </a:lnTo>
                    <a:lnTo>
                      <a:pt x="11410" y="319"/>
                    </a:lnTo>
                    <a:lnTo>
                      <a:pt x="11393" y="326"/>
                    </a:lnTo>
                    <a:lnTo>
                      <a:pt x="11376" y="330"/>
                    </a:lnTo>
                    <a:lnTo>
                      <a:pt x="11373" y="330"/>
                    </a:lnTo>
                    <a:lnTo>
                      <a:pt x="11356" y="360"/>
                    </a:lnTo>
                    <a:lnTo>
                      <a:pt x="11339" y="363"/>
                    </a:lnTo>
                    <a:lnTo>
                      <a:pt x="11334" y="367"/>
                    </a:lnTo>
                    <a:lnTo>
                      <a:pt x="11322" y="393"/>
                    </a:lnTo>
                    <a:lnTo>
                      <a:pt x="11303" y="397"/>
                    </a:lnTo>
                    <a:lnTo>
                      <a:pt x="11286" y="400"/>
                    </a:lnTo>
                    <a:lnTo>
                      <a:pt x="11283" y="400"/>
                    </a:lnTo>
                    <a:lnTo>
                      <a:pt x="11266" y="430"/>
                    </a:lnTo>
                    <a:lnTo>
                      <a:pt x="11249" y="434"/>
                    </a:lnTo>
                    <a:lnTo>
                      <a:pt x="11242" y="437"/>
                    </a:lnTo>
                    <a:lnTo>
                      <a:pt x="11232" y="452"/>
                    </a:lnTo>
                    <a:lnTo>
                      <a:pt x="11213" y="463"/>
                    </a:lnTo>
                    <a:lnTo>
                      <a:pt x="11198" y="474"/>
                    </a:lnTo>
                    <a:lnTo>
                      <a:pt x="11196" y="474"/>
                    </a:lnTo>
                    <a:lnTo>
                      <a:pt x="11179" y="493"/>
                    </a:lnTo>
                    <a:lnTo>
                      <a:pt x="11160" y="500"/>
                    </a:lnTo>
                    <a:lnTo>
                      <a:pt x="11152" y="508"/>
                    </a:lnTo>
                    <a:lnTo>
                      <a:pt x="11143" y="519"/>
                    </a:lnTo>
                    <a:lnTo>
                      <a:pt x="11123" y="523"/>
                    </a:lnTo>
                    <a:lnTo>
                      <a:pt x="11118" y="508"/>
                    </a:lnTo>
                    <a:close/>
                    <a:moveTo>
                      <a:pt x="11041" y="437"/>
                    </a:moveTo>
                    <a:lnTo>
                      <a:pt x="11053" y="426"/>
                    </a:lnTo>
                    <a:lnTo>
                      <a:pt x="11062" y="400"/>
                    </a:lnTo>
                    <a:lnTo>
                      <a:pt x="11070" y="393"/>
                    </a:lnTo>
                    <a:lnTo>
                      <a:pt x="11089" y="371"/>
                    </a:lnTo>
                    <a:lnTo>
                      <a:pt x="11089" y="367"/>
                    </a:lnTo>
                    <a:lnTo>
                      <a:pt x="11106" y="341"/>
                    </a:lnTo>
                    <a:lnTo>
                      <a:pt x="11116" y="330"/>
                    </a:lnTo>
                    <a:lnTo>
                      <a:pt x="11123" y="315"/>
                    </a:lnTo>
                    <a:lnTo>
                      <a:pt x="11143" y="297"/>
                    </a:lnTo>
                    <a:lnTo>
                      <a:pt x="11160" y="271"/>
                    </a:lnTo>
                    <a:lnTo>
                      <a:pt x="11179" y="260"/>
                    </a:lnTo>
                    <a:lnTo>
                      <a:pt x="11196" y="230"/>
                    </a:lnTo>
                    <a:lnTo>
                      <a:pt x="11206" y="223"/>
                    </a:lnTo>
                    <a:lnTo>
                      <a:pt x="11213" y="204"/>
                    </a:lnTo>
                    <a:lnTo>
                      <a:pt x="11232" y="186"/>
                    </a:lnTo>
                    <a:lnTo>
                      <a:pt x="11249" y="152"/>
                    </a:lnTo>
                    <a:lnTo>
                      <a:pt x="11257" y="152"/>
                    </a:lnTo>
                    <a:lnTo>
                      <a:pt x="11249" y="126"/>
                    </a:lnTo>
                    <a:lnTo>
                      <a:pt x="11245" y="115"/>
                    </a:lnTo>
                    <a:lnTo>
                      <a:pt x="11249" y="104"/>
                    </a:lnTo>
                    <a:lnTo>
                      <a:pt x="11266" y="100"/>
                    </a:lnTo>
                    <a:lnTo>
                      <a:pt x="11286" y="71"/>
                    </a:lnTo>
                    <a:lnTo>
                      <a:pt x="11303" y="71"/>
                    </a:lnTo>
                    <a:lnTo>
                      <a:pt x="11308" y="78"/>
                    </a:lnTo>
                    <a:lnTo>
                      <a:pt x="11322" y="86"/>
                    </a:lnTo>
                    <a:lnTo>
                      <a:pt x="11356" y="86"/>
                    </a:lnTo>
                    <a:lnTo>
                      <a:pt x="11373" y="78"/>
                    </a:lnTo>
                    <a:lnTo>
                      <a:pt x="11376" y="75"/>
                    </a:lnTo>
                    <a:lnTo>
                      <a:pt x="11393" y="56"/>
                    </a:lnTo>
                    <a:lnTo>
                      <a:pt x="11410" y="45"/>
                    </a:lnTo>
                    <a:lnTo>
                      <a:pt x="11410" y="41"/>
                    </a:lnTo>
                    <a:lnTo>
                      <a:pt x="11429" y="26"/>
                    </a:lnTo>
                    <a:lnTo>
                      <a:pt x="11446" y="19"/>
                    </a:lnTo>
                    <a:lnTo>
                      <a:pt x="11458" y="8"/>
                    </a:lnTo>
                    <a:lnTo>
                      <a:pt x="11465" y="0"/>
                    </a:lnTo>
                    <a:lnTo>
                      <a:pt x="11482" y="4"/>
                    </a:lnTo>
                    <a:lnTo>
                      <a:pt x="11485" y="8"/>
                    </a:lnTo>
                    <a:lnTo>
                      <a:pt x="11482" y="8"/>
                    </a:lnTo>
                    <a:lnTo>
                      <a:pt x="11465" y="15"/>
                    </a:lnTo>
                    <a:lnTo>
                      <a:pt x="11456" y="45"/>
                    </a:lnTo>
                    <a:lnTo>
                      <a:pt x="11446" y="49"/>
                    </a:lnTo>
                    <a:lnTo>
                      <a:pt x="11429" y="60"/>
                    </a:lnTo>
                    <a:lnTo>
                      <a:pt x="11422" y="78"/>
                    </a:lnTo>
                    <a:lnTo>
                      <a:pt x="11410" y="86"/>
                    </a:lnTo>
                    <a:lnTo>
                      <a:pt x="11393" y="89"/>
                    </a:lnTo>
                    <a:lnTo>
                      <a:pt x="11380" y="115"/>
                    </a:lnTo>
                    <a:lnTo>
                      <a:pt x="11376" y="115"/>
                    </a:lnTo>
                    <a:lnTo>
                      <a:pt x="11356" y="123"/>
                    </a:lnTo>
                    <a:lnTo>
                      <a:pt x="11346" y="152"/>
                    </a:lnTo>
                    <a:lnTo>
                      <a:pt x="11339" y="160"/>
                    </a:lnTo>
                    <a:cubicBezTo>
                      <a:pt x="11311" y="223"/>
                      <a:pt x="11267" y="262"/>
                      <a:pt x="11223" y="293"/>
                    </a:cubicBezTo>
                    <a:lnTo>
                      <a:pt x="11213" y="304"/>
                    </a:lnTo>
                    <a:lnTo>
                      <a:pt x="11196" y="319"/>
                    </a:lnTo>
                    <a:lnTo>
                      <a:pt x="11189" y="330"/>
                    </a:lnTo>
                    <a:lnTo>
                      <a:pt x="11179" y="341"/>
                    </a:lnTo>
                    <a:lnTo>
                      <a:pt x="11160" y="352"/>
                    </a:lnTo>
                    <a:lnTo>
                      <a:pt x="11147" y="367"/>
                    </a:lnTo>
                    <a:lnTo>
                      <a:pt x="11143" y="371"/>
                    </a:lnTo>
                    <a:lnTo>
                      <a:pt x="11123" y="382"/>
                    </a:lnTo>
                    <a:lnTo>
                      <a:pt x="11106" y="400"/>
                    </a:lnTo>
                    <a:lnTo>
                      <a:pt x="11089" y="411"/>
                    </a:lnTo>
                    <a:lnTo>
                      <a:pt x="11070" y="419"/>
                    </a:lnTo>
                    <a:lnTo>
                      <a:pt x="11058" y="437"/>
                    </a:lnTo>
                    <a:lnTo>
                      <a:pt x="11053" y="441"/>
                    </a:lnTo>
                    <a:lnTo>
                      <a:pt x="11041" y="437"/>
                    </a:lnTo>
                    <a:close/>
                    <a:moveTo>
                      <a:pt x="211" y="330"/>
                    </a:moveTo>
                    <a:lnTo>
                      <a:pt x="213" y="293"/>
                    </a:lnTo>
                    <a:lnTo>
                      <a:pt x="225" y="260"/>
                    </a:lnTo>
                    <a:lnTo>
                      <a:pt x="230" y="260"/>
                    </a:lnTo>
                    <a:cubicBezTo>
                      <a:pt x="273" y="243"/>
                      <a:pt x="281" y="255"/>
                      <a:pt x="315" y="249"/>
                    </a:cubicBezTo>
                    <a:lnTo>
                      <a:pt x="332" y="237"/>
                    </a:lnTo>
                    <a:lnTo>
                      <a:pt x="349" y="252"/>
                    </a:lnTo>
                    <a:lnTo>
                      <a:pt x="354" y="260"/>
                    </a:lnTo>
                    <a:lnTo>
                      <a:pt x="369" y="267"/>
                    </a:lnTo>
                    <a:lnTo>
                      <a:pt x="374" y="260"/>
                    </a:lnTo>
                    <a:lnTo>
                      <a:pt x="386" y="249"/>
                    </a:lnTo>
                    <a:lnTo>
                      <a:pt x="403" y="252"/>
                    </a:lnTo>
                    <a:lnTo>
                      <a:pt x="405" y="260"/>
                    </a:lnTo>
                    <a:lnTo>
                      <a:pt x="403" y="260"/>
                    </a:lnTo>
                    <a:lnTo>
                      <a:pt x="398" y="293"/>
                    </a:lnTo>
                    <a:lnTo>
                      <a:pt x="388" y="330"/>
                    </a:lnTo>
                    <a:lnTo>
                      <a:pt x="386" y="334"/>
                    </a:lnTo>
                    <a:lnTo>
                      <a:pt x="369" y="334"/>
                    </a:lnTo>
                    <a:lnTo>
                      <a:pt x="366" y="330"/>
                    </a:lnTo>
                    <a:lnTo>
                      <a:pt x="354" y="293"/>
                    </a:lnTo>
                    <a:lnTo>
                      <a:pt x="349" y="271"/>
                    </a:lnTo>
                    <a:lnTo>
                      <a:pt x="349" y="293"/>
                    </a:lnTo>
                    <a:cubicBezTo>
                      <a:pt x="332" y="395"/>
                      <a:pt x="286" y="341"/>
                      <a:pt x="225" y="352"/>
                    </a:cubicBezTo>
                    <a:lnTo>
                      <a:pt x="211" y="330"/>
                    </a:lnTo>
                    <a:close/>
                    <a:moveTo>
                      <a:pt x="24" y="223"/>
                    </a:moveTo>
                    <a:lnTo>
                      <a:pt x="9" y="197"/>
                    </a:lnTo>
                    <a:lnTo>
                      <a:pt x="0" y="186"/>
                    </a:lnTo>
                    <a:lnTo>
                      <a:pt x="9" y="182"/>
                    </a:lnTo>
                    <a:lnTo>
                      <a:pt x="29" y="171"/>
                    </a:lnTo>
                    <a:lnTo>
                      <a:pt x="46" y="160"/>
                    </a:lnTo>
                    <a:lnTo>
                      <a:pt x="63" y="152"/>
                    </a:lnTo>
                    <a:lnTo>
                      <a:pt x="65" y="152"/>
                    </a:lnTo>
                    <a:lnTo>
                      <a:pt x="82" y="149"/>
                    </a:lnTo>
                    <a:lnTo>
                      <a:pt x="87" y="152"/>
                    </a:lnTo>
                    <a:lnTo>
                      <a:pt x="102" y="152"/>
                    </a:lnTo>
                    <a:lnTo>
                      <a:pt x="119" y="137"/>
                    </a:lnTo>
                    <a:lnTo>
                      <a:pt x="136" y="130"/>
                    </a:lnTo>
                    <a:lnTo>
                      <a:pt x="153" y="149"/>
                    </a:lnTo>
                    <a:lnTo>
                      <a:pt x="155" y="152"/>
                    </a:lnTo>
                    <a:lnTo>
                      <a:pt x="157" y="186"/>
                    </a:lnTo>
                    <a:lnTo>
                      <a:pt x="153" y="189"/>
                    </a:lnTo>
                    <a:lnTo>
                      <a:pt x="145" y="223"/>
                    </a:lnTo>
                    <a:lnTo>
                      <a:pt x="136" y="234"/>
                    </a:lnTo>
                    <a:lnTo>
                      <a:pt x="119" y="237"/>
                    </a:lnTo>
                    <a:lnTo>
                      <a:pt x="99" y="230"/>
                    </a:lnTo>
                    <a:lnTo>
                      <a:pt x="82" y="226"/>
                    </a:lnTo>
                    <a:lnTo>
                      <a:pt x="63" y="234"/>
                    </a:lnTo>
                    <a:lnTo>
                      <a:pt x="46" y="230"/>
                    </a:lnTo>
                    <a:lnTo>
                      <a:pt x="29" y="223"/>
                    </a:lnTo>
                    <a:lnTo>
                      <a:pt x="24" y="223"/>
                    </a:lnTo>
                    <a:close/>
                    <a:moveTo>
                      <a:pt x="174" y="223"/>
                    </a:moveTo>
                    <a:lnTo>
                      <a:pt x="172" y="186"/>
                    </a:lnTo>
                    <a:lnTo>
                      <a:pt x="182" y="152"/>
                    </a:lnTo>
                    <a:lnTo>
                      <a:pt x="189" y="141"/>
                    </a:lnTo>
                    <a:lnTo>
                      <a:pt x="204" y="152"/>
                    </a:lnTo>
                    <a:lnTo>
                      <a:pt x="206" y="186"/>
                    </a:lnTo>
                    <a:lnTo>
                      <a:pt x="196" y="223"/>
                    </a:lnTo>
                    <a:lnTo>
                      <a:pt x="189" y="234"/>
                    </a:lnTo>
                    <a:lnTo>
                      <a:pt x="174" y="223"/>
                    </a:lnTo>
                    <a:close/>
                    <a:moveTo>
                      <a:pt x="11283" y="115"/>
                    </a:moveTo>
                    <a:lnTo>
                      <a:pt x="11286" y="108"/>
                    </a:lnTo>
                    <a:lnTo>
                      <a:pt x="11286" y="115"/>
                    </a:lnTo>
                    <a:lnTo>
                      <a:pt x="11283" y="11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EEEE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8" name="Level 2 positiv Hochfeld">
                <a:extLst>
                  <a:ext uri="{FF2B5EF4-FFF2-40B4-BE49-F238E27FC236}">
                    <a16:creationId xmlns:a16="http://schemas.microsoft.com/office/drawing/2014/main" id="{A450909B-FB98-1B5F-3B71-E5A5BCD0CF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10463" y="2236788"/>
                <a:ext cx="3727450" cy="3735388"/>
              </a:xfrm>
              <a:custGeom>
                <a:avLst/>
                <a:gdLst>
                  <a:gd name="T0" fmla="*/ 11271 w 11441"/>
                  <a:gd name="T1" fmla="*/ 11350 h 11480"/>
                  <a:gd name="T2" fmla="*/ 11293 w 11441"/>
                  <a:gd name="T3" fmla="*/ 11273 h 11480"/>
                  <a:gd name="T4" fmla="*/ 11364 w 11441"/>
                  <a:gd name="T5" fmla="*/ 11276 h 11480"/>
                  <a:gd name="T6" fmla="*/ 11364 w 11441"/>
                  <a:gd name="T7" fmla="*/ 11358 h 11480"/>
                  <a:gd name="T8" fmla="*/ 11334 w 11441"/>
                  <a:gd name="T9" fmla="*/ 11458 h 11480"/>
                  <a:gd name="T10" fmla="*/ 11276 w 11441"/>
                  <a:gd name="T11" fmla="*/ 11465 h 11480"/>
                  <a:gd name="T12" fmla="*/ 286 w 11441"/>
                  <a:gd name="T13" fmla="*/ 11291 h 11480"/>
                  <a:gd name="T14" fmla="*/ 11186 w 11441"/>
                  <a:gd name="T15" fmla="*/ 11243 h 11480"/>
                  <a:gd name="T16" fmla="*/ 11186 w 11441"/>
                  <a:gd name="T17" fmla="*/ 11139 h 11480"/>
                  <a:gd name="T18" fmla="*/ 11203 w 11441"/>
                  <a:gd name="T19" fmla="*/ 11058 h 11480"/>
                  <a:gd name="T20" fmla="*/ 11271 w 11441"/>
                  <a:gd name="T21" fmla="*/ 11099 h 11480"/>
                  <a:gd name="T22" fmla="*/ 11257 w 11441"/>
                  <a:gd name="T23" fmla="*/ 11236 h 11480"/>
                  <a:gd name="T24" fmla="*/ 11186 w 11441"/>
                  <a:gd name="T25" fmla="*/ 11243 h 11480"/>
                  <a:gd name="T26" fmla="*/ 150 w 11441"/>
                  <a:gd name="T27" fmla="*/ 11173 h 11480"/>
                  <a:gd name="T28" fmla="*/ 226 w 11441"/>
                  <a:gd name="T29" fmla="*/ 11206 h 11480"/>
                  <a:gd name="T30" fmla="*/ 226 w 11441"/>
                  <a:gd name="T31" fmla="*/ 11206 h 11480"/>
                  <a:gd name="T32" fmla="*/ 11172 w 11441"/>
                  <a:gd name="T33" fmla="*/ 359 h 11480"/>
                  <a:gd name="T34" fmla="*/ 11220 w 11441"/>
                  <a:gd name="T35" fmla="*/ 322 h 11480"/>
                  <a:gd name="T36" fmla="*/ 11267 w 11441"/>
                  <a:gd name="T37" fmla="*/ 252 h 11480"/>
                  <a:gd name="T38" fmla="*/ 11327 w 11441"/>
                  <a:gd name="T39" fmla="*/ 182 h 11480"/>
                  <a:gd name="T40" fmla="*/ 11400 w 11441"/>
                  <a:gd name="T41" fmla="*/ 130 h 11480"/>
                  <a:gd name="T42" fmla="*/ 11441 w 11441"/>
                  <a:gd name="T43" fmla="*/ 111 h 11480"/>
                  <a:gd name="T44" fmla="*/ 11400 w 11441"/>
                  <a:gd name="T45" fmla="*/ 182 h 11480"/>
                  <a:gd name="T46" fmla="*/ 11371 w 11441"/>
                  <a:gd name="T47" fmla="*/ 252 h 11480"/>
                  <a:gd name="T48" fmla="*/ 11327 w 11441"/>
                  <a:gd name="T49" fmla="*/ 289 h 11480"/>
                  <a:gd name="T50" fmla="*/ 11276 w 11441"/>
                  <a:gd name="T51" fmla="*/ 348 h 11480"/>
                  <a:gd name="T52" fmla="*/ 11220 w 11441"/>
                  <a:gd name="T53" fmla="*/ 378 h 11480"/>
                  <a:gd name="T54" fmla="*/ 11167 w 11441"/>
                  <a:gd name="T55" fmla="*/ 411 h 11480"/>
                  <a:gd name="T56" fmla="*/ 11077 w 11441"/>
                  <a:gd name="T57" fmla="*/ 304 h 11480"/>
                  <a:gd name="T58" fmla="*/ 11186 w 11441"/>
                  <a:gd name="T59" fmla="*/ 148 h 11480"/>
                  <a:gd name="T60" fmla="*/ 11220 w 11441"/>
                  <a:gd name="T61" fmla="*/ 108 h 11480"/>
                  <a:gd name="T62" fmla="*/ 11330 w 11441"/>
                  <a:gd name="T63" fmla="*/ 48 h 11480"/>
                  <a:gd name="T64" fmla="*/ 11381 w 11441"/>
                  <a:gd name="T65" fmla="*/ 4 h 11480"/>
                  <a:gd name="T66" fmla="*/ 11371 w 11441"/>
                  <a:gd name="T67" fmla="*/ 37 h 11480"/>
                  <a:gd name="T68" fmla="*/ 11330 w 11441"/>
                  <a:gd name="T69" fmla="*/ 74 h 11480"/>
                  <a:gd name="T70" fmla="*/ 11281 w 11441"/>
                  <a:gd name="T71" fmla="*/ 145 h 11480"/>
                  <a:gd name="T72" fmla="*/ 11240 w 11441"/>
                  <a:gd name="T73" fmla="*/ 196 h 11480"/>
                  <a:gd name="T74" fmla="*/ 11186 w 11441"/>
                  <a:gd name="T75" fmla="*/ 245 h 11480"/>
                  <a:gd name="T76" fmla="*/ 11138 w 11441"/>
                  <a:gd name="T77" fmla="*/ 289 h 11480"/>
                  <a:gd name="T78" fmla="*/ 11077 w 11441"/>
                  <a:gd name="T79" fmla="*/ 330 h 11480"/>
                  <a:gd name="T80" fmla="*/ 179 w 11441"/>
                  <a:gd name="T81" fmla="*/ 230 h 11480"/>
                  <a:gd name="T82" fmla="*/ 233 w 11441"/>
                  <a:gd name="T83" fmla="*/ 215 h 11480"/>
                  <a:gd name="T84" fmla="*/ 286 w 11441"/>
                  <a:gd name="T85" fmla="*/ 285 h 11480"/>
                  <a:gd name="T86" fmla="*/ 233 w 11441"/>
                  <a:gd name="T87" fmla="*/ 293 h 11480"/>
                  <a:gd name="T88" fmla="*/ 175 w 11441"/>
                  <a:gd name="T89" fmla="*/ 289 h 11480"/>
                  <a:gd name="T90" fmla="*/ 340 w 11441"/>
                  <a:gd name="T91" fmla="*/ 215 h 11480"/>
                  <a:gd name="T92" fmla="*/ 323 w 11441"/>
                  <a:gd name="T93" fmla="*/ 256 h 11480"/>
                  <a:gd name="T94" fmla="*/ 17 w 11441"/>
                  <a:gd name="T95" fmla="*/ 130 h 11480"/>
                  <a:gd name="T96" fmla="*/ 80 w 11441"/>
                  <a:gd name="T97" fmla="*/ 111 h 11480"/>
                  <a:gd name="T98" fmla="*/ 95 w 11441"/>
                  <a:gd name="T99" fmla="*/ 182 h 11480"/>
                  <a:gd name="T100" fmla="*/ 53 w 11441"/>
                  <a:gd name="T101" fmla="*/ 171 h 11480"/>
                  <a:gd name="T102" fmla="*/ 138 w 11441"/>
                  <a:gd name="T103" fmla="*/ 182 h 11480"/>
                  <a:gd name="T104" fmla="*/ 146 w 11441"/>
                  <a:gd name="T105" fmla="*/ 182 h 1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441" h="11480">
                    <a:moveTo>
                      <a:pt x="11274" y="11458"/>
                    </a:moveTo>
                    <a:lnTo>
                      <a:pt x="11269" y="11421"/>
                    </a:lnTo>
                    <a:lnTo>
                      <a:pt x="11271" y="11387"/>
                    </a:lnTo>
                    <a:lnTo>
                      <a:pt x="11271" y="11350"/>
                    </a:lnTo>
                    <a:lnTo>
                      <a:pt x="11274" y="11313"/>
                    </a:lnTo>
                    <a:lnTo>
                      <a:pt x="11276" y="11310"/>
                    </a:lnTo>
                    <a:lnTo>
                      <a:pt x="11288" y="11280"/>
                    </a:lnTo>
                    <a:lnTo>
                      <a:pt x="11293" y="11273"/>
                    </a:lnTo>
                    <a:lnTo>
                      <a:pt x="11310" y="11269"/>
                    </a:lnTo>
                    <a:lnTo>
                      <a:pt x="11330" y="11262"/>
                    </a:lnTo>
                    <a:lnTo>
                      <a:pt x="11347" y="11258"/>
                    </a:lnTo>
                    <a:lnTo>
                      <a:pt x="11364" y="11276"/>
                    </a:lnTo>
                    <a:lnTo>
                      <a:pt x="11366" y="11280"/>
                    </a:lnTo>
                    <a:lnTo>
                      <a:pt x="11371" y="11313"/>
                    </a:lnTo>
                    <a:lnTo>
                      <a:pt x="11366" y="11350"/>
                    </a:lnTo>
                    <a:lnTo>
                      <a:pt x="11364" y="11358"/>
                    </a:lnTo>
                    <a:lnTo>
                      <a:pt x="11361" y="11387"/>
                    </a:lnTo>
                    <a:lnTo>
                      <a:pt x="11347" y="11421"/>
                    </a:lnTo>
                    <a:lnTo>
                      <a:pt x="11347" y="11424"/>
                    </a:lnTo>
                    <a:lnTo>
                      <a:pt x="11334" y="11458"/>
                    </a:lnTo>
                    <a:lnTo>
                      <a:pt x="11330" y="11469"/>
                    </a:lnTo>
                    <a:lnTo>
                      <a:pt x="11310" y="11480"/>
                    </a:lnTo>
                    <a:lnTo>
                      <a:pt x="11293" y="11469"/>
                    </a:lnTo>
                    <a:lnTo>
                      <a:pt x="11276" y="11465"/>
                    </a:lnTo>
                    <a:lnTo>
                      <a:pt x="11274" y="11458"/>
                    </a:lnTo>
                    <a:close/>
                    <a:moveTo>
                      <a:pt x="264" y="11313"/>
                    </a:moveTo>
                    <a:lnTo>
                      <a:pt x="269" y="11306"/>
                    </a:lnTo>
                    <a:lnTo>
                      <a:pt x="286" y="11291"/>
                    </a:lnTo>
                    <a:lnTo>
                      <a:pt x="286" y="11317"/>
                    </a:lnTo>
                    <a:lnTo>
                      <a:pt x="269" y="11343"/>
                    </a:lnTo>
                    <a:lnTo>
                      <a:pt x="264" y="11313"/>
                    </a:lnTo>
                    <a:close/>
                    <a:moveTo>
                      <a:pt x="11186" y="11243"/>
                    </a:moveTo>
                    <a:lnTo>
                      <a:pt x="11186" y="11236"/>
                    </a:lnTo>
                    <a:lnTo>
                      <a:pt x="11177" y="11206"/>
                    </a:lnTo>
                    <a:lnTo>
                      <a:pt x="11179" y="11173"/>
                    </a:lnTo>
                    <a:lnTo>
                      <a:pt x="11186" y="11139"/>
                    </a:lnTo>
                    <a:lnTo>
                      <a:pt x="11186" y="11136"/>
                    </a:lnTo>
                    <a:lnTo>
                      <a:pt x="11189" y="11099"/>
                    </a:lnTo>
                    <a:lnTo>
                      <a:pt x="11201" y="11065"/>
                    </a:lnTo>
                    <a:lnTo>
                      <a:pt x="11203" y="11058"/>
                    </a:lnTo>
                    <a:lnTo>
                      <a:pt x="11220" y="11032"/>
                    </a:lnTo>
                    <a:lnTo>
                      <a:pt x="11257" y="11032"/>
                    </a:lnTo>
                    <a:lnTo>
                      <a:pt x="11269" y="11065"/>
                    </a:lnTo>
                    <a:lnTo>
                      <a:pt x="11271" y="11099"/>
                    </a:lnTo>
                    <a:lnTo>
                      <a:pt x="11269" y="11136"/>
                    </a:lnTo>
                    <a:lnTo>
                      <a:pt x="11269" y="11173"/>
                    </a:lnTo>
                    <a:lnTo>
                      <a:pt x="11264" y="11206"/>
                    </a:lnTo>
                    <a:lnTo>
                      <a:pt x="11257" y="11236"/>
                    </a:lnTo>
                    <a:lnTo>
                      <a:pt x="11240" y="11243"/>
                    </a:lnTo>
                    <a:lnTo>
                      <a:pt x="11220" y="11247"/>
                    </a:lnTo>
                    <a:lnTo>
                      <a:pt x="11203" y="11254"/>
                    </a:lnTo>
                    <a:lnTo>
                      <a:pt x="11186" y="11243"/>
                    </a:lnTo>
                    <a:close/>
                    <a:moveTo>
                      <a:pt x="141" y="11206"/>
                    </a:moveTo>
                    <a:lnTo>
                      <a:pt x="141" y="11173"/>
                    </a:lnTo>
                    <a:lnTo>
                      <a:pt x="143" y="11169"/>
                    </a:lnTo>
                    <a:lnTo>
                      <a:pt x="150" y="11173"/>
                    </a:lnTo>
                    <a:lnTo>
                      <a:pt x="143" y="11206"/>
                    </a:lnTo>
                    <a:lnTo>
                      <a:pt x="143" y="11210"/>
                    </a:lnTo>
                    <a:lnTo>
                      <a:pt x="141" y="11206"/>
                    </a:lnTo>
                    <a:close/>
                    <a:moveTo>
                      <a:pt x="226" y="11206"/>
                    </a:moveTo>
                    <a:lnTo>
                      <a:pt x="233" y="11199"/>
                    </a:lnTo>
                    <a:lnTo>
                      <a:pt x="238" y="11206"/>
                    </a:lnTo>
                    <a:lnTo>
                      <a:pt x="233" y="11224"/>
                    </a:lnTo>
                    <a:lnTo>
                      <a:pt x="226" y="11206"/>
                    </a:lnTo>
                    <a:close/>
                    <a:moveTo>
                      <a:pt x="11143" y="396"/>
                    </a:moveTo>
                    <a:lnTo>
                      <a:pt x="11150" y="389"/>
                    </a:lnTo>
                    <a:lnTo>
                      <a:pt x="11167" y="374"/>
                    </a:lnTo>
                    <a:lnTo>
                      <a:pt x="11172" y="359"/>
                    </a:lnTo>
                    <a:lnTo>
                      <a:pt x="11186" y="352"/>
                    </a:lnTo>
                    <a:lnTo>
                      <a:pt x="11203" y="348"/>
                    </a:lnTo>
                    <a:lnTo>
                      <a:pt x="11216" y="326"/>
                    </a:lnTo>
                    <a:lnTo>
                      <a:pt x="11220" y="322"/>
                    </a:lnTo>
                    <a:lnTo>
                      <a:pt x="11240" y="311"/>
                    </a:lnTo>
                    <a:lnTo>
                      <a:pt x="11245" y="289"/>
                    </a:lnTo>
                    <a:lnTo>
                      <a:pt x="11257" y="278"/>
                    </a:lnTo>
                    <a:lnTo>
                      <a:pt x="11267" y="252"/>
                    </a:lnTo>
                    <a:lnTo>
                      <a:pt x="11276" y="237"/>
                    </a:lnTo>
                    <a:lnTo>
                      <a:pt x="11293" y="219"/>
                    </a:lnTo>
                    <a:lnTo>
                      <a:pt x="11310" y="196"/>
                    </a:lnTo>
                    <a:lnTo>
                      <a:pt x="11327" y="182"/>
                    </a:lnTo>
                    <a:lnTo>
                      <a:pt x="11330" y="178"/>
                    </a:lnTo>
                    <a:lnTo>
                      <a:pt x="11364" y="156"/>
                    </a:lnTo>
                    <a:lnTo>
                      <a:pt x="11383" y="141"/>
                    </a:lnTo>
                    <a:lnTo>
                      <a:pt x="11400" y="130"/>
                    </a:lnTo>
                    <a:lnTo>
                      <a:pt x="11419" y="126"/>
                    </a:lnTo>
                    <a:lnTo>
                      <a:pt x="11427" y="111"/>
                    </a:lnTo>
                    <a:lnTo>
                      <a:pt x="11436" y="108"/>
                    </a:lnTo>
                    <a:lnTo>
                      <a:pt x="11441" y="111"/>
                    </a:lnTo>
                    <a:lnTo>
                      <a:pt x="11436" y="115"/>
                    </a:lnTo>
                    <a:lnTo>
                      <a:pt x="11419" y="145"/>
                    </a:lnTo>
                    <a:lnTo>
                      <a:pt x="11419" y="148"/>
                    </a:lnTo>
                    <a:lnTo>
                      <a:pt x="11400" y="182"/>
                    </a:lnTo>
                    <a:lnTo>
                      <a:pt x="11400" y="185"/>
                    </a:lnTo>
                    <a:lnTo>
                      <a:pt x="11390" y="219"/>
                    </a:lnTo>
                    <a:lnTo>
                      <a:pt x="11383" y="233"/>
                    </a:lnTo>
                    <a:lnTo>
                      <a:pt x="11371" y="252"/>
                    </a:lnTo>
                    <a:lnTo>
                      <a:pt x="11364" y="259"/>
                    </a:lnTo>
                    <a:lnTo>
                      <a:pt x="11347" y="282"/>
                    </a:lnTo>
                    <a:lnTo>
                      <a:pt x="11330" y="289"/>
                    </a:lnTo>
                    <a:lnTo>
                      <a:pt x="11327" y="289"/>
                    </a:lnTo>
                    <a:lnTo>
                      <a:pt x="11310" y="315"/>
                    </a:lnTo>
                    <a:lnTo>
                      <a:pt x="11293" y="322"/>
                    </a:lnTo>
                    <a:lnTo>
                      <a:pt x="11286" y="326"/>
                    </a:lnTo>
                    <a:lnTo>
                      <a:pt x="11276" y="348"/>
                    </a:lnTo>
                    <a:lnTo>
                      <a:pt x="11257" y="356"/>
                    </a:lnTo>
                    <a:lnTo>
                      <a:pt x="11240" y="356"/>
                    </a:lnTo>
                    <a:lnTo>
                      <a:pt x="11233" y="359"/>
                    </a:lnTo>
                    <a:lnTo>
                      <a:pt x="11220" y="378"/>
                    </a:lnTo>
                    <a:lnTo>
                      <a:pt x="11203" y="385"/>
                    </a:lnTo>
                    <a:lnTo>
                      <a:pt x="11186" y="396"/>
                    </a:lnTo>
                    <a:lnTo>
                      <a:pt x="11184" y="396"/>
                    </a:lnTo>
                    <a:lnTo>
                      <a:pt x="11167" y="411"/>
                    </a:lnTo>
                    <a:lnTo>
                      <a:pt x="11150" y="415"/>
                    </a:lnTo>
                    <a:lnTo>
                      <a:pt x="11143" y="396"/>
                    </a:lnTo>
                    <a:close/>
                    <a:moveTo>
                      <a:pt x="11063" y="326"/>
                    </a:moveTo>
                    <a:lnTo>
                      <a:pt x="11077" y="304"/>
                    </a:lnTo>
                    <a:cubicBezTo>
                      <a:pt x="11105" y="243"/>
                      <a:pt x="11124" y="244"/>
                      <a:pt x="11150" y="200"/>
                    </a:cubicBezTo>
                    <a:lnTo>
                      <a:pt x="11167" y="182"/>
                    </a:lnTo>
                    <a:lnTo>
                      <a:pt x="11167" y="178"/>
                    </a:lnTo>
                    <a:lnTo>
                      <a:pt x="11186" y="148"/>
                    </a:lnTo>
                    <a:lnTo>
                      <a:pt x="11186" y="145"/>
                    </a:lnTo>
                    <a:lnTo>
                      <a:pt x="11203" y="111"/>
                    </a:lnTo>
                    <a:lnTo>
                      <a:pt x="11220" y="111"/>
                    </a:lnTo>
                    <a:lnTo>
                      <a:pt x="11220" y="108"/>
                    </a:lnTo>
                    <a:lnTo>
                      <a:pt x="11240" y="74"/>
                    </a:lnTo>
                    <a:lnTo>
                      <a:pt x="11259" y="74"/>
                    </a:lnTo>
                    <a:lnTo>
                      <a:pt x="11276" y="48"/>
                    </a:lnTo>
                    <a:lnTo>
                      <a:pt x="11330" y="48"/>
                    </a:lnTo>
                    <a:lnTo>
                      <a:pt x="11334" y="37"/>
                    </a:lnTo>
                    <a:lnTo>
                      <a:pt x="11347" y="22"/>
                    </a:lnTo>
                    <a:lnTo>
                      <a:pt x="11364" y="19"/>
                    </a:lnTo>
                    <a:lnTo>
                      <a:pt x="11381" y="4"/>
                    </a:lnTo>
                    <a:lnTo>
                      <a:pt x="11383" y="0"/>
                    </a:lnTo>
                    <a:lnTo>
                      <a:pt x="11388" y="4"/>
                    </a:lnTo>
                    <a:lnTo>
                      <a:pt x="11383" y="4"/>
                    </a:lnTo>
                    <a:lnTo>
                      <a:pt x="11371" y="37"/>
                    </a:lnTo>
                    <a:lnTo>
                      <a:pt x="11364" y="41"/>
                    </a:lnTo>
                    <a:lnTo>
                      <a:pt x="11347" y="45"/>
                    </a:lnTo>
                    <a:lnTo>
                      <a:pt x="11332" y="74"/>
                    </a:lnTo>
                    <a:lnTo>
                      <a:pt x="11330" y="74"/>
                    </a:lnTo>
                    <a:lnTo>
                      <a:pt x="11310" y="82"/>
                    </a:lnTo>
                    <a:lnTo>
                      <a:pt x="11300" y="111"/>
                    </a:lnTo>
                    <a:lnTo>
                      <a:pt x="11293" y="119"/>
                    </a:lnTo>
                    <a:lnTo>
                      <a:pt x="11281" y="145"/>
                    </a:lnTo>
                    <a:lnTo>
                      <a:pt x="11276" y="152"/>
                    </a:lnTo>
                    <a:lnTo>
                      <a:pt x="11257" y="178"/>
                    </a:lnTo>
                    <a:lnTo>
                      <a:pt x="11254" y="182"/>
                    </a:lnTo>
                    <a:lnTo>
                      <a:pt x="11240" y="196"/>
                    </a:lnTo>
                    <a:lnTo>
                      <a:pt x="11223" y="219"/>
                    </a:lnTo>
                    <a:lnTo>
                      <a:pt x="11220" y="219"/>
                    </a:lnTo>
                    <a:lnTo>
                      <a:pt x="11203" y="230"/>
                    </a:lnTo>
                    <a:lnTo>
                      <a:pt x="11186" y="245"/>
                    </a:lnTo>
                    <a:lnTo>
                      <a:pt x="11174" y="252"/>
                    </a:lnTo>
                    <a:lnTo>
                      <a:pt x="11167" y="263"/>
                    </a:lnTo>
                    <a:lnTo>
                      <a:pt x="11150" y="278"/>
                    </a:lnTo>
                    <a:lnTo>
                      <a:pt x="11138" y="289"/>
                    </a:lnTo>
                    <a:lnTo>
                      <a:pt x="11133" y="296"/>
                    </a:lnTo>
                    <a:lnTo>
                      <a:pt x="11114" y="304"/>
                    </a:lnTo>
                    <a:lnTo>
                      <a:pt x="11097" y="326"/>
                    </a:lnTo>
                    <a:lnTo>
                      <a:pt x="11077" y="330"/>
                    </a:lnTo>
                    <a:lnTo>
                      <a:pt x="11063" y="326"/>
                    </a:lnTo>
                    <a:close/>
                    <a:moveTo>
                      <a:pt x="175" y="289"/>
                    </a:moveTo>
                    <a:lnTo>
                      <a:pt x="172" y="252"/>
                    </a:lnTo>
                    <a:lnTo>
                      <a:pt x="179" y="230"/>
                    </a:lnTo>
                    <a:lnTo>
                      <a:pt x="196" y="226"/>
                    </a:lnTo>
                    <a:lnTo>
                      <a:pt x="213" y="219"/>
                    </a:lnTo>
                    <a:lnTo>
                      <a:pt x="213" y="215"/>
                    </a:lnTo>
                    <a:lnTo>
                      <a:pt x="233" y="215"/>
                    </a:lnTo>
                    <a:cubicBezTo>
                      <a:pt x="253" y="227"/>
                      <a:pt x="267" y="209"/>
                      <a:pt x="286" y="204"/>
                    </a:cubicBezTo>
                    <a:lnTo>
                      <a:pt x="301" y="219"/>
                    </a:lnTo>
                    <a:lnTo>
                      <a:pt x="298" y="252"/>
                    </a:lnTo>
                    <a:lnTo>
                      <a:pt x="286" y="285"/>
                    </a:lnTo>
                    <a:lnTo>
                      <a:pt x="284" y="289"/>
                    </a:lnTo>
                    <a:lnTo>
                      <a:pt x="269" y="308"/>
                    </a:lnTo>
                    <a:lnTo>
                      <a:pt x="250" y="300"/>
                    </a:lnTo>
                    <a:lnTo>
                      <a:pt x="233" y="293"/>
                    </a:lnTo>
                    <a:lnTo>
                      <a:pt x="213" y="289"/>
                    </a:lnTo>
                    <a:lnTo>
                      <a:pt x="196" y="293"/>
                    </a:lnTo>
                    <a:lnTo>
                      <a:pt x="179" y="296"/>
                    </a:lnTo>
                    <a:lnTo>
                      <a:pt x="175" y="289"/>
                    </a:lnTo>
                    <a:close/>
                    <a:moveTo>
                      <a:pt x="320" y="252"/>
                    </a:moveTo>
                    <a:lnTo>
                      <a:pt x="323" y="252"/>
                    </a:lnTo>
                    <a:lnTo>
                      <a:pt x="337" y="219"/>
                    </a:lnTo>
                    <a:lnTo>
                      <a:pt x="340" y="215"/>
                    </a:lnTo>
                    <a:lnTo>
                      <a:pt x="342" y="219"/>
                    </a:lnTo>
                    <a:lnTo>
                      <a:pt x="347" y="252"/>
                    </a:lnTo>
                    <a:lnTo>
                      <a:pt x="340" y="278"/>
                    </a:lnTo>
                    <a:lnTo>
                      <a:pt x="323" y="256"/>
                    </a:lnTo>
                    <a:lnTo>
                      <a:pt x="320" y="252"/>
                    </a:lnTo>
                    <a:close/>
                    <a:moveTo>
                      <a:pt x="12" y="182"/>
                    </a:moveTo>
                    <a:lnTo>
                      <a:pt x="0" y="145"/>
                    </a:lnTo>
                    <a:lnTo>
                      <a:pt x="17" y="130"/>
                    </a:lnTo>
                    <a:lnTo>
                      <a:pt x="36" y="133"/>
                    </a:lnTo>
                    <a:lnTo>
                      <a:pt x="53" y="137"/>
                    </a:lnTo>
                    <a:lnTo>
                      <a:pt x="73" y="115"/>
                    </a:lnTo>
                    <a:lnTo>
                      <a:pt x="80" y="111"/>
                    </a:lnTo>
                    <a:lnTo>
                      <a:pt x="90" y="104"/>
                    </a:lnTo>
                    <a:lnTo>
                      <a:pt x="95" y="111"/>
                    </a:lnTo>
                    <a:lnTo>
                      <a:pt x="104" y="145"/>
                    </a:lnTo>
                    <a:lnTo>
                      <a:pt x="95" y="182"/>
                    </a:lnTo>
                    <a:lnTo>
                      <a:pt x="90" y="185"/>
                    </a:lnTo>
                    <a:lnTo>
                      <a:pt x="73" y="193"/>
                    </a:lnTo>
                    <a:lnTo>
                      <a:pt x="56" y="182"/>
                    </a:lnTo>
                    <a:lnTo>
                      <a:pt x="53" y="171"/>
                    </a:lnTo>
                    <a:lnTo>
                      <a:pt x="36" y="163"/>
                    </a:lnTo>
                    <a:lnTo>
                      <a:pt x="24" y="182"/>
                    </a:lnTo>
                    <a:lnTo>
                      <a:pt x="12" y="182"/>
                    </a:lnTo>
                    <a:close/>
                    <a:moveTo>
                      <a:pt x="138" y="182"/>
                    </a:moveTo>
                    <a:lnTo>
                      <a:pt x="133" y="145"/>
                    </a:lnTo>
                    <a:lnTo>
                      <a:pt x="143" y="119"/>
                    </a:lnTo>
                    <a:lnTo>
                      <a:pt x="155" y="145"/>
                    </a:lnTo>
                    <a:lnTo>
                      <a:pt x="146" y="182"/>
                    </a:lnTo>
                    <a:lnTo>
                      <a:pt x="143" y="185"/>
                    </a:lnTo>
                    <a:lnTo>
                      <a:pt x="138" y="18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9" name="Level 3 positiv Hochfeld">
                <a:extLst>
                  <a:ext uri="{FF2B5EF4-FFF2-40B4-BE49-F238E27FC236}">
                    <a16:creationId xmlns:a16="http://schemas.microsoft.com/office/drawing/2014/main" id="{BD212418-CC4F-D59F-E346-30325C53DE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32688" y="2254250"/>
                <a:ext cx="3694113" cy="3709988"/>
              </a:xfrm>
              <a:custGeom>
                <a:avLst/>
                <a:gdLst>
                  <a:gd name="T0" fmla="*/ 11209 w 11342"/>
                  <a:gd name="T1" fmla="*/ 11294 h 11402"/>
                  <a:gd name="T2" fmla="*/ 11228 w 11342"/>
                  <a:gd name="T3" fmla="*/ 11228 h 11402"/>
                  <a:gd name="T4" fmla="*/ 11265 w 11342"/>
                  <a:gd name="T5" fmla="*/ 11209 h 11402"/>
                  <a:gd name="T6" fmla="*/ 11294 w 11342"/>
                  <a:gd name="T7" fmla="*/ 11257 h 11402"/>
                  <a:gd name="T8" fmla="*/ 11282 w 11342"/>
                  <a:gd name="T9" fmla="*/ 11339 h 11402"/>
                  <a:gd name="T10" fmla="*/ 11245 w 11342"/>
                  <a:gd name="T11" fmla="*/ 11402 h 11402"/>
                  <a:gd name="T12" fmla="*/ 11209 w 11342"/>
                  <a:gd name="T13" fmla="*/ 11365 h 11402"/>
                  <a:gd name="T14" fmla="*/ 11148 w 11342"/>
                  <a:gd name="T15" fmla="*/ 11009 h 11402"/>
                  <a:gd name="T16" fmla="*/ 11192 w 11342"/>
                  <a:gd name="T17" fmla="*/ 10994 h 11402"/>
                  <a:gd name="T18" fmla="*/ 11204 w 11342"/>
                  <a:gd name="T19" fmla="*/ 11080 h 11402"/>
                  <a:gd name="T20" fmla="*/ 11192 w 11342"/>
                  <a:gd name="T21" fmla="*/ 11176 h 11402"/>
                  <a:gd name="T22" fmla="*/ 11153 w 11342"/>
                  <a:gd name="T23" fmla="*/ 11187 h 11402"/>
                  <a:gd name="T24" fmla="*/ 11114 w 11342"/>
                  <a:gd name="T25" fmla="*/ 303 h 11402"/>
                  <a:gd name="T26" fmla="*/ 11153 w 11342"/>
                  <a:gd name="T27" fmla="*/ 270 h 11402"/>
                  <a:gd name="T28" fmla="*/ 11180 w 11342"/>
                  <a:gd name="T29" fmla="*/ 233 h 11402"/>
                  <a:gd name="T30" fmla="*/ 11211 w 11342"/>
                  <a:gd name="T31" fmla="*/ 181 h 11402"/>
                  <a:gd name="T32" fmla="*/ 11262 w 11342"/>
                  <a:gd name="T33" fmla="*/ 126 h 11402"/>
                  <a:gd name="T34" fmla="*/ 11299 w 11342"/>
                  <a:gd name="T35" fmla="*/ 103 h 11402"/>
                  <a:gd name="T36" fmla="*/ 11335 w 11342"/>
                  <a:gd name="T37" fmla="*/ 85 h 11402"/>
                  <a:gd name="T38" fmla="*/ 11330 w 11342"/>
                  <a:gd name="T39" fmla="*/ 126 h 11402"/>
                  <a:gd name="T40" fmla="*/ 11299 w 11342"/>
                  <a:gd name="T41" fmla="*/ 192 h 11402"/>
                  <a:gd name="T42" fmla="*/ 11265 w 11342"/>
                  <a:gd name="T43" fmla="*/ 229 h 11402"/>
                  <a:gd name="T44" fmla="*/ 11228 w 11342"/>
                  <a:gd name="T45" fmla="*/ 266 h 11402"/>
                  <a:gd name="T46" fmla="*/ 11192 w 11342"/>
                  <a:gd name="T47" fmla="*/ 292 h 11402"/>
                  <a:gd name="T48" fmla="*/ 11155 w 11342"/>
                  <a:gd name="T49" fmla="*/ 307 h 11402"/>
                  <a:gd name="T50" fmla="*/ 11114 w 11342"/>
                  <a:gd name="T51" fmla="*/ 303 h 11402"/>
                  <a:gd name="T52" fmla="*/ 168 w 11342"/>
                  <a:gd name="T53" fmla="*/ 203 h 11402"/>
                  <a:gd name="T54" fmla="*/ 114 w 11342"/>
                  <a:gd name="T55" fmla="*/ 203 h 11402"/>
                  <a:gd name="T56" fmla="*/ 204 w 11342"/>
                  <a:gd name="T57" fmla="*/ 163 h 11402"/>
                  <a:gd name="T58" fmla="*/ 229 w 11342"/>
                  <a:gd name="T59" fmla="*/ 196 h 11402"/>
                  <a:gd name="T60" fmla="*/ 202 w 11342"/>
                  <a:gd name="T61" fmla="*/ 233 h 11402"/>
                  <a:gd name="T62" fmla="*/ 11056 w 11342"/>
                  <a:gd name="T63" fmla="*/ 196 h 11402"/>
                  <a:gd name="T64" fmla="*/ 11138 w 11342"/>
                  <a:gd name="T65" fmla="*/ 59 h 11402"/>
                  <a:gd name="T66" fmla="*/ 11175 w 11342"/>
                  <a:gd name="T67" fmla="*/ 22 h 11402"/>
                  <a:gd name="T68" fmla="*/ 11211 w 11342"/>
                  <a:gd name="T69" fmla="*/ 3 h 11402"/>
                  <a:gd name="T70" fmla="*/ 11262 w 11342"/>
                  <a:gd name="T71" fmla="*/ 18 h 11402"/>
                  <a:gd name="T72" fmla="*/ 11228 w 11342"/>
                  <a:gd name="T73" fmla="*/ 63 h 11402"/>
                  <a:gd name="T74" fmla="*/ 11155 w 11342"/>
                  <a:gd name="T75" fmla="*/ 163 h 11402"/>
                  <a:gd name="T76" fmla="*/ 11036 w 11342"/>
                  <a:gd name="T77" fmla="*/ 233 h 11402"/>
                  <a:gd name="T78" fmla="*/ 8 w 11342"/>
                  <a:gd name="T79" fmla="*/ 77 h 11402"/>
                  <a:gd name="T80" fmla="*/ 25 w 11342"/>
                  <a:gd name="T81" fmla="*/ 118 h 11402"/>
                  <a:gd name="T82" fmla="*/ 78 w 11342"/>
                  <a:gd name="T83" fmla="*/ 89 h 11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342" h="11402">
                    <a:moveTo>
                      <a:pt x="11209" y="11365"/>
                    </a:moveTo>
                    <a:lnTo>
                      <a:pt x="11206" y="11331"/>
                    </a:lnTo>
                    <a:lnTo>
                      <a:pt x="11209" y="11294"/>
                    </a:lnTo>
                    <a:lnTo>
                      <a:pt x="11211" y="11268"/>
                    </a:lnTo>
                    <a:lnTo>
                      <a:pt x="11211" y="11257"/>
                    </a:lnTo>
                    <a:lnTo>
                      <a:pt x="11228" y="11228"/>
                    </a:lnTo>
                    <a:lnTo>
                      <a:pt x="11235" y="11224"/>
                    </a:lnTo>
                    <a:lnTo>
                      <a:pt x="11245" y="11220"/>
                    </a:lnTo>
                    <a:lnTo>
                      <a:pt x="11265" y="11209"/>
                    </a:lnTo>
                    <a:lnTo>
                      <a:pt x="11282" y="11217"/>
                    </a:lnTo>
                    <a:lnTo>
                      <a:pt x="11286" y="11224"/>
                    </a:lnTo>
                    <a:lnTo>
                      <a:pt x="11294" y="11257"/>
                    </a:lnTo>
                    <a:lnTo>
                      <a:pt x="11291" y="11294"/>
                    </a:lnTo>
                    <a:lnTo>
                      <a:pt x="11284" y="11331"/>
                    </a:lnTo>
                    <a:lnTo>
                      <a:pt x="11282" y="11339"/>
                    </a:lnTo>
                    <a:lnTo>
                      <a:pt x="11274" y="11365"/>
                    </a:lnTo>
                    <a:lnTo>
                      <a:pt x="11265" y="11394"/>
                    </a:lnTo>
                    <a:lnTo>
                      <a:pt x="11245" y="11402"/>
                    </a:lnTo>
                    <a:lnTo>
                      <a:pt x="11228" y="11391"/>
                    </a:lnTo>
                    <a:lnTo>
                      <a:pt x="11211" y="11383"/>
                    </a:lnTo>
                    <a:lnTo>
                      <a:pt x="11209" y="11365"/>
                    </a:lnTo>
                    <a:close/>
                    <a:moveTo>
                      <a:pt x="11134" y="11187"/>
                    </a:moveTo>
                    <a:lnTo>
                      <a:pt x="11124" y="11150"/>
                    </a:lnTo>
                    <a:cubicBezTo>
                      <a:pt x="11125" y="11094"/>
                      <a:pt x="11117" y="11051"/>
                      <a:pt x="11148" y="11009"/>
                    </a:cubicBezTo>
                    <a:lnTo>
                      <a:pt x="11155" y="10994"/>
                    </a:lnTo>
                    <a:lnTo>
                      <a:pt x="11175" y="10998"/>
                    </a:lnTo>
                    <a:lnTo>
                      <a:pt x="11192" y="10994"/>
                    </a:lnTo>
                    <a:lnTo>
                      <a:pt x="11197" y="11009"/>
                    </a:lnTo>
                    <a:lnTo>
                      <a:pt x="11204" y="11043"/>
                    </a:lnTo>
                    <a:lnTo>
                      <a:pt x="11204" y="11080"/>
                    </a:lnTo>
                    <a:lnTo>
                      <a:pt x="11202" y="11117"/>
                    </a:lnTo>
                    <a:lnTo>
                      <a:pt x="11199" y="11150"/>
                    </a:lnTo>
                    <a:lnTo>
                      <a:pt x="11192" y="11176"/>
                    </a:lnTo>
                    <a:lnTo>
                      <a:pt x="11175" y="11180"/>
                    </a:lnTo>
                    <a:lnTo>
                      <a:pt x="11155" y="11187"/>
                    </a:lnTo>
                    <a:lnTo>
                      <a:pt x="11153" y="11187"/>
                    </a:lnTo>
                    <a:lnTo>
                      <a:pt x="11138" y="11191"/>
                    </a:lnTo>
                    <a:lnTo>
                      <a:pt x="11134" y="11187"/>
                    </a:lnTo>
                    <a:close/>
                    <a:moveTo>
                      <a:pt x="11114" y="303"/>
                    </a:moveTo>
                    <a:lnTo>
                      <a:pt x="11121" y="300"/>
                    </a:lnTo>
                    <a:lnTo>
                      <a:pt x="11138" y="296"/>
                    </a:lnTo>
                    <a:lnTo>
                      <a:pt x="11153" y="270"/>
                    </a:lnTo>
                    <a:lnTo>
                      <a:pt x="11155" y="266"/>
                    </a:lnTo>
                    <a:lnTo>
                      <a:pt x="11175" y="259"/>
                    </a:lnTo>
                    <a:lnTo>
                      <a:pt x="11180" y="233"/>
                    </a:lnTo>
                    <a:lnTo>
                      <a:pt x="11192" y="222"/>
                    </a:lnTo>
                    <a:lnTo>
                      <a:pt x="11202" y="196"/>
                    </a:lnTo>
                    <a:lnTo>
                      <a:pt x="11211" y="181"/>
                    </a:lnTo>
                    <a:lnTo>
                      <a:pt x="11228" y="163"/>
                    </a:lnTo>
                    <a:lnTo>
                      <a:pt x="11245" y="140"/>
                    </a:lnTo>
                    <a:lnTo>
                      <a:pt x="11262" y="126"/>
                    </a:lnTo>
                    <a:lnTo>
                      <a:pt x="11265" y="126"/>
                    </a:lnTo>
                    <a:lnTo>
                      <a:pt x="11282" y="111"/>
                    </a:lnTo>
                    <a:lnTo>
                      <a:pt x="11299" y="103"/>
                    </a:lnTo>
                    <a:lnTo>
                      <a:pt x="11316" y="89"/>
                    </a:lnTo>
                    <a:lnTo>
                      <a:pt x="11318" y="89"/>
                    </a:lnTo>
                    <a:lnTo>
                      <a:pt x="11335" y="85"/>
                    </a:lnTo>
                    <a:lnTo>
                      <a:pt x="11342" y="89"/>
                    </a:lnTo>
                    <a:lnTo>
                      <a:pt x="11335" y="103"/>
                    </a:lnTo>
                    <a:lnTo>
                      <a:pt x="11330" y="126"/>
                    </a:lnTo>
                    <a:lnTo>
                      <a:pt x="11318" y="155"/>
                    </a:lnTo>
                    <a:lnTo>
                      <a:pt x="11316" y="163"/>
                    </a:lnTo>
                    <a:lnTo>
                      <a:pt x="11299" y="192"/>
                    </a:lnTo>
                    <a:lnTo>
                      <a:pt x="11296" y="196"/>
                    </a:lnTo>
                    <a:lnTo>
                      <a:pt x="11282" y="222"/>
                    </a:lnTo>
                    <a:lnTo>
                      <a:pt x="11265" y="229"/>
                    </a:lnTo>
                    <a:lnTo>
                      <a:pt x="11260" y="233"/>
                    </a:lnTo>
                    <a:lnTo>
                      <a:pt x="11245" y="255"/>
                    </a:lnTo>
                    <a:lnTo>
                      <a:pt x="11228" y="266"/>
                    </a:lnTo>
                    <a:lnTo>
                      <a:pt x="11219" y="270"/>
                    </a:lnTo>
                    <a:lnTo>
                      <a:pt x="11211" y="285"/>
                    </a:lnTo>
                    <a:lnTo>
                      <a:pt x="11192" y="292"/>
                    </a:lnTo>
                    <a:lnTo>
                      <a:pt x="11175" y="292"/>
                    </a:lnTo>
                    <a:lnTo>
                      <a:pt x="11158" y="303"/>
                    </a:lnTo>
                    <a:lnTo>
                      <a:pt x="11155" y="307"/>
                    </a:lnTo>
                    <a:lnTo>
                      <a:pt x="11138" y="318"/>
                    </a:lnTo>
                    <a:lnTo>
                      <a:pt x="11121" y="318"/>
                    </a:lnTo>
                    <a:lnTo>
                      <a:pt x="11114" y="303"/>
                    </a:lnTo>
                    <a:close/>
                    <a:moveTo>
                      <a:pt x="202" y="233"/>
                    </a:moveTo>
                    <a:lnTo>
                      <a:pt x="185" y="222"/>
                    </a:lnTo>
                    <a:lnTo>
                      <a:pt x="168" y="203"/>
                    </a:lnTo>
                    <a:lnTo>
                      <a:pt x="148" y="203"/>
                    </a:lnTo>
                    <a:lnTo>
                      <a:pt x="131" y="207"/>
                    </a:lnTo>
                    <a:lnTo>
                      <a:pt x="114" y="203"/>
                    </a:lnTo>
                    <a:lnTo>
                      <a:pt x="112" y="196"/>
                    </a:lnTo>
                    <a:lnTo>
                      <a:pt x="114" y="192"/>
                    </a:lnTo>
                    <a:cubicBezTo>
                      <a:pt x="166" y="183"/>
                      <a:pt x="161" y="210"/>
                      <a:pt x="204" y="163"/>
                    </a:cubicBezTo>
                    <a:lnTo>
                      <a:pt x="221" y="155"/>
                    </a:lnTo>
                    <a:lnTo>
                      <a:pt x="226" y="163"/>
                    </a:lnTo>
                    <a:lnTo>
                      <a:pt x="229" y="196"/>
                    </a:lnTo>
                    <a:lnTo>
                      <a:pt x="221" y="211"/>
                    </a:lnTo>
                    <a:lnTo>
                      <a:pt x="204" y="233"/>
                    </a:lnTo>
                    <a:lnTo>
                      <a:pt x="202" y="233"/>
                    </a:lnTo>
                    <a:close/>
                    <a:moveTo>
                      <a:pt x="11036" y="233"/>
                    </a:moveTo>
                    <a:lnTo>
                      <a:pt x="11049" y="214"/>
                    </a:lnTo>
                    <a:lnTo>
                      <a:pt x="11056" y="196"/>
                    </a:lnTo>
                    <a:cubicBezTo>
                      <a:pt x="11085" y="163"/>
                      <a:pt x="11099" y="139"/>
                      <a:pt x="11121" y="96"/>
                    </a:cubicBezTo>
                    <a:lnTo>
                      <a:pt x="11124" y="89"/>
                    </a:lnTo>
                    <a:lnTo>
                      <a:pt x="11138" y="59"/>
                    </a:lnTo>
                    <a:lnTo>
                      <a:pt x="11155" y="55"/>
                    </a:lnTo>
                    <a:lnTo>
                      <a:pt x="11158" y="55"/>
                    </a:lnTo>
                    <a:lnTo>
                      <a:pt x="11175" y="22"/>
                    </a:lnTo>
                    <a:lnTo>
                      <a:pt x="11192" y="18"/>
                    </a:lnTo>
                    <a:lnTo>
                      <a:pt x="11199" y="18"/>
                    </a:lnTo>
                    <a:lnTo>
                      <a:pt x="11211" y="3"/>
                    </a:lnTo>
                    <a:lnTo>
                      <a:pt x="11228" y="0"/>
                    </a:lnTo>
                    <a:lnTo>
                      <a:pt x="11245" y="0"/>
                    </a:lnTo>
                    <a:lnTo>
                      <a:pt x="11262" y="18"/>
                    </a:lnTo>
                    <a:lnTo>
                      <a:pt x="11245" y="22"/>
                    </a:lnTo>
                    <a:lnTo>
                      <a:pt x="11235" y="55"/>
                    </a:lnTo>
                    <a:lnTo>
                      <a:pt x="11228" y="63"/>
                    </a:lnTo>
                    <a:cubicBezTo>
                      <a:pt x="11217" y="93"/>
                      <a:pt x="11194" y="122"/>
                      <a:pt x="11175" y="140"/>
                    </a:cubicBezTo>
                    <a:lnTo>
                      <a:pt x="11158" y="163"/>
                    </a:lnTo>
                    <a:lnTo>
                      <a:pt x="11155" y="163"/>
                    </a:lnTo>
                    <a:cubicBezTo>
                      <a:pt x="11129" y="179"/>
                      <a:pt x="11091" y="207"/>
                      <a:pt x="11068" y="233"/>
                    </a:cubicBezTo>
                    <a:lnTo>
                      <a:pt x="11049" y="240"/>
                    </a:lnTo>
                    <a:lnTo>
                      <a:pt x="11036" y="233"/>
                    </a:lnTo>
                    <a:close/>
                    <a:moveTo>
                      <a:pt x="5" y="126"/>
                    </a:moveTo>
                    <a:lnTo>
                      <a:pt x="0" y="89"/>
                    </a:lnTo>
                    <a:lnTo>
                      <a:pt x="8" y="77"/>
                    </a:lnTo>
                    <a:lnTo>
                      <a:pt x="25" y="70"/>
                    </a:lnTo>
                    <a:lnTo>
                      <a:pt x="32" y="89"/>
                    </a:lnTo>
                    <a:lnTo>
                      <a:pt x="25" y="118"/>
                    </a:lnTo>
                    <a:lnTo>
                      <a:pt x="10" y="126"/>
                    </a:lnTo>
                    <a:lnTo>
                      <a:pt x="5" y="126"/>
                    </a:lnTo>
                    <a:close/>
                    <a:moveTo>
                      <a:pt x="78" y="89"/>
                    </a:moveTo>
                    <a:lnTo>
                      <a:pt x="78" y="92"/>
                    </a:lnTo>
                    <a:lnTo>
                      <a:pt x="78" y="89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AAAA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0" name="Level 4 positiv Hochfeld">
                <a:extLst>
                  <a:ext uri="{FF2B5EF4-FFF2-40B4-BE49-F238E27FC236}">
                    <a16:creationId xmlns:a16="http://schemas.microsoft.com/office/drawing/2014/main" id="{7820803A-09D3-7EA4-25D8-B1118C664D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96188" y="2259013"/>
                <a:ext cx="3622675" cy="3697288"/>
              </a:xfrm>
              <a:custGeom>
                <a:avLst/>
                <a:gdLst>
                  <a:gd name="T0" fmla="*/ 11033 w 11125"/>
                  <a:gd name="T1" fmla="*/ 11350 h 11365"/>
                  <a:gd name="T2" fmla="*/ 11016 w 11125"/>
                  <a:gd name="T3" fmla="*/ 11283 h 11365"/>
                  <a:gd name="T4" fmla="*/ 11033 w 11125"/>
                  <a:gd name="T5" fmla="*/ 11232 h 11365"/>
                  <a:gd name="T6" fmla="*/ 11062 w 11125"/>
                  <a:gd name="T7" fmla="*/ 11213 h 11365"/>
                  <a:gd name="T8" fmla="*/ 11074 w 11125"/>
                  <a:gd name="T9" fmla="*/ 11213 h 11365"/>
                  <a:gd name="T10" fmla="*/ 11082 w 11125"/>
                  <a:gd name="T11" fmla="*/ 11320 h 11365"/>
                  <a:gd name="T12" fmla="*/ 11070 w 11125"/>
                  <a:gd name="T13" fmla="*/ 11357 h 11365"/>
                  <a:gd name="T14" fmla="*/ 11038 w 11125"/>
                  <a:gd name="T15" fmla="*/ 11354 h 11365"/>
                  <a:gd name="T16" fmla="*/ 10934 w 11125"/>
                  <a:gd name="T17" fmla="*/ 11106 h 11365"/>
                  <a:gd name="T18" fmla="*/ 10943 w 11125"/>
                  <a:gd name="T19" fmla="*/ 11043 h 11365"/>
                  <a:gd name="T20" fmla="*/ 10960 w 11125"/>
                  <a:gd name="T21" fmla="*/ 11009 h 11365"/>
                  <a:gd name="T22" fmla="*/ 10997 w 11125"/>
                  <a:gd name="T23" fmla="*/ 11009 h 11365"/>
                  <a:gd name="T24" fmla="*/ 11004 w 11125"/>
                  <a:gd name="T25" fmla="*/ 11106 h 11365"/>
                  <a:gd name="T26" fmla="*/ 10997 w 11125"/>
                  <a:gd name="T27" fmla="*/ 11154 h 11365"/>
                  <a:gd name="T28" fmla="*/ 10960 w 11125"/>
                  <a:gd name="T29" fmla="*/ 11165 h 11365"/>
                  <a:gd name="T30" fmla="*/ 10934 w 11125"/>
                  <a:gd name="T31" fmla="*/ 11139 h 11365"/>
                  <a:gd name="T32" fmla="*/ 10980 w 11125"/>
                  <a:gd name="T33" fmla="*/ 252 h 11365"/>
                  <a:gd name="T34" fmla="*/ 10997 w 11125"/>
                  <a:gd name="T35" fmla="*/ 211 h 11365"/>
                  <a:gd name="T36" fmla="*/ 11016 w 11125"/>
                  <a:gd name="T37" fmla="*/ 174 h 11365"/>
                  <a:gd name="T38" fmla="*/ 11036 w 11125"/>
                  <a:gd name="T39" fmla="*/ 152 h 11365"/>
                  <a:gd name="T40" fmla="*/ 11067 w 11125"/>
                  <a:gd name="T41" fmla="*/ 115 h 11365"/>
                  <a:gd name="T42" fmla="*/ 11087 w 11125"/>
                  <a:gd name="T43" fmla="*/ 104 h 11365"/>
                  <a:gd name="T44" fmla="*/ 11123 w 11125"/>
                  <a:gd name="T45" fmla="*/ 107 h 11365"/>
                  <a:gd name="T46" fmla="*/ 11113 w 11125"/>
                  <a:gd name="T47" fmla="*/ 152 h 11365"/>
                  <a:gd name="T48" fmla="*/ 11096 w 11125"/>
                  <a:gd name="T49" fmla="*/ 185 h 11365"/>
                  <a:gd name="T50" fmla="*/ 11070 w 11125"/>
                  <a:gd name="T51" fmla="*/ 218 h 11365"/>
                  <a:gd name="T52" fmla="*/ 11050 w 11125"/>
                  <a:gd name="T53" fmla="*/ 237 h 11365"/>
                  <a:gd name="T54" fmla="*/ 11019 w 11125"/>
                  <a:gd name="T55" fmla="*/ 259 h 11365"/>
                  <a:gd name="T56" fmla="*/ 10997 w 11125"/>
                  <a:gd name="T57" fmla="*/ 274 h 11365"/>
                  <a:gd name="T58" fmla="*/ 10960 w 11125"/>
                  <a:gd name="T59" fmla="*/ 259 h 11365"/>
                  <a:gd name="T60" fmla="*/ 9 w 11125"/>
                  <a:gd name="T61" fmla="*/ 178 h 11365"/>
                  <a:gd name="T62" fmla="*/ 9 w 11125"/>
                  <a:gd name="T63" fmla="*/ 196 h 11365"/>
                  <a:gd name="T64" fmla="*/ 10880 w 11125"/>
                  <a:gd name="T65" fmla="*/ 185 h 11365"/>
                  <a:gd name="T66" fmla="*/ 10897 w 11125"/>
                  <a:gd name="T67" fmla="*/ 152 h 11365"/>
                  <a:gd name="T68" fmla="*/ 10960 w 11125"/>
                  <a:gd name="T69" fmla="*/ 44 h 11365"/>
                  <a:gd name="T70" fmla="*/ 10980 w 11125"/>
                  <a:gd name="T71" fmla="*/ 18 h 11365"/>
                  <a:gd name="T72" fmla="*/ 11016 w 11125"/>
                  <a:gd name="T73" fmla="*/ 7 h 11365"/>
                  <a:gd name="T74" fmla="*/ 11033 w 11125"/>
                  <a:gd name="T75" fmla="*/ 0 h 11365"/>
                  <a:gd name="T76" fmla="*/ 11057 w 11125"/>
                  <a:gd name="T77" fmla="*/ 7 h 11365"/>
                  <a:gd name="T78" fmla="*/ 11040 w 11125"/>
                  <a:gd name="T79" fmla="*/ 44 h 11365"/>
                  <a:gd name="T80" fmla="*/ 11021 w 11125"/>
                  <a:gd name="T81" fmla="*/ 78 h 11365"/>
                  <a:gd name="T82" fmla="*/ 10997 w 11125"/>
                  <a:gd name="T83" fmla="*/ 111 h 11365"/>
                  <a:gd name="T84" fmla="*/ 10980 w 11125"/>
                  <a:gd name="T85" fmla="*/ 129 h 11365"/>
                  <a:gd name="T86" fmla="*/ 10960 w 11125"/>
                  <a:gd name="T87" fmla="*/ 152 h 11365"/>
                  <a:gd name="T88" fmla="*/ 10926 w 11125"/>
                  <a:gd name="T89" fmla="*/ 170 h 11365"/>
                  <a:gd name="T90" fmla="*/ 10907 w 11125"/>
                  <a:gd name="T91" fmla="*/ 185 h 11365"/>
                  <a:gd name="T92" fmla="*/ 10880 w 11125"/>
                  <a:gd name="T93" fmla="*/ 185 h 11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125" h="11365">
                    <a:moveTo>
                      <a:pt x="11038" y="11354"/>
                    </a:moveTo>
                    <a:lnTo>
                      <a:pt x="11033" y="11350"/>
                    </a:lnTo>
                    <a:lnTo>
                      <a:pt x="11016" y="11320"/>
                    </a:lnTo>
                    <a:lnTo>
                      <a:pt x="11016" y="11283"/>
                    </a:lnTo>
                    <a:lnTo>
                      <a:pt x="11026" y="11246"/>
                    </a:lnTo>
                    <a:lnTo>
                      <a:pt x="11033" y="11232"/>
                    </a:lnTo>
                    <a:lnTo>
                      <a:pt x="11050" y="11220"/>
                    </a:lnTo>
                    <a:lnTo>
                      <a:pt x="11062" y="11213"/>
                    </a:lnTo>
                    <a:lnTo>
                      <a:pt x="11070" y="11209"/>
                    </a:lnTo>
                    <a:lnTo>
                      <a:pt x="11074" y="11213"/>
                    </a:lnTo>
                    <a:lnTo>
                      <a:pt x="11087" y="11246"/>
                    </a:lnTo>
                    <a:lnTo>
                      <a:pt x="11082" y="11320"/>
                    </a:lnTo>
                    <a:lnTo>
                      <a:pt x="11070" y="11354"/>
                    </a:lnTo>
                    <a:lnTo>
                      <a:pt x="11070" y="11357"/>
                    </a:lnTo>
                    <a:lnTo>
                      <a:pt x="11050" y="11365"/>
                    </a:lnTo>
                    <a:lnTo>
                      <a:pt x="11038" y="11354"/>
                    </a:lnTo>
                    <a:close/>
                    <a:moveTo>
                      <a:pt x="10934" y="11139"/>
                    </a:moveTo>
                    <a:lnTo>
                      <a:pt x="10934" y="11106"/>
                    </a:lnTo>
                    <a:lnTo>
                      <a:pt x="10936" y="11069"/>
                    </a:lnTo>
                    <a:lnTo>
                      <a:pt x="10943" y="11043"/>
                    </a:lnTo>
                    <a:lnTo>
                      <a:pt x="10946" y="11032"/>
                    </a:lnTo>
                    <a:lnTo>
                      <a:pt x="10960" y="11009"/>
                    </a:lnTo>
                    <a:lnTo>
                      <a:pt x="10980" y="11013"/>
                    </a:lnTo>
                    <a:lnTo>
                      <a:pt x="10997" y="11009"/>
                    </a:lnTo>
                    <a:lnTo>
                      <a:pt x="11004" y="11032"/>
                    </a:lnTo>
                    <a:lnTo>
                      <a:pt x="11004" y="11106"/>
                    </a:lnTo>
                    <a:lnTo>
                      <a:pt x="11002" y="11139"/>
                    </a:lnTo>
                    <a:lnTo>
                      <a:pt x="10997" y="11154"/>
                    </a:lnTo>
                    <a:lnTo>
                      <a:pt x="10980" y="11157"/>
                    </a:lnTo>
                    <a:lnTo>
                      <a:pt x="10960" y="11165"/>
                    </a:lnTo>
                    <a:lnTo>
                      <a:pt x="10943" y="11165"/>
                    </a:lnTo>
                    <a:lnTo>
                      <a:pt x="10934" y="11139"/>
                    </a:lnTo>
                    <a:close/>
                    <a:moveTo>
                      <a:pt x="10960" y="259"/>
                    </a:moveTo>
                    <a:lnTo>
                      <a:pt x="10980" y="252"/>
                    </a:lnTo>
                    <a:lnTo>
                      <a:pt x="10987" y="222"/>
                    </a:lnTo>
                    <a:lnTo>
                      <a:pt x="10997" y="211"/>
                    </a:lnTo>
                    <a:lnTo>
                      <a:pt x="11006" y="185"/>
                    </a:lnTo>
                    <a:lnTo>
                      <a:pt x="11016" y="174"/>
                    </a:lnTo>
                    <a:lnTo>
                      <a:pt x="11033" y="152"/>
                    </a:lnTo>
                    <a:lnTo>
                      <a:pt x="11036" y="152"/>
                    </a:lnTo>
                    <a:lnTo>
                      <a:pt x="11050" y="129"/>
                    </a:lnTo>
                    <a:lnTo>
                      <a:pt x="11067" y="115"/>
                    </a:lnTo>
                    <a:lnTo>
                      <a:pt x="11070" y="115"/>
                    </a:lnTo>
                    <a:lnTo>
                      <a:pt x="11087" y="104"/>
                    </a:lnTo>
                    <a:lnTo>
                      <a:pt x="11104" y="96"/>
                    </a:lnTo>
                    <a:lnTo>
                      <a:pt x="11123" y="107"/>
                    </a:lnTo>
                    <a:lnTo>
                      <a:pt x="11125" y="115"/>
                    </a:lnTo>
                    <a:lnTo>
                      <a:pt x="11113" y="152"/>
                    </a:lnTo>
                    <a:lnTo>
                      <a:pt x="11104" y="170"/>
                    </a:lnTo>
                    <a:lnTo>
                      <a:pt x="11096" y="185"/>
                    </a:lnTo>
                    <a:lnTo>
                      <a:pt x="11087" y="200"/>
                    </a:lnTo>
                    <a:lnTo>
                      <a:pt x="11070" y="218"/>
                    </a:lnTo>
                    <a:lnTo>
                      <a:pt x="11060" y="222"/>
                    </a:lnTo>
                    <a:lnTo>
                      <a:pt x="11050" y="237"/>
                    </a:lnTo>
                    <a:lnTo>
                      <a:pt x="11033" y="252"/>
                    </a:lnTo>
                    <a:lnTo>
                      <a:pt x="11019" y="259"/>
                    </a:lnTo>
                    <a:lnTo>
                      <a:pt x="11016" y="263"/>
                    </a:lnTo>
                    <a:lnTo>
                      <a:pt x="10997" y="274"/>
                    </a:lnTo>
                    <a:lnTo>
                      <a:pt x="10980" y="274"/>
                    </a:lnTo>
                    <a:lnTo>
                      <a:pt x="10960" y="259"/>
                    </a:lnTo>
                    <a:close/>
                    <a:moveTo>
                      <a:pt x="0" y="185"/>
                    </a:moveTo>
                    <a:lnTo>
                      <a:pt x="9" y="178"/>
                    </a:lnTo>
                    <a:lnTo>
                      <a:pt x="17" y="185"/>
                    </a:lnTo>
                    <a:lnTo>
                      <a:pt x="9" y="196"/>
                    </a:lnTo>
                    <a:lnTo>
                      <a:pt x="0" y="185"/>
                    </a:lnTo>
                    <a:close/>
                    <a:moveTo>
                      <a:pt x="10880" y="185"/>
                    </a:moveTo>
                    <a:lnTo>
                      <a:pt x="10890" y="174"/>
                    </a:lnTo>
                    <a:lnTo>
                      <a:pt x="10897" y="152"/>
                    </a:lnTo>
                    <a:cubicBezTo>
                      <a:pt x="10914" y="120"/>
                      <a:pt x="10928" y="88"/>
                      <a:pt x="10943" y="55"/>
                    </a:cubicBezTo>
                    <a:lnTo>
                      <a:pt x="10960" y="44"/>
                    </a:lnTo>
                    <a:lnTo>
                      <a:pt x="10965" y="44"/>
                    </a:lnTo>
                    <a:lnTo>
                      <a:pt x="10980" y="18"/>
                    </a:lnTo>
                    <a:lnTo>
                      <a:pt x="10997" y="11"/>
                    </a:lnTo>
                    <a:lnTo>
                      <a:pt x="11016" y="7"/>
                    </a:lnTo>
                    <a:lnTo>
                      <a:pt x="11021" y="7"/>
                    </a:lnTo>
                    <a:lnTo>
                      <a:pt x="11033" y="0"/>
                    </a:lnTo>
                    <a:lnTo>
                      <a:pt x="11050" y="0"/>
                    </a:lnTo>
                    <a:lnTo>
                      <a:pt x="11057" y="7"/>
                    </a:lnTo>
                    <a:lnTo>
                      <a:pt x="11050" y="11"/>
                    </a:lnTo>
                    <a:lnTo>
                      <a:pt x="11040" y="44"/>
                    </a:lnTo>
                    <a:lnTo>
                      <a:pt x="11033" y="52"/>
                    </a:lnTo>
                    <a:lnTo>
                      <a:pt x="11021" y="78"/>
                    </a:lnTo>
                    <a:lnTo>
                      <a:pt x="11016" y="85"/>
                    </a:lnTo>
                    <a:lnTo>
                      <a:pt x="10997" y="111"/>
                    </a:lnTo>
                    <a:lnTo>
                      <a:pt x="10994" y="115"/>
                    </a:lnTo>
                    <a:lnTo>
                      <a:pt x="10980" y="129"/>
                    </a:lnTo>
                    <a:lnTo>
                      <a:pt x="10963" y="152"/>
                    </a:lnTo>
                    <a:lnTo>
                      <a:pt x="10960" y="152"/>
                    </a:lnTo>
                    <a:lnTo>
                      <a:pt x="10943" y="163"/>
                    </a:lnTo>
                    <a:lnTo>
                      <a:pt x="10926" y="170"/>
                    </a:lnTo>
                    <a:lnTo>
                      <a:pt x="10909" y="185"/>
                    </a:lnTo>
                    <a:lnTo>
                      <a:pt x="10907" y="185"/>
                    </a:lnTo>
                    <a:lnTo>
                      <a:pt x="10890" y="192"/>
                    </a:lnTo>
                    <a:lnTo>
                      <a:pt x="10880" y="18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8888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1" name="Level 5 positiv Hochfeld">
                <a:extLst>
                  <a:ext uri="{FF2B5EF4-FFF2-40B4-BE49-F238E27FC236}">
                    <a16:creationId xmlns:a16="http://schemas.microsoft.com/office/drawing/2014/main" id="{947C659C-AD17-5454-F233-A6A955579D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49013" y="2262188"/>
                <a:ext cx="66675" cy="3681413"/>
              </a:xfrm>
              <a:custGeom>
                <a:avLst/>
                <a:gdLst>
                  <a:gd name="T0" fmla="*/ 127 w 204"/>
                  <a:gd name="T1" fmla="*/ 11272 h 11313"/>
                  <a:gd name="T2" fmla="*/ 141 w 204"/>
                  <a:gd name="T3" fmla="*/ 11232 h 11313"/>
                  <a:gd name="T4" fmla="*/ 165 w 204"/>
                  <a:gd name="T5" fmla="*/ 11235 h 11313"/>
                  <a:gd name="T6" fmla="*/ 161 w 204"/>
                  <a:gd name="T7" fmla="*/ 11309 h 11313"/>
                  <a:gd name="T8" fmla="*/ 139 w 204"/>
                  <a:gd name="T9" fmla="*/ 11309 h 11313"/>
                  <a:gd name="T10" fmla="*/ 37 w 204"/>
                  <a:gd name="T11" fmla="*/ 11095 h 11313"/>
                  <a:gd name="T12" fmla="*/ 51 w 204"/>
                  <a:gd name="T13" fmla="*/ 11032 h 11313"/>
                  <a:gd name="T14" fmla="*/ 88 w 204"/>
                  <a:gd name="T15" fmla="*/ 11039 h 11313"/>
                  <a:gd name="T16" fmla="*/ 90 w 204"/>
                  <a:gd name="T17" fmla="*/ 11095 h 11313"/>
                  <a:gd name="T18" fmla="*/ 71 w 204"/>
                  <a:gd name="T19" fmla="*/ 11117 h 11313"/>
                  <a:gd name="T20" fmla="*/ 51 w 204"/>
                  <a:gd name="T21" fmla="*/ 11135 h 11313"/>
                  <a:gd name="T22" fmla="*/ 78 w 204"/>
                  <a:gd name="T23" fmla="*/ 248 h 11313"/>
                  <a:gd name="T24" fmla="*/ 88 w 204"/>
                  <a:gd name="T25" fmla="*/ 204 h 11313"/>
                  <a:gd name="T26" fmla="*/ 107 w 204"/>
                  <a:gd name="T27" fmla="*/ 163 h 11313"/>
                  <a:gd name="T28" fmla="*/ 141 w 204"/>
                  <a:gd name="T29" fmla="*/ 118 h 11313"/>
                  <a:gd name="T30" fmla="*/ 163 w 204"/>
                  <a:gd name="T31" fmla="*/ 104 h 11313"/>
                  <a:gd name="T32" fmla="*/ 195 w 204"/>
                  <a:gd name="T33" fmla="*/ 96 h 11313"/>
                  <a:gd name="T34" fmla="*/ 195 w 204"/>
                  <a:gd name="T35" fmla="*/ 133 h 11313"/>
                  <a:gd name="T36" fmla="*/ 178 w 204"/>
                  <a:gd name="T37" fmla="*/ 174 h 11313"/>
                  <a:gd name="T38" fmla="*/ 144 w 204"/>
                  <a:gd name="T39" fmla="*/ 211 h 11313"/>
                  <a:gd name="T40" fmla="*/ 124 w 204"/>
                  <a:gd name="T41" fmla="*/ 237 h 11313"/>
                  <a:gd name="T42" fmla="*/ 90 w 204"/>
                  <a:gd name="T43" fmla="*/ 248 h 11313"/>
                  <a:gd name="T44" fmla="*/ 0 w 204"/>
                  <a:gd name="T45" fmla="*/ 141 h 11313"/>
                  <a:gd name="T46" fmla="*/ 17 w 204"/>
                  <a:gd name="T47" fmla="*/ 100 h 11313"/>
                  <a:gd name="T48" fmla="*/ 34 w 204"/>
                  <a:gd name="T49" fmla="*/ 55 h 11313"/>
                  <a:gd name="T50" fmla="*/ 64 w 204"/>
                  <a:gd name="T51" fmla="*/ 33 h 11313"/>
                  <a:gd name="T52" fmla="*/ 88 w 204"/>
                  <a:gd name="T53" fmla="*/ 4 h 11313"/>
                  <a:gd name="T54" fmla="*/ 124 w 204"/>
                  <a:gd name="T55" fmla="*/ 7 h 11313"/>
                  <a:gd name="T56" fmla="*/ 124 w 204"/>
                  <a:gd name="T57" fmla="*/ 37 h 11313"/>
                  <a:gd name="T58" fmla="*/ 51 w 204"/>
                  <a:gd name="T59" fmla="*/ 137 h 11313"/>
                  <a:gd name="T60" fmla="*/ 34 w 204"/>
                  <a:gd name="T61" fmla="*/ 152 h 11313"/>
                  <a:gd name="T62" fmla="*/ 0 w 204"/>
                  <a:gd name="T63" fmla="*/ 141 h 1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4" h="11313">
                    <a:moveTo>
                      <a:pt x="139" y="11309"/>
                    </a:moveTo>
                    <a:lnTo>
                      <a:pt x="127" y="11272"/>
                    </a:lnTo>
                    <a:lnTo>
                      <a:pt x="136" y="11235"/>
                    </a:lnTo>
                    <a:lnTo>
                      <a:pt x="141" y="11232"/>
                    </a:lnTo>
                    <a:lnTo>
                      <a:pt x="161" y="11221"/>
                    </a:lnTo>
                    <a:lnTo>
                      <a:pt x="165" y="11235"/>
                    </a:lnTo>
                    <a:lnTo>
                      <a:pt x="165" y="11272"/>
                    </a:lnTo>
                    <a:lnTo>
                      <a:pt x="161" y="11309"/>
                    </a:lnTo>
                    <a:lnTo>
                      <a:pt x="141" y="11313"/>
                    </a:lnTo>
                    <a:lnTo>
                      <a:pt x="139" y="11309"/>
                    </a:lnTo>
                    <a:close/>
                    <a:moveTo>
                      <a:pt x="42" y="11128"/>
                    </a:moveTo>
                    <a:lnTo>
                      <a:pt x="37" y="11095"/>
                    </a:lnTo>
                    <a:lnTo>
                      <a:pt x="42" y="11058"/>
                    </a:lnTo>
                    <a:lnTo>
                      <a:pt x="51" y="11032"/>
                    </a:lnTo>
                    <a:lnTo>
                      <a:pt x="71" y="11047"/>
                    </a:lnTo>
                    <a:lnTo>
                      <a:pt x="88" y="11039"/>
                    </a:lnTo>
                    <a:lnTo>
                      <a:pt x="90" y="11058"/>
                    </a:lnTo>
                    <a:lnTo>
                      <a:pt x="90" y="11095"/>
                    </a:lnTo>
                    <a:lnTo>
                      <a:pt x="88" y="11117"/>
                    </a:lnTo>
                    <a:lnTo>
                      <a:pt x="71" y="11117"/>
                    </a:lnTo>
                    <a:lnTo>
                      <a:pt x="64" y="11128"/>
                    </a:lnTo>
                    <a:lnTo>
                      <a:pt x="51" y="11135"/>
                    </a:lnTo>
                    <a:lnTo>
                      <a:pt x="42" y="11128"/>
                    </a:lnTo>
                    <a:close/>
                    <a:moveTo>
                      <a:pt x="78" y="248"/>
                    </a:moveTo>
                    <a:lnTo>
                      <a:pt x="80" y="211"/>
                    </a:lnTo>
                    <a:lnTo>
                      <a:pt x="88" y="204"/>
                    </a:lnTo>
                    <a:lnTo>
                      <a:pt x="97" y="174"/>
                    </a:lnTo>
                    <a:lnTo>
                      <a:pt x="107" y="163"/>
                    </a:lnTo>
                    <a:lnTo>
                      <a:pt x="124" y="144"/>
                    </a:lnTo>
                    <a:lnTo>
                      <a:pt x="141" y="118"/>
                    </a:lnTo>
                    <a:lnTo>
                      <a:pt x="161" y="104"/>
                    </a:lnTo>
                    <a:lnTo>
                      <a:pt x="163" y="104"/>
                    </a:lnTo>
                    <a:lnTo>
                      <a:pt x="178" y="93"/>
                    </a:lnTo>
                    <a:lnTo>
                      <a:pt x="195" y="96"/>
                    </a:lnTo>
                    <a:lnTo>
                      <a:pt x="204" y="104"/>
                    </a:lnTo>
                    <a:lnTo>
                      <a:pt x="195" y="133"/>
                    </a:lnTo>
                    <a:lnTo>
                      <a:pt x="195" y="141"/>
                    </a:lnTo>
                    <a:lnTo>
                      <a:pt x="178" y="174"/>
                    </a:lnTo>
                    <a:lnTo>
                      <a:pt x="161" y="204"/>
                    </a:lnTo>
                    <a:lnTo>
                      <a:pt x="144" y="211"/>
                    </a:lnTo>
                    <a:lnTo>
                      <a:pt x="141" y="215"/>
                    </a:lnTo>
                    <a:lnTo>
                      <a:pt x="124" y="237"/>
                    </a:lnTo>
                    <a:lnTo>
                      <a:pt x="107" y="244"/>
                    </a:lnTo>
                    <a:lnTo>
                      <a:pt x="90" y="248"/>
                    </a:lnTo>
                    <a:lnTo>
                      <a:pt x="78" y="248"/>
                    </a:lnTo>
                    <a:close/>
                    <a:moveTo>
                      <a:pt x="0" y="141"/>
                    </a:moveTo>
                    <a:lnTo>
                      <a:pt x="15" y="104"/>
                    </a:lnTo>
                    <a:lnTo>
                      <a:pt x="17" y="100"/>
                    </a:lnTo>
                    <a:lnTo>
                      <a:pt x="30" y="67"/>
                    </a:lnTo>
                    <a:lnTo>
                      <a:pt x="34" y="55"/>
                    </a:lnTo>
                    <a:lnTo>
                      <a:pt x="51" y="37"/>
                    </a:lnTo>
                    <a:lnTo>
                      <a:pt x="64" y="33"/>
                    </a:lnTo>
                    <a:lnTo>
                      <a:pt x="71" y="18"/>
                    </a:lnTo>
                    <a:lnTo>
                      <a:pt x="88" y="4"/>
                    </a:lnTo>
                    <a:lnTo>
                      <a:pt x="107" y="0"/>
                    </a:lnTo>
                    <a:lnTo>
                      <a:pt x="124" y="7"/>
                    </a:lnTo>
                    <a:lnTo>
                      <a:pt x="129" y="33"/>
                    </a:lnTo>
                    <a:lnTo>
                      <a:pt x="124" y="37"/>
                    </a:lnTo>
                    <a:cubicBezTo>
                      <a:pt x="111" y="71"/>
                      <a:pt x="90" y="93"/>
                      <a:pt x="71" y="118"/>
                    </a:cubicBezTo>
                    <a:lnTo>
                      <a:pt x="51" y="137"/>
                    </a:lnTo>
                    <a:lnTo>
                      <a:pt x="51" y="141"/>
                    </a:lnTo>
                    <a:lnTo>
                      <a:pt x="34" y="152"/>
                    </a:lnTo>
                    <a:lnTo>
                      <a:pt x="17" y="152"/>
                    </a:lnTo>
                    <a:lnTo>
                      <a:pt x="0" y="14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2" name="Level 6 positiv Hochfeld">
                <a:extLst>
                  <a:ext uri="{FF2B5EF4-FFF2-40B4-BE49-F238E27FC236}">
                    <a16:creationId xmlns:a16="http://schemas.microsoft.com/office/drawing/2014/main" id="{FD019FE5-A445-A41D-C882-F1650EAAB0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3776" y="2263775"/>
                <a:ext cx="57150" cy="76200"/>
              </a:xfrm>
              <a:custGeom>
                <a:avLst/>
                <a:gdLst>
                  <a:gd name="T0" fmla="*/ 68 w 175"/>
                  <a:gd name="T1" fmla="*/ 204 h 234"/>
                  <a:gd name="T2" fmla="*/ 73 w 175"/>
                  <a:gd name="T3" fmla="*/ 200 h 234"/>
                  <a:gd name="T4" fmla="*/ 82 w 175"/>
                  <a:gd name="T5" fmla="*/ 167 h 234"/>
                  <a:gd name="T6" fmla="*/ 92 w 175"/>
                  <a:gd name="T7" fmla="*/ 156 h 234"/>
                  <a:gd name="T8" fmla="*/ 109 w 175"/>
                  <a:gd name="T9" fmla="*/ 141 h 234"/>
                  <a:gd name="T10" fmla="*/ 126 w 175"/>
                  <a:gd name="T11" fmla="*/ 115 h 234"/>
                  <a:gd name="T12" fmla="*/ 146 w 175"/>
                  <a:gd name="T13" fmla="*/ 100 h 234"/>
                  <a:gd name="T14" fmla="*/ 158 w 175"/>
                  <a:gd name="T15" fmla="*/ 97 h 234"/>
                  <a:gd name="T16" fmla="*/ 163 w 175"/>
                  <a:gd name="T17" fmla="*/ 93 h 234"/>
                  <a:gd name="T18" fmla="*/ 172 w 175"/>
                  <a:gd name="T19" fmla="*/ 97 h 234"/>
                  <a:gd name="T20" fmla="*/ 175 w 175"/>
                  <a:gd name="T21" fmla="*/ 134 h 234"/>
                  <a:gd name="T22" fmla="*/ 163 w 175"/>
                  <a:gd name="T23" fmla="*/ 156 h 234"/>
                  <a:gd name="T24" fmla="*/ 158 w 175"/>
                  <a:gd name="T25" fmla="*/ 167 h 234"/>
                  <a:gd name="T26" fmla="*/ 146 w 175"/>
                  <a:gd name="T27" fmla="*/ 189 h 234"/>
                  <a:gd name="T28" fmla="*/ 126 w 175"/>
                  <a:gd name="T29" fmla="*/ 200 h 234"/>
                  <a:gd name="T30" fmla="*/ 124 w 175"/>
                  <a:gd name="T31" fmla="*/ 204 h 234"/>
                  <a:gd name="T32" fmla="*/ 109 w 175"/>
                  <a:gd name="T33" fmla="*/ 223 h 234"/>
                  <a:gd name="T34" fmla="*/ 92 w 175"/>
                  <a:gd name="T35" fmla="*/ 234 h 234"/>
                  <a:gd name="T36" fmla="*/ 73 w 175"/>
                  <a:gd name="T37" fmla="*/ 226 h 234"/>
                  <a:gd name="T38" fmla="*/ 68 w 175"/>
                  <a:gd name="T39" fmla="*/ 204 h 234"/>
                  <a:gd name="T40" fmla="*/ 0 w 175"/>
                  <a:gd name="T41" fmla="*/ 134 h 234"/>
                  <a:gd name="T42" fmla="*/ 2 w 175"/>
                  <a:gd name="T43" fmla="*/ 126 h 234"/>
                  <a:gd name="T44" fmla="*/ 5 w 175"/>
                  <a:gd name="T45" fmla="*/ 97 h 234"/>
                  <a:gd name="T46" fmla="*/ 19 w 175"/>
                  <a:gd name="T47" fmla="*/ 63 h 234"/>
                  <a:gd name="T48" fmla="*/ 36 w 175"/>
                  <a:gd name="T49" fmla="*/ 37 h 234"/>
                  <a:gd name="T50" fmla="*/ 56 w 175"/>
                  <a:gd name="T51" fmla="*/ 26 h 234"/>
                  <a:gd name="T52" fmla="*/ 73 w 175"/>
                  <a:gd name="T53" fmla="*/ 0 h 234"/>
                  <a:gd name="T54" fmla="*/ 92 w 175"/>
                  <a:gd name="T55" fmla="*/ 0 h 234"/>
                  <a:gd name="T56" fmla="*/ 109 w 175"/>
                  <a:gd name="T57" fmla="*/ 23 h 234"/>
                  <a:gd name="T58" fmla="*/ 109 w 175"/>
                  <a:gd name="T59" fmla="*/ 26 h 234"/>
                  <a:gd name="T60" fmla="*/ 95 w 175"/>
                  <a:gd name="T61" fmla="*/ 60 h 234"/>
                  <a:gd name="T62" fmla="*/ 92 w 175"/>
                  <a:gd name="T63" fmla="*/ 63 h 234"/>
                  <a:gd name="T64" fmla="*/ 73 w 175"/>
                  <a:gd name="T65" fmla="*/ 89 h 234"/>
                  <a:gd name="T66" fmla="*/ 65 w 175"/>
                  <a:gd name="T67" fmla="*/ 97 h 234"/>
                  <a:gd name="T68" fmla="*/ 36 w 175"/>
                  <a:gd name="T69" fmla="*/ 130 h 234"/>
                  <a:gd name="T70" fmla="*/ 32 w 175"/>
                  <a:gd name="T71" fmla="*/ 134 h 234"/>
                  <a:gd name="T72" fmla="*/ 19 w 175"/>
                  <a:gd name="T73" fmla="*/ 141 h 234"/>
                  <a:gd name="T74" fmla="*/ 2 w 175"/>
                  <a:gd name="T75" fmla="*/ 134 h 234"/>
                  <a:gd name="T76" fmla="*/ 0 w 175"/>
                  <a:gd name="T77" fmla="*/ 1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5" h="234">
                    <a:moveTo>
                      <a:pt x="68" y="204"/>
                    </a:moveTo>
                    <a:lnTo>
                      <a:pt x="73" y="200"/>
                    </a:lnTo>
                    <a:lnTo>
                      <a:pt x="82" y="167"/>
                    </a:lnTo>
                    <a:lnTo>
                      <a:pt x="92" y="156"/>
                    </a:lnTo>
                    <a:lnTo>
                      <a:pt x="109" y="141"/>
                    </a:lnTo>
                    <a:lnTo>
                      <a:pt x="126" y="115"/>
                    </a:lnTo>
                    <a:lnTo>
                      <a:pt x="146" y="100"/>
                    </a:lnTo>
                    <a:lnTo>
                      <a:pt x="158" y="97"/>
                    </a:lnTo>
                    <a:lnTo>
                      <a:pt x="163" y="93"/>
                    </a:lnTo>
                    <a:lnTo>
                      <a:pt x="172" y="97"/>
                    </a:lnTo>
                    <a:lnTo>
                      <a:pt x="175" y="134"/>
                    </a:lnTo>
                    <a:lnTo>
                      <a:pt x="163" y="156"/>
                    </a:lnTo>
                    <a:lnTo>
                      <a:pt x="158" y="167"/>
                    </a:lnTo>
                    <a:lnTo>
                      <a:pt x="146" y="189"/>
                    </a:lnTo>
                    <a:lnTo>
                      <a:pt x="126" y="200"/>
                    </a:lnTo>
                    <a:lnTo>
                      <a:pt x="124" y="204"/>
                    </a:lnTo>
                    <a:lnTo>
                      <a:pt x="109" y="223"/>
                    </a:lnTo>
                    <a:lnTo>
                      <a:pt x="92" y="234"/>
                    </a:lnTo>
                    <a:lnTo>
                      <a:pt x="73" y="226"/>
                    </a:lnTo>
                    <a:lnTo>
                      <a:pt x="68" y="204"/>
                    </a:lnTo>
                    <a:close/>
                    <a:moveTo>
                      <a:pt x="0" y="134"/>
                    </a:moveTo>
                    <a:lnTo>
                      <a:pt x="2" y="126"/>
                    </a:lnTo>
                    <a:lnTo>
                      <a:pt x="5" y="97"/>
                    </a:lnTo>
                    <a:lnTo>
                      <a:pt x="19" y="63"/>
                    </a:lnTo>
                    <a:lnTo>
                      <a:pt x="36" y="37"/>
                    </a:lnTo>
                    <a:lnTo>
                      <a:pt x="56" y="26"/>
                    </a:lnTo>
                    <a:lnTo>
                      <a:pt x="73" y="0"/>
                    </a:lnTo>
                    <a:lnTo>
                      <a:pt x="92" y="0"/>
                    </a:lnTo>
                    <a:lnTo>
                      <a:pt x="109" y="23"/>
                    </a:lnTo>
                    <a:lnTo>
                      <a:pt x="109" y="26"/>
                    </a:lnTo>
                    <a:lnTo>
                      <a:pt x="95" y="60"/>
                    </a:lnTo>
                    <a:lnTo>
                      <a:pt x="92" y="63"/>
                    </a:lnTo>
                    <a:lnTo>
                      <a:pt x="73" y="89"/>
                    </a:lnTo>
                    <a:lnTo>
                      <a:pt x="65" y="97"/>
                    </a:lnTo>
                    <a:lnTo>
                      <a:pt x="36" y="130"/>
                    </a:lnTo>
                    <a:lnTo>
                      <a:pt x="32" y="134"/>
                    </a:lnTo>
                    <a:lnTo>
                      <a:pt x="19" y="141"/>
                    </a:lnTo>
                    <a:lnTo>
                      <a:pt x="2" y="134"/>
                    </a:lnTo>
                    <a:lnTo>
                      <a:pt x="0" y="13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3" name="Level 7 positiv Hochfeld">
                <a:extLst>
                  <a:ext uri="{FF2B5EF4-FFF2-40B4-BE49-F238E27FC236}">
                    <a16:creationId xmlns:a16="http://schemas.microsoft.com/office/drawing/2014/main" id="{29E59689-5A97-8662-F51E-7515735AF8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6951" y="2266950"/>
                <a:ext cx="50800" cy="71438"/>
              </a:xfrm>
              <a:custGeom>
                <a:avLst/>
                <a:gdLst>
                  <a:gd name="T0" fmla="*/ 65 w 155"/>
                  <a:gd name="T1" fmla="*/ 193 h 215"/>
                  <a:gd name="T2" fmla="*/ 75 w 155"/>
                  <a:gd name="T3" fmla="*/ 156 h 215"/>
                  <a:gd name="T4" fmla="*/ 82 w 155"/>
                  <a:gd name="T5" fmla="*/ 149 h 215"/>
                  <a:gd name="T6" fmla="*/ 99 w 155"/>
                  <a:gd name="T7" fmla="*/ 134 h 215"/>
                  <a:gd name="T8" fmla="*/ 116 w 155"/>
                  <a:gd name="T9" fmla="*/ 108 h 215"/>
                  <a:gd name="T10" fmla="*/ 136 w 155"/>
                  <a:gd name="T11" fmla="*/ 93 h 215"/>
                  <a:gd name="T12" fmla="*/ 153 w 155"/>
                  <a:gd name="T13" fmla="*/ 108 h 215"/>
                  <a:gd name="T14" fmla="*/ 155 w 155"/>
                  <a:gd name="T15" fmla="*/ 123 h 215"/>
                  <a:gd name="T16" fmla="*/ 153 w 155"/>
                  <a:gd name="T17" fmla="*/ 126 h 215"/>
                  <a:gd name="T18" fmla="*/ 143 w 155"/>
                  <a:gd name="T19" fmla="*/ 156 h 215"/>
                  <a:gd name="T20" fmla="*/ 136 w 155"/>
                  <a:gd name="T21" fmla="*/ 167 h 215"/>
                  <a:gd name="T22" fmla="*/ 116 w 155"/>
                  <a:gd name="T23" fmla="*/ 182 h 215"/>
                  <a:gd name="T24" fmla="*/ 104 w 155"/>
                  <a:gd name="T25" fmla="*/ 193 h 215"/>
                  <a:gd name="T26" fmla="*/ 99 w 155"/>
                  <a:gd name="T27" fmla="*/ 200 h 215"/>
                  <a:gd name="T28" fmla="*/ 82 w 155"/>
                  <a:gd name="T29" fmla="*/ 215 h 215"/>
                  <a:gd name="T30" fmla="*/ 65 w 155"/>
                  <a:gd name="T31" fmla="*/ 193 h 215"/>
                  <a:gd name="T32" fmla="*/ 2 w 155"/>
                  <a:gd name="T33" fmla="*/ 123 h 215"/>
                  <a:gd name="T34" fmla="*/ 0 w 155"/>
                  <a:gd name="T35" fmla="*/ 86 h 215"/>
                  <a:gd name="T36" fmla="*/ 63 w 155"/>
                  <a:gd name="T37" fmla="*/ 0 h 215"/>
                  <a:gd name="T38" fmla="*/ 82 w 155"/>
                  <a:gd name="T39" fmla="*/ 0 h 215"/>
                  <a:gd name="T40" fmla="*/ 90 w 155"/>
                  <a:gd name="T41" fmla="*/ 15 h 215"/>
                  <a:gd name="T42" fmla="*/ 82 w 155"/>
                  <a:gd name="T43" fmla="*/ 41 h 215"/>
                  <a:gd name="T44" fmla="*/ 80 w 155"/>
                  <a:gd name="T45" fmla="*/ 49 h 215"/>
                  <a:gd name="T46" fmla="*/ 63 w 155"/>
                  <a:gd name="T47" fmla="*/ 75 h 215"/>
                  <a:gd name="T48" fmla="*/ 53 w 155"/>
                  <a:gd name="T49" fmla="*/ 86 h 215"/>
                  <a:gd name="T50" fmla="*/ 46 w 155"/>
                  <a:gd name="T51" fmla="*/ 93 h 215"/>
                  <a:gd name="T52" fmla="*/ 26 w 155"/>
                  <a:gd name="T53" fmla="*/ 112 h 215"/>
                  <a:gd name="T54" fmla="*/ 14 w 155"/>
                  <a:gd name="T55" fmla="*/ 123 h 215"/>
                  <a:gd name="T56" fmla="*/ 2 w 155"/>
                  <a:gd name="T57" fmla="*/ 123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5" h="215">
                    <a:moveTo>
                      <a:pt x="65" y="193"/>
                    </a:moveTo>
                    <a:lnTo>
                      <a:pt x="75" y="156"/>
                    </a:lnTo>
                    <a:lnTo>
                      <a:pt x="82" y="149"/>
                    </a:lnTo>
                    <a:lnTo>
                      <a:pt x="99" y="134"/>
                    </a:lnTo>
                    <a:lnTo>
                      <a:pt x="116" y="108"/>
                    </a:lnTo>
                    <a:lnTo>
                      <a:pt x="136" y="93"/>
                    </a:lnTo>
                    <a:lnTo>
                      <a:pt x="153" y="108"/>
                    </a:lnTo>
                    <a:lnTo>
                      <a:pt x="155" y="123"/>
                    </a:lnTo>
                    <a:lnTo>
                      <a:pt x="153" y="126"/>
                    </a:lnTo>
                    <a:lnTo>
                      <a:pt x="143" y="156"/>
                    </a:lnTo>
                    <a:lnTo>
                      <a:pt x="136" y="167"/>
                    </a:lnTo>
                    <a:lnTo>
                      <a:pt x="116" y="182"/>
                    </a:lnTo>
                    <a:lnTo>
                      <a:pt x="104" y="193"/>
                    </a:lnTo>
                    <a:lnTo>
                      <a:pt x="99" y="200"/>
                    </a:lnTo>
                    <a:lnTo>
                      <a:pt x="82" y="215"/>
                    </a:lnTo>
                    <a:lnTo>
                      <a:pt x="65" y="193"/>
                    </a:lnTo>
                    <a:close/>
                    <a:moveTo>
                      <a:pt x="2" y="123"/>
                    </a:moveTo>
                    <a:lnTo>
                      <a:pt x="0" y="86"/>
                    </a:lnTo>
                    <a:cubicBezTo>
                      <a:pt x="25" y="20"/>
                      <a:pt x="39" y="41"/>
                      <a:pt x="63" y="0"/>
                    </a:cubicBezTo>
                    <a:lnTo>
                      <a:pt x="82" y="0"/>
                    </a:lnTo>
                    <a:lnTo>
                      <a:pt x="90" y="15"/>
                    </a:lnTo>
                    <a:lnTo>
                      <a:pt x="82" y="41"/>
                    </a:lnTo>
                    <a:lnTo>
                      <a:pt x="80" y="49"/>
                    </a:lnTo>
                    <a:lnTo>
                      <a:pt x="63" y="75"/>
                    </a:lnTo>
                    <a:lnTo>
                      <a:pt x="53" y="86"/>
                    </a:lnTo>
                    <a:lnTo>
                      <a:pt x="46" y="93"/>
                    </a:lnTo>
                    <a:lnTo>
                      <a:pt x="26" y="112"/>
                    </a:lnTo>
                    <a:lnTo>
                      <a:pt x="14" y="123"/>
                    </a:lnTo>
                    <a:lnTo>
                      <a:pt x="2" y="123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4" name="Level 8 positiv Hochfeld">
                <a:extLst>
                  <a:ext uri="{FF2B5EF4-FFF2-40B4-BE49-F238E27FC236}">
                    <a16:creationId xmlns:a16="http://schemas.microsoft.com/office/drawing/2014/main" id="{2BD7997B-5871-DDFD-F5AC-97E3CDF1E8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8538" y="2273300"/>
                <a:ext cx="46038" cy="58738"/>
              </a:xfrm>
              <a:custGeom>
                <a:avLst/>
                <a:gdLst>
                  <a:gd name="T0" fmla="*/ 68 w 141"/>
                  <a:gd name="T1" fmla="*/ 174 h 181"/>
                  <a:gd name="T2" fmla="*/ 73 w 141"/>
                  <a:gd name="T3" fmla="*/ 137 h 181"/>
                  <a:gd name="T4" fmla="*/ 75 w 141"/>
                  <a:gd name="T5" fmla="*/ 133 h 181"/>
                  <a:gd name="T6" fmla="*/ 92 w 141"/>
                  <a:gd name="T7" fmla="*/ 126 h 181"/>
                  <a:gd name="T8" fmla="*/ 104 w 141"/>
                  <a:gd name="T9" fmla="*/ 104 h 181"/>
                  <a:gd name="T10" fmla="*/ 109 w 141"/>
                  <a:gd name="T11" fmla="*/ 96 h 181"/>
                  <a:gd name="T12" fmla="*/ 129 w 141"/>
                  <a:gd name="T13" fmla="*/ 85 h 181"/>
                  <a:gd name="T14" fmla="*/ 141 w 141"/>
                  <a:gd name="T15" fmla="*/ 104 h 181"/>
                  <a:gd name="T16" fmla="*/ 129 w 141"/>
                  <a:gd name="T17" fmla="*/ 133 h 181"/>
                  <a:gd name="T18" fmla="*/ 121 w 141"/>
                  <a:gd name="T19" fmla="*/ 137 h 181"/>
                  <a:gd name="T20" fmla="*/ 109 w 141"/>
                  <a:gd name="T21" fmla="*/ 148 h 181"/>
                  <a:gd name="T22" fmla="*/ 92 w 141"/>
                  <a:gd name="T23" fmla="*/ 163 h 181"/>
                  <a:gd name="T24" fmla="*/ 83 w 141"/>
                  <a:gd name="T25" fmla="*/ 174 h 181"/>
                  <a:gd name="T26" fmla="*/ 75 w 141"/>
                  <a:gd name="T27" fmla="*/ 181 h 181"/>
                  <a:gd name="T28" fmla="*/ 68 w 141"/>
                  <a:gd name="T29" fmla="*/ 174 h 181"/>
                  <a:gd name="T30" fmla="*/ 0 w 141"/>
                  <a:gd name="T31" fmla="*/ 67 h 181"/>
                  <a:gd name="T32" fmla="*/ 19 w 141"/>
                  <a:gd name="T33" fmla="*/ 37 h 181"/>
                  <a:gd name="T34" fmla="*/ 27 w 141"/>
                  <a:gd name="T35" fmla="*/ 30 h 181"/>
                  <a:gd name="T36" fmla="*/ 39 w 141"/>
                  <a:gd name="T37" fmla="*/ 18 h 181"/>
                  <a:gd name="T38" fmla="*/ 56 w 141"/>
                  <a:gd name="T39" fmla="*/ 0 h 181"/>
                  <a:gd name="T40" fmla="*/ 68 w 141"/>
                  <a:gd name="T41" fmla="*/ 30 h 181"/>
                  <a:gd name="T42" fmla="*/ 56 w 141"/>
                  <a:gd name="T43" fmla="*/ 48 h 181"/>
                  <a:gd name="T44" fmla="*/ 39 w 141"/>
                  <a:gd name="T45" fmla="*/ 67 h 181"/>
                  <a:gd name="T46" fmla="*/ 19 w 141"/>
                  <a:gd name="T47" fmla="*/ 85 h 181"/>
                  <a:gd name="T48" fmla="*/ 2 w 141"/>
                  <a:gd name="T49" fmla="*/ 78 h 181"/>
                  <a:gd name="T50" fmla="*/ 0 w 141"/>
                  <a:gd name="T51" fmla="*/ 67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1" h="181">
                    <a:moveTo>
                      <a:pt x="68" y="174"/>
                    </a:moveTo>
                    <a:lnTo>
                      <a:pt x="73" y="137"/>
                    </a:lnTo>
                    <a:lnTo>
                      <a:pt x="75" y="133"/>
                    </a:lnTo>
                    <a:lnTo>
                      <a:pt x="92" y="126"/>
                    </a:lnTo>
                    <a:lnTo>
                      <a:pt x="104" y="104"/>
                    </a:lnTo>
                    <a:lnTo>
                      <a:pt x="109" y="96"/>
                    </a:lnTo>
                    <a:lnTo>
                      <a:pt x="129" y="85"/>
                    </a:lnTo>
                    <a:lnTo>
                      <a:pt x="141" y="104"/>
                    </a:lnTo>
                    <a:lnTo>
                      <a:pt x="129" y="133"/>
                    </a:lnTo>
                    <a:lnTo>
                      <a:pt x="121" y="137"/>
                    </a:lnTo>
                    <a:lnTo>
                      <a:pt x="109" y="148"/>
                    </a:lnTo>
                    <a:lnTo>
                      <a:pt x="92" y="163"/>
                    </a:lnTo>
                    <a:lnTo>
                      <a:pt x="83" y="174"/>
                    </a:lnTo>
                    <a:lnTo>
                      <a:pt x="75" y="181"/>
                    </a:lnTo>
                    <a:lnTo>
                      <a:pt x="68" y="174"/>
                    </a:lnTo>
                    <a:close/>
                    <a:moveTo>
                      <a:pt x="0" y="67"/>
                    </a:moveTo>
                    <a:lnTo>
                      <a:pt x="19" y="37"/>
                    </a:lnTo>
                    <a:lnTo>
                      <a:pt x="27" y="30"/>
                    </a:lnTo>
                    <a:lnTo>
                      <a:pt x="39" y="18"/>
                    </a:lnTo>
                    <a:lnTo>
                      <a:pt x="56" y="0"/>
                    </a:lnTo>
                    <a:lnTo>
                      <a:pt x="68" y="30"/>
                    </a:lnTo>
                    <a:lnTo>
                      <a:pt x="56" y="48"/>
                    </a:lnTo>
                    <a:lnTo>
                      <a:pt x="39" y="67"/>
                    </a:lnTo>
                    <a:lnTo>
                      <a:pt x="19" y="85"/>
                    </a:lnTo>
                    <a:lnTo>
                      <a:pt x="2" y="78"/>
                    </a:lnTo>
                    <a:lnTo>
                      <a:pt x="0" y="67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175" name="f2-Skala Tieffeld">
            <a:extLst>
              <a:ext uri="{FF2B5EF4-FFF2-40B4-BE49-F238E27FC236}">
                <a16:creationId xmlns:a16="http://schemas.microsoft.com/office/drawing/2014/main" id="{F68239C9-7599-92A5-C532-BD22A441698A}"/>
              </a:ext>
            </a:extLst>
          </p:cNvPr>
          <p:cNvGrpSpPr/>
          <p:nvPr/>
        </p:nvGrpSpPr>
        <p:grpSpPr>
          <a:xfrm>
            <a:off x="5456238" y="1965325"/>
            <a:ext cx="625745" cy="4229100"/>
            <a:chOff x="5456238" y="1965325"/>
            <a:chExt cx="625745" cy="4229100"/>
          </a:xfrm>
        </p:grpSpPr>
        <p:sp>
          <p:nvSpPr>
            <p:cNvPr id="12" name="f2-Skalenticks Tieffeld">
              <a:extLst>
                <a:ext uri="{FF2B5EF4-FFF2-40B4-BE49-F238E27FC236}">
                  <a16:creationId xmlns:a16="http://schemas.microsoft.com/office/drawing/2014/main" id="{BE6012D9-DA87-E315-12EB-3CE01B6CC3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6238" y="1965325"/>
              <a:ext cx="60325" cy="4229100"/>
            </a:xfrm>
            <a:custGeom>
              <a:avLst/>
              <a:gdLst>
                <a:gd name="T0" fmla="*/ 185 w 185"/>
                <a:gd name="T1" fmla="*/ 13000 h 13000"/>
                <a:gd name="T2" fmla="*/ 0 w 185"/>
                <a:gd name="T3" fmla="*/ 217 h 13000"/>
                <a:gd name="T4" fmla="*/ 0 w 185"/>
                <a:gd name="T5" fmla="*/ 433 h 13000"/>
                <a:gd name="T6" fmla="*/ 0 w 185"/>
                <a:gd name="T7" fmla="*/ 650 h 13000"/>
                <a:gd name="T8" fmla="*/ 0 w 185"/>
                <a:gd name="T9" fmla="*/ 867 h 13000"/>
                <a:gd name="T10" fmla="*/ 0 w 185"/>
                <a:gd name="T11" fmla="*/ 1083 h 13000"/>
                <a:gd name="T12" fmla="*/ 0 w 185"/>
                <a:gd name="T13" fmla="*/ 1300 h 13000"/>
                <a:gd name="T14" fmla="*/ 0 w 185"/>
                <a:gd name="T15" fmla="*/ 1517 h 13000"/>
                <a:gd name="T16" fmla="*/ 0 w 185"/>
                <a:gd name="T17" fmla="*/ 1733 h 13000"/>
                <a:gd name="T18" fmla="*/ 0 w 185"/>
                <a:gd name="T19" fmla="*/ 1950 h 13000"/>
                <a:gd name="T20" fmla="*/ 0 w 185"/>
                <a:gd name="T21" fmla="*/ 2166 h 13000"/>
                <a:gd name="T22" fmla="*/ 0 w 185"/>
                <a:gd name="T23" fmla="*/ 2383 h 13000"/>
                <a:gd name="T24" fmla="*/ 0 w 185"/>
                <a:gd name="T25" fmla="*/ 2600 h 13000"/>
                <a:gd name="T26" fmla="*/ 0 w 185"/>
                <a:gd name="T27" fmla="*/ 2816 h 13000"/>
                <a:gd name="T28" fmla="*/ 0 w 185"/>
                <a:gd name="T29" fmla="*/ 3033 h 13000"/>
                <a:gd name="T30" fmla="*/ 0 w 185"/>
                <a:gd name="T31" fmla="*/ 3250 h 13000"/>
                <a:gd name="T32" fmla="*/ 0 w 185"/>
                <a:gd name="T33" fmla="*/ 3466 h 13000"/>
                <a:gd name="T34" fmla="*/ 0 w 185"/>
                <a:gd name="T35" fmla="*/ 3683 h 13000"/>
                <a:gd name="T36" fmla="*/ 0 w 185"/>
                <a:gd name="T37" fmla="*/ 3900 h 13000"/>
                <a:gd name="T38" fmla="*/ 0 w 185"/>
                <a:gd name="T39" fmla="*/ 4116 h 13000"/>
                <a:gd name="T40" fmla="*/ 0 w 185"/>
                <a:gd name="T41" fmla="*/ 4333 h 13000"/>
                <a:gd name="T42" fmla="*/ 0 w 185"/>
                <a:gd name="T43" fmla="*/ 4549 h 13000"/>
                <a:gd name="T44" fmla="*/ 0 w 185"/>
                <a:gd name="T45" fmla="*/ 4766 h 13000"/>
                <a:gd name="T46" fmla="*/ 0 w 185"/>
                <a:gd name="T47" fmla="*/ 4983 h 13000"/>
                <a:gd name="T48" fmla="*/ 0 w 185"/>
                <a:gd name="T49" fmla="*/ 5199 h 13000"/>
                <a:gd name="T50" fmla="*/ 0 w 185"/>
                <a:gd name="T51" fmla="*/ 5416 h 13000"/>
                <a:gd name="T52" fmla="*/ 0 w 185"/>
                <a:gd name="T53" fmla="*/ 5633 h 13000"/>
                <a:gd name="T54" fmla="*/ 0 w 185"/>
                <a:gd name="T55" fmla="*/ 5849 h 13000"/>
                <a:gd name="T56" fmla="*/ 0 w 185"/>
                <a:gd name="T57" fmla="*/ 6066 h 13000"/>
                <a:gd name="T58" fmla="*/ 0 w 185"/>
                <a:gd name="T59" fmla="*/ 6283 h 13000"/>
                <a:gd name="T60" fmla="*/ 0 w 185"/>
                <a:gd name="T61" fmla="*/ 6499 h 13000"/>
                <a:gd name="T62" fmla="*/ 0 w 185"/>
                <a:gd name="T63" fmla="*/ 6716 h 13000"/>
                <a:gd name="T64" fmla="*/ 0 w 185"/>
                <a:gd name="T65" fmla="*/ 6932 h 13000"/>
                <a:gd name="T66" fmla="*/ 0 w 185"/>
                <a:gd name="T67" fmla="*/ 7149 h 13000"/>
                <a:gd name="T68" fmla="*/ 0 w 185"/>
                <a:gd name="T69" fmla="*/ 7368 h 13000"/>
                <a:gd name="T70" fmla="*/ 0 w 185"/>
                <a:gd name="T71" fmla="*/ 7584 h 13000"/>
                <a:gd name="T72" fmla="*/ 0 w 185"/>
                <a:gd name="T73" fmla="*/ 7801 h 13000"/>
                <a:gd name="T74" fmla="*/ 0 w 185"/>
                <a:gd name="T75" fmla="*/ 8017 h 13000"/>
                <a:gd name="T76" fmla="*/ 0 w 185"/>
                <a:gd name="T77" fmla="*/ 8234 h 13000"/>
                <a:gd name="T78" fmla="*/ 0 w 185"/>
                <a:gd name="T79" fmla="*/ 8451 h 13000"/>
                <a:gd name="T80" fmla="*/ 0 w 185"/>
                <a:gd name="T81" fmla="*/ 8667 h 13000"/>
                <a:gd name="T82" fmla="*/ 0 w 185"/>
                <a:gd name="T83" fmla="*/ 8884 h 13000"/>
                <a:gd name="T84" fmla="*/ 0 w 185"/>
                <a:gd name="T85" fmla="*/ 9101 h 13000"/>
                <a:gd name="T86" fmla="*/ 0 w 185"/>
                <a:gd name="T87" fmla="*/ 9317 h 13000"/>
                <a:gd name="T88" fmla="*/ 0 w 185"/>
                <a:gd name="T89" fmla="*/ 9534 h 13000"/>
                <a:gd name="T90" fmla="*/ 0 w 185"/>
                <a:gd name="T91" fmla="*/ 9751 h 13000"/>
                <a:gd name="T92" fmla="*/ 0 w 185"/>
                <a:gd name="T93" fmla="*/ 9967 h 13000"/>
                <a:gd name="T94" fmla="*/ 0 w 185"/>
                <a:gd name="T95" fmla="*/ 10184 h 13000"/>
                <a:gd name="T96" fmla="*/ 0 w 185"/>
                <a:gd name="T97" fmla="*/ 10400 h 13000"/>
                <a:gd name="T98" fmla="*/ 0 w 185"/>
                <a:gd name="T99" fmla="*/ 10617 h 13000"/>
                <a:gd name="T100" fmla="*/ 0 w 185"/>
                <a:gd name="T101" fmla="*/ 10834 h 13000"/>
                <a:gd name="T102" fmla="*/ 0 w 185"/>
                <a:gd name="T103" fmla="*/ 11050 h 13000"/>
                <a:gd name="T104" fmla="*/ 0 w 185"/>
                <a:gd name="T105" fmla="*/ 11267 h 13000"/>
                <a:gd name="T106" fmla="*/ 0 w 185"/>
                <a:gd name="T107" fmla="*/ 11484 h 13000"/>
                <a:gd name="T108" fmla="*/ 0 w 185"/>
                <a:gd name="T109" fmla="*/ 11700 h 13000"/>
                <a:gd name="T110" fmla="*/ 0 w 185"/>
                <a:gd name="T111" fmla="*/ 11917 h 13000"/>
                <a:gd name="T112" fmla="*/ 0 w 185"/>
                <a:gd name="T113" fmla="*/ 12134 h 13000"/>
                <a:gd name="T114" fmla="*/ 0 w 185"/>
                <a:gd name="T115" fmla="*/ 12350 h 13000"/>
                <a:gd name="T116" fmla="*/ 0 w 185"/>
                <a:gd name="T117" fmla="*/ 12567 h 13000"/>
                <a:gd name="T118" fmla="*/ 0 w 185"/>
                <a:gd name="T119" fmla="*/ 12783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5" h="13000">
                  <a:moveTo>
                    <a:pt x="185" y="0"/>
                  </a:moveTo>
                  <a:lnTo>
                    <a:pt x="0" y="0"/>
                  </a:lnTo>
                  <a:lnTo>
                    <a:pt x="0" y="13000"/>
                  </a:lnTo>
                  <a:lnTo>
                    <a:pt x="185" y="13000"/>
                  </a:lnTo>
                  <a:moveTo>
                    <a:pt x="61" y="108"/>
                  </a:moveTo>
                  <a:lnTo>
                    <a:pt x="0" y="108"/>
                  </a:lnTo>
                  <a:moveTo>
                    <a:pt x="61" y="217"/>
                  </a:moveTo>
                  <a:lnTo>
                    <a:pt x="0" y="217"/>
                  </a:lnTo>
                  <a:moveTo>
                    <a:pt x="61" y="324"/>
                  </a:moveTo>
                  <a:lnTo>
                    <a:pt x="0" y="324"/>
                  </a:lnTo>
                  <a:moveTo>
                    <a:pt x="61" y="433"/>
                  </a:moveTo>
                  <a:lnTo>
                    <a:pt x="0" y="433"/>
                  </a:lnTo>
                  <a:moveTo>
                    <a:pt x="61" y="541"/>
                  </a:moveTo>
                  <a:lnTo>
                    <a:pt x="0" y="541"/>
                  </a:lnTo>
                  <a:moveTo>
                    <a:pt x="61" y="650"/>
                  </a:moveTo>
                  <a:lnTo>
                    <a:pt x="0" y="650"/>
                  </a:lnTo>
                  <a:moveTo>
                    <a:pt x="61" y="757"/>
                  </a:moveTo>
                  <a:lnTo>
                    <a:pt x="0" y="757"/>
                  </a:lnTo>
                  <a:moveTo>
                    <a:pt x="61" y="867"/>
                  </a:moveTo>
                  <a:lnTo>
                    <a:pt x="0" y="867"/>
                  </a:lnTo>
                  <a:moveTo>
                    <a:pt x="61" y="974"/>
                  </a:moveTo>
                  <a:lnTo>
                    <a:pt x="0" y="974"/>
                  </a:lnTo>
                  <a:moveTo>
                    <a:pt x="185" y="1083"/>
                  </a:moveTo>
                  <a:lnTo>
                    <a:pt x="0" y="1083"/>
                  </a:lnTo>
                  <a:moveTo>
                    <a:pt x="61" y="1191"/>
                  </a:moveTo>
                  <a:lnTo>
                    <a:pt x="0" y="1191"/>
                  </a:lnTo>
                  <a:moveTo>
                    <a:pt x="61" y="1300"/>
                  </a:moveTo>
                  <a:lnTo>
                    <a:pt x="0" y="1300"/>
                  </a:lnTo>
                  <a:moveTo>
                    <a:pt x="61" y="1407"/>
                  </a:moveTo>
                  <a:lnTo>
                    <a:pt x="0" y="1407"/>
                  </a:lnTo>
                  <a:moveTo>
                    <a:pt x="61" y="1517"/>
                  </a:moveTo>
                  <a:lnTo>
                    <a:pt x="0" y="1517"/>
                  </a:lnTo>
                  <a:moveTo>
                    <a:pt x="61" y="1624"/>
                  </a:moveTo>
                  <a:lnTo>
                    <a:pt x="0" y="1624"/>
                  </a:lnTo>
                  <a:moveTo>
                    <a:pt x="61" y="1733"/>
                  </a:moveTo>
                  <a:lnTo>
                    <a:pt x="0" y="1733"/>
                  </a:lnTo>
                  <a:moveTo>
                    <a:pt x="61" y="1841"/>
                  </a:moveTo>
                  <a:lnTo>
                    <a:pt x="0" y="1841"/>
                  </a:lnTo>
                  <a:moveTo>
                    <a:pt x="61" y="1950"/>
                  </a:moveTo>
                  <a:lnTo>
                    <a:pt x="0" y="1950"/>
                  </a:lnTo>
                  <a:moveTo>
                    <a:pt x="61" y="2059"/>
                  </a:moveTo>
                  <a:lnTo>
                    <a:pt x="0" y="2059"/>
                  </a:lnTo>
                  <a:moveTo>
                    <a:pt x="185" y="2166"/>
                  </a:moveTo>
                  <a:lnTo>
                    <a:pt x="0" y="2166"/>
                  </a:lnTo>
                  <a:moveTo>
                    <a:pt x="61" y="2276"/>
                  </a:moveTo>
                  <a:lnTo>
                    <a:pt x="0" y="2276"/>
                  </a:lnTo>
                  <a:moveTo>
                    <a:pt x="61" y="2383"/>
                  </a:moveTo>
                  <a:lnTo>
                    <a:pt x="0" y="2383"/>
                  </a:lnTo>
                  <a:moveTo>
                    <a:pt x="61" y="2492"/>
                  </a:moveTo>
                  <a:lnTo>
                    <a:pt x="0" y="2492"/>
                  </a:lnTo>
                  <a:moveTo>
                    <a:pt x="61" y="2600"/>
                  </a:moveTo>
                  <a:lnTo>
                    <a:pt x="0" y="2600"/>
                  </a:lnTo>
                  <a:moveTo>
                    <a:pt x="61" y="2709"/>
                  </a:moveTo>
                  <a:lnTo>
                    <a:pt x="0" y="2709"/>
                  </a:lnTo>
                  <a:moveTo>
                    <a:pt x="61" y="2816"/>
                  </a:moveTo>
                  <a:lnTo>
                    <a:pt x="0" y="2816"/>
                  </a:lnTo>
                  <a:moveTo>
                    <a:pt x="61" y="2926"/>
                  </a:moveTo>
                  <a:lnTo>
                    <a:pt x="0" y="2926"/>
                  </a:lnTo>
                  <a:moveTo>
                    <a:pt x="61" y="3033"/>
                  </a:moveTo>
                  <a:lnTo>
                    <a:pt x="0" y="3033"/>
                  </a:lnTo>
                  <a:moveTo>
                    <a:pt x="61" y="3142"/>
                  </a:moveTo>
                  <a:lnTo>
                    <a:pt x="0" y="3142"/>
                  </a:lnTo>
                  <a:moveTo>
                    <a:pt x="185" y="3250"/>
                  </a:moveTo>
                  <a:lnTo>
                    <a:pt x="0" y="3250"/>
                  </a:lnTo>
                  <a:moveTo>
                    <a:pt x="61" y="3359"/>
                  </a:moveTo>
                  <a:lnTo>
                    <a:pt x="0" y="3359"/>
                  </a:lnTo>
                  <a:moveTo>
                    <a:pt x="61" y="3466"/>
                  </a:moveTo>
                  <a:lnTo>
                    <a:pt x="0" y="3466"/>
                  </a:lnTo>
                  <a:moveTo>
                    <a:pt x="61" y="3576"/>
                  </a:moveTo>
                  <a:lnTo>
                    <a:pt x="0" y="3576"/>
                  </a:lnTo>
                  <a:moveTo>
                    <a:pt x="61" y="3683"/>
                  </a:moveTo>
                  <a:lnTo>
                    <a:pt x="0" y="3683"/>
                  </a:lnTo>
                  <a:moveTo>
                    <a:pt x="61" y="3792"/>
                  </a:moveTo>
                  <a:lnTo>
                    <a:pt x="0" y="3792"/>
                  </a:lnTo>
                  <a:moveTo>
                    <a:pt x="61" y="3900"/>
                  </a:moveTo>
                  <a:lnTo>
                    <a:pt x="0" y="3900"/>
                  </a:lnTo>
                  <a:moveTo>
                    <a:pt x="61" y="4009"/>
                  </a:moveTo>
                  <a:lnTo>
                    <a:pt x="0" y="4009"/>
                  </a:lnTo>
                  <a:moveTo>
                    <a:pt x="61" y="4116"/>
                  </a:moveTo>
                  <a:lnTo>
                    <a:pt x="0" y="4116"/>
                  </a:lnTo>
                  <a:moveTo>
                    <a:pt x="61" y="4225"/>
                  </a:moveTo>
                  <a:lnTo>
                    <a:pt x="0" y="4225"/>
                  </a:lnTo>
                  <a:moveTo>
                    <a:pt x="185" y="4333"/>
                  </a:moveTo>
                  <a:lnTo>
                    <a:pt x="0" y="4333"/>
                  </a:lnTo>
                  <a:moveTo>
                    <a:pt x="61" y="4442"/>
                  </a:moveTo>
                  <a:lnTo>
                    <a:pt x="0" y="4442"/>
                  </a:lnTo>
                  <a:moveTo>
                    <a:pt x="61" y="4549"/>
                  </a:moveTo>
                  <a:lnTo>
                    <a:pt x="0" y="4549"/>
                  </a:lnTo>
                  <a:moveTo>
                    <a:pt x="61" y="4659"/>
                  </a:moveTo>
                  <a:lnTo>
                    <a:pt x="0" y="4659"/>
                  </a:lnTo>
                  <a:moveTo>
                    <a:pt x="61" y="4766"/>
                  </a:moveTo>
                  <a:lnTo>
                    <a:pt x="0" y="4766"/>
                  </a:lnTo>
                  <a:moveTo>
                    <a:pt x="61" y="4875"/>
                  </a:moveTo>
                  <a:lnTo>
                    <a:pt x="0" y="4875"/>
                  </a:lnTo>
                  <a:moveTo>
                    <a:pt x="61" y="4983"/>
                  </a:moveTo>
                  <a:lnTo>
                    <a:pt x="0" y="4983"/>
                  </a:lnTo>
                  <a:moveTo>
                    <a:pt x="61" y="5092"/>
                  </a:moveTo>
                  <a:lnTo>
                    <a:pt x="0" y="5092"/>
                  </a:lnTo>
                  <a:moveTo>
                    <a:pt x="61" y="5199"/>
                  </a:moveTo>
                  <a:lnTo>
                    <a:pt x="0" y="5199"/>
                  </a:lnTo>
                  <a:moveTo>
                    <a:pt x="61" y="5309"/>
                  </a:moveTo>
                  <a:lnTo>
                    <a:pt x="0" y="5309"/>
                  </a:lnTo>
                  <a:moveTo>
                    <a:pt x="185" y="5416"/>
                  </a:moveTo>
                  <a:lnTo>
                    <a:pt x="0" y="5416"/>
                  </a:lnTo>
                  <a:moveTo>
                    <a:pt x="61" y="5525"/>
                  </a:moveTo>
                  <a:lnTo>
                    <a:pt x="0" y="5525"/>
                  </a:lnTo>
                  <a:moveTo>
                    <a:pt x="61" y="5633"/>
                  </a:moveTo>
                  <a:lnTo>
                    <a:pt x="0" y="5633"/>
                  </a:lnTo>
                  <a:moveTo>
                    <a:pt x="61" y="5742"/>
                  </a:moveTo>
                  <a:lnTo>
                    <a:pt x="0" y="5742"/>
                  </a:lnTo>
                  <a:moveTo>
                    <a:pt x="61" y="5849"/>
                  </a:moveTo>
                  <a:lnTo>
                    <a:pt x="0" y="5849"/>
                  </a:lnTo>
                  <a:moveTo>
                    <a:pt x="61" y="5959"/>
                  </a:moveTo>
                  <a:lnTo>
                    <a:pt x="0" y="5959"/>
                  </a:lnTo>
                  <a:moveTo>
                    <a:pt x="61" y="6066"/>
                  </a:moveTo>
                  <a:lnTo>
                    <a:pt x="0" y="6066"/>
                  </a:lnTo>
                  <a:moveTo>
                    <a:pt x="61" y="6175"/>
                  </a:moveTo>
                  <a:lnTo>
                    <a:pt x="0" y="6175"/>
                  </a:lnTo>
                  <a:moveTo>
                    <a:pt x="61" y="6283"/>
                  </a:moveTo>
                  <a:lnTo>
                    <a:pt x="0" y="6283"/>
                  </a:lnTo>
                  <a:moveTo>
                    <a:pt x="61" y="6392"/>
                  </a:moveTo>
                  <a:lnTo>
                    <a:pt x="0" y="6392"/>
                  </a:lnTo>
                  <a:moveTo>
                    <a:pt x="185" y="6499"/>
                  </a:moveTo>
                  <a:lnTo>
                    <a:pt x="0" y="6499"/>
                  </a:lnTo>
                  <a:moveTo>
                    <a:pt x="61" y="6608"/>
                  </a:moveTo>
                  <a:lnTo>
                    <a:pt x="0" y="6608"/>
                  </a:lnTo>
                  <a:moveTo>
                    <a:pt x="61" y="6716"/>
                  </a:moveTo>
                  <a:lnTo>
                    <a:pt x="0" y="6716"/>
                  </a:lnTo>
                  <a:moveTo>
                    <a:pt x="61" y="6825"/>
                  </a:moveTo>
                  <a:lnTo>
                    <a:pt x="0" y="6825"/>
                  </a:lnTo>
                  <a:moveTo>
                    <a:pt x="61" y="6932"/>
                  </a:moveTo>
                  <a:lnTo>
                    <a:pt x="0" y="6932"/>
                  </a:lnTo>
                  <a:moveTo>
                    <a:pt x="61" y="7042"/>
                  </a:moveTo>
                  <a:lnTo>
                    <a:pt x="0" y="7042"/>
                  </a:lnTo>
                  <a:moveTo>
                    <a:pt x="61" y="7149"/>
                  </a:moveTo>
                  <a:lnTo>
                    <a:pt x="0" y="7149"/>
                  </a:lnTo>
                  <a:moveTo>
                    <a:pt x="61" y="7258"/>
                  </a:moveTo>
                  <a:lnTo>
                    <a:pt x="0" y="7258"/>
                  </a:lnTo>
                  <a:moveTo>
                    <a:pt x="61" y="7368"/>
                  </a:moveTo>
                  <a:lnTo>
                    <a:pt x="0" y="7368"/>
                  </a:lnTo>
                  <a:moveTo>
                    <a:pt x="61" y="7475"/>
                  </a:moveTo>
                  <a:lnTo>
                    <a:pt x="0" y="7475"/>
                  </a:lnTo>
                  <a:moveTo>
                    <a:pt x="185" y="7584"/>
                  </a:moveTo>
                  <a:lnTo>
                    <a:pt x="0" y="7584"/>
                  </a:lnTo>
                  <a:moveTo>
                    <a:pt x="61" y="7692"/>
                  </a:moveTo>
                  <a:lnTo>
                    <a:pt x="0" y="7692"/>
                  </a:lnTo>
                  <a:moveTo>
                    <a:pt x="61" y="7801"/>
                  </a:moveTo>
                  <a:lnTo>
                    <a:pt x="0" y="7801"/>
                  </a:lnTo>
                  <a:moveTo>
                    <a:pt x="61" y="7908"/>
                  </a:moveTo>
                  <a:lnTo>
                    <a:pt x="0" y="7908"/>
                  </a:lnTo>
                  <a:moveTo>
                    <a:pt x="61" y="8017"/>
                  </a:moveTo>
                  <a:lnTo>
                    <a:pt x="0" y="8017"/>
                  </a:lnTo>
                  <a:moveTo>
                    <a:pt x="61" y="8125"/>
                  </a:moveTo>
                  <a:lnTo>
                    <a:pt x="0" y="8125"/>
                  </a:lnTo>
                  <a:moveTo>
                    <a:pt x="61" y="8234"/>
                  </a:moveTo>
                  <a:lnTo>
                    <a:pt x="0" y="8234"/>
                  </a:lnTo>
                  <a:moveTo>
                    <a:pt x="61" y="8341"/>
                  </a:moveTo>
                  <a:lnTo>
                    <a:pt x="0" y="8341"/>
                  </a:lnTo>
                  <a:moveTo>
                    <a:pt x="61" y="8451"/>
                  </a:moveTo>
                  <a:lnTo>
                    <a:pt x="0" y="8451"/>
                  </a:lnTo>
                  <a:moveTo>
                    <a:pt x="61" y="8558"/>
                  </a:moveTo>
                  <a:lnTo>
                    <a:pt x="0" y="8558"/>
                  </a:lnTo>
                  <a:moveTo>
                    <a:pt x="185" y="8667"/>
                  </a:moveTo>
                  <a:lnTo>
                    <a:pt x="0" y="8667"/>
                  </a:lnTo>
                  <a:moveTo>
                    <a:pt x="61" y="8775"/>
                  </a:moveTo>
                  <a:lnTo>
                    <a:pt x="0" y="8775"/>
                  </a:lnTo>
                  <a:moveTo>
                    <a:pt x="61" y="8884"/>
                  </a:moveTo>
                  <a:lnTo>
                    <a:pt x="0" y="8884"/>
                  </a:lnTo>
                  <a:moveTo>
                    <a:pt x="61" y="8991"/>
                  </a:moveTo>
                  <a:lnTo>
                    <a:pt x="0" y="8991"/>
                  </a:lnTo>
                  <a:moveTo>
                    <a:pt x="61" y="9101"/>
                  </a:moveTo>
                  <a:lnTo>
                    <a:pt x="0" y="9101"/>
                  </a:lnTo>
                  <a:moveTo>
                    <a:pt x="61" y="9208"/>
                  </a:moveTo>
                  <a:lnTo>
                    <a:pt x="0" y="9208"/>
                  </a:lnTo>
                  <a:moveTo>
                    <a:pt x="61" y="9317"/>
                  </a:moveTo>
                  <a:lnTo>
                    <a:pt x="0" y="9317"/>
                  </a:lnTo>
                  <a:moveTo>
                    <a:pt x="61" y="9425"/>
                  </a:moveTo>
                  <a:lnTo>
                    <a:pt x="0" y="9425"/>
                  </a:lnTo>
                  <a:moveTo>
                    <a:pt x="61" y="9534"/>
                  </a:moveTo>
                  <a:lnTo>
                    <a:pt x="0" y="9534"/>
                  </a:lnTo>
                  <a:moveTo>
                    <a:pt x="61" y="9641"/>
                  </a:moveTo>
                  <a:lnTo>
                    <a:pt x="0" y="9641"/>
                  </a:lnTo>
                  <a:moveTo>
                    <a:pt x="185" y="9751"/>
                  </a:moveTo>
                  <a:lnTo>
                    <a:pt x="0" y="9751"/>
                  </a:lnTo>
                  <a:moveTo>
                    <a:pt x="61" y="9858"/>
                  </a:moveTo>
                  <a:lnTo>
                    <a:pt x="0" y="9858"/>
                  </a:lnTo>
                  <a:moveTo>
                    <a:pt x="61" y="9967"/>
                  </a:moveTo>
                  <a:lnTo>
                    <a:pt x="0" y="9967"/>
                  </a:lnTo>
                  <a:moveTo>
                    <a:pt x="61" y="10075"/>
                  </a:moveTo>
                  <a:lnTo>
                    <a:pt x="0" y="10075"/>
                  </a:lnTo>
                  <a:moveTo>
                    <a:pt x="61" y="10184"/>
                  </a:moveTo>
                  <a:lnTo>
                    <a:pt x="0" y="10184"/>
                  </a:lnTo>
                  <a:moveTo>
                    <a:pt x="61" y="10291"/>
                  </a:moveTo>
                  <a:lnTo>
                    <a:pt x="0" y="10291"/>
                  </a:lnTo>
                  <a:moveTo>
                    <a:pt x="61" y="10400"/>
                  </a:moveTo>
                  <a:lnTo>
                    <a:pt x="0" y="10400"/>
                  </a:lnTo>
                  <a:moveTo>
                    <a:pt x="61" y="10508"/>
                  </a:moveTo>
                  <a:lnTo>
                    <a:pt x="0" y="10508"/>
                  </a:lnTo>
                  <a:moveTo>
                    <a:pt x="61" y="10617"/>
                  </a:moveTo>
                  <a:lnTo>
                    <a:pt x="0" y="10617"/>
                  </a:lnTo>
                  <a:moveTo>
                    <a:pt x="61" y="10724"/>
                  </a:moveTo>
                  <a:lnTo>
                    <a:pt x="0" y="10724"/>
                  </a:lnTo>
                  <a:moveTo>
                    <a:pt x="185" y="10834"/>
                  </a:moveTo>
                  <a:lnTo>
                    <a:pt x="0" y="10834"/>
                  </a:lnTo>
                  <a:moveTo>
                    <a:pt x="61" y="10941"/>
                  </a:moveTo>
                  <a:lnTo>
                    <a:pt x="0" y="10941"/>
                  </a:lnTo>
                  <a:moveTo>
                    <a:pt x="61" y="11050"/>
                  </a:moveTo>
                  <a:lnTo>
                    <a:pt x="0" y="11050"/>
                  </a:lnTo>
                  <a:moveTo>
                    <a:pt x="61" y="11158"/>
                  </a:moveTo>
                  <a:lnTo>
                    <a:pt x="0" y="11158"/>
                  </a:lnTo>
                  <a:moveTo>
                    <a:pt x="61" y="11267"/>
                  </a:moveTo>
                  <a:lnTo>
                    <a:pt x="0" y="11267"/>
                  </a:lnTo>
                  <a:moveTo>
                    <a:pt x="61" y="11374"/>
                  </a:moveTo>
                  <a:lnTo>
                    <a:pt x="0" y="11374"/>
                  </a:lnTo>
                  <a:moveTo>
                    <a:pt x="61" y="11484"/>
                  </a:moveTo>
                  <a:lnTo>
                    <a:pt x="0" y="11484"/>
                  </a:lnTo>
                  <a:moveTo>
                    <a:pt x="61" y="11591"/>
                  </a:moveTo>
                  <a:lnTo>
                    <a:pt x="0" y="11591"/>
                  </a:lnTo>
                  <a:moveTo>
                    <a:pt x="61" y="11700"/>
                  </a:moveTo>
                  <a:lnTo>
                    <a:pt x="0" y="11700"/>
                  </a:lnTo>
                  <a:moveTo>
                    <a:pt x="61" y="11808"/>
                  </a:moveTo>
                  <a:lnTo>
                    <a:pt x="0" y="11808"/>
                  </a:lnTo>
                  <a:moveTo>
                    <a:pt x="185" y="11917"/>
                  </a:moveTo>
                  <a:lnTo>
                    <a:pt x="0" y="11917"/>
                  </a:lnTo>
                  <a:moveTo>
                    <a:pt x="61" y="12024"/>
                  </a:moveTo>
                  <a:lnTo>
                    <a:pt x="0" y="12024"/>
                  </a:lnTo>
                  <a:moveTo>
                    <a:pt x="61" y="12134"/>
                  </a:moveTo>
                  <a:lnTo>
                    <a:pt x="0" y="12134"/>
                  </a:lnTo>
                  <a:moveTo>
                    <a:pt x="61" y="12241"/>
                  </a:moveTo>
                  <a:lnTo>
                    <a:pt x="0" y="12241"/>
                  </a:lnTo>
                  <a:moveTo>
                    <a:pt x="61" y="12350"/>
                  </a:moveTo>
                  <a:lnTo>
                    <a:pt x="0" y="12350"/>
                  </a:lnTo>
                  <a:moveTo>
                    <a:pt x="61" y="12458"/>
                  </a:moveTo>
                  <a:lnTo>
                    <a:pt x="0" y="12458"/>
                  </a:lnTo>
                  <a:moveTo>
                    <a:pt x="61" y="12567"/>
                  </a:moveTo>
                  <a:lnTo>
                    <a:pt x="0" y="12567"/>
                  </a:lnTo>
                  <a:moveTo>
                    <a:pt x="61" y="12676"/>
                  </a:moveTo>
                  <a:lnTo>
                    <a:pt x="0" y="12676"/>
                  </a:lnTo>
                  <a:moveTo>
                    <a:pt x="61" y="12783"/>
                  </a:moveTo>
                  <a:lnTo>
                    <a:pt x="0" y="12783"/>
                  </a:lnTo>
                  <a:moveTo>
                    <a:pt x="61" y="12893"/>
                  </a:moveTo>
                  <a:lnTo>
                    <a:pt x="0" y="12893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74" name="f2-Skalenbeschriftung Tieffeld">
              <a:extLst>
                <a:ext uri="{FF2B5EF4-FFF2-40B4-BE49-F238E27FC236}">
                  <a16:creationId xmlns:a16="http://schemas.microsoft.com/office/drawing/2014/main" id="{25754A60-3C07-CF75-DB84-A101C5662699}"/>
                </a:ext>
              </a:extLst>
            </p:cNvPr>
            <p:cNvGrpSpPr/>
            <p:nvPr/>
          </p:nvGrpSpPr>
          <p:grpSpPr>
            <a:xfrm>
              <a:off x="5467097" y="2135178"/>
              <a:ext cx="614886" cy="3890592"/>
              <a:chOff x="5467097" y="2135178"/>
              <a:chExt cx="614886" cy="3890592"/>
            </a:xfrm>
          </p:grpSpPr>
          <p:sp>
            <p:nvSpPr>
              <p:cNvPr id="166" name="Textfeld 165">
                <a:extLst>
                  <a:ext uri="{FF2B5EF4-FFF2-40B4-BE49-F238E27FC236}">
                    <a16:creationId xmlns:a16="http://schemas.microsoft.com/office/drawing/2014/main" id="{5C916B91-F119-E2B1-A6F9-FB73A6C4879F}"/>
                  </a:ext>
                </a:extLst>
              </p:cNvPr>
              <p:cNvSpPr txBox="1"/>
              <p:nvPr/>
            </p:nvSpPr>
            <p:spPr>
              <a:xfrm>
                <a:off x="5467097" y="565643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167" name="Textfeld 166">
                <a:extLst>
                  <a:ext uri="{FF2B5EF4-FFF2-40B4-BE49-F238E27FC236}">
                    <a16:creationId xmlns:a16="http://schemas.microsoft.com/office/drawing/2014/main" id="{F4ABA546-16A8-2199-B7FE-D1E87D8B031E}"/>
                  </a:ext>
                </a:extLst>
              </p:cNvPr>
              <p:cNvSpPr txBox="1"/>
              <p:nvPr/>
            </p:nvSpPr>
            <p:spPr>
              <a:xfrm>
                <a:off x="5467097" y="4952186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168" name="Textfeld 167">
                <a:extLst>
                  <a:ext uri="{FF2B5EF4-FFF2-40B4-BE49-F238E27FC236}">
                    <a16:creationId xmlns:a16="http://schemas.microsoft.com/office/drawing/2014/main" id="{0808DD9C-7E7B-8EE0-6E0F-0B454AE78B02}"/>
                  </a:ext>
                </a:extLst>
              </p:cNvPr>
              <p:cNvSpPr txBox="1"/>
              <p:nvPr/>
            </p:nvSpPr>
            <p:spPr>
              <a:xfrm>
                <a:off x="5467097" y="424793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69" name="Textfeld 168">
                <a:extLst>
                  <a:ext uri="{FF2B5EF4-FFF2-40B4-BE49-F238E27FC236}">
                    <a16:creationId xmlns:a16="http://schemas.microsoft.com/office/drawing/2014/main" id="{A1568D89-3404-59C0-ECA4-3642D0F35166}"/>
                  </a:ext>
                </a:extLst>
              </p:cNvPr>
              <p:cNvSpPr txBox="1"/>
              <p:nvPr/>
            </p:nvSpPr>
            <p:spPr>
              <a:xfrm>
                <a:off x="5467097" y="354368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3.8</a:t>
                </a:r>
              </a:p>
            </p:txBody>
          </p:sp>
          <p:sp>
            <p:nvSpPr>
              <p:cNvPr id="170" name="Textfeld 169">
                <a:extLst>
                  <a:ext uri="{FF2B5EF4-FFF2-40B4-BE49-F238E27FC236}">
                    <a16:creationId xmlns:a16="http://schemas.microsoft.com/office/drawing/2014/main" id="{5B4E9597-DA16-0CFE-C1C6-556AD02D9E6C}"/>
                  </a:ext>
                </a:extLst>
              </p:cNvPr>
              <p:cNvSpPr txBox="1"/>
              <p:nvPr/>
            </p:nvSpPr>
            <p:spPr>
              <a:xfrm>
                <a:off x="5467097" y="283943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171" name="Textfeld 170">
                <a:extLst>
                  <a:ext uri="{FF2B5EF4-FFF2-40B4-BE49-F238E27FC236}">
                    <a16:creationId xmlns:a16="http://schemas.microsoft.com/office/drawing/2014/main" id="{31F65306-C62F-B20C-C1E3-DE3EE981BE27}"/>
                  </a:ext>
                </a:extLst>
              </p:cNvPr>
              <p:cNvSpPr txBox="1"/>
              <p:nvPr/>
            </p:nvSpPr>
            <p:spPr>
              <a:xfrm>
                <a:off x="5467097" y="213517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173" name="Textfeld 172">
                <a:extLst>
                  <a:ext uri="{FF2B5EF4-FFF2-40B4-BE49-F238E27FC236}">
                    <a16:creationId xmlns:a16="http://schemas.microsoft.com/office/drawing/2014/main" id="{49FBB2D5-332A-119E-87CB-94EBB19354DD}"/>
                  </a:ext>
                </a:extLst>
              </p:cNvPr>
              <p:cNvSpPr txBox="1"/>
              <p:nvPr/>
            </p:nvSpPr>
            <p:spPr>
              <a:xfrm>
                <a:off x="5560686" y="3911748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90" name="f2-Skala Hochfeld">
            <a:extLst>
              <a:ext uri="{FF2B5EF4-FFF2-40B4-BE49-F238E27FC236}">
                <a16:creationId xmlns:a16="http://schemas.microsoft.com/office/drawing/2014/main" id="{438245FF-38F6-6320-6342-F67243237A5E}"/>
              </a:ext>
            </a:extLst>
          </p:cNvPr>
          <p:cNvGrpSpPr/>
          <p:nvPr/>
        </p:nvGrpSpPr>
        <p:grpSpPr>
          <a:xfrm>
            <a:off x="11588751" y="1965325"/>
            <a:ext cx="611562" cy="4229100"/>
            <a:chOff x="11588751" y="1965325"/>
            <a:chExt cx="611562" cy="4229100"/>
          </a:xfrm>
        </p:grpSpPr>
        <p:sp>
          <p:nvSpPr>
            <p:cNvPr id="53" name="f2-Skalenticks Hochfeld">
              <a:extLst>
                <a:ext uri="{FF2B5EF4-FFF2-40B4-BE49-F238E27FC236}">
                  <a16:creationId xmlns:a16="http://schemas.microsoft.com/office/drawing/2014/main" id="{1B2FC481-400B-0576-D41A-E931A1F21B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965325"/>
              <a:ext cx="60325" cy="4229100"/>
            </a:xfrm>
            <a:custGeom>
              <a:avLst/>
              <a:gdLst>
                <a:gd name="T0" fmla="*/ 61 w 185"/>
                <a:gd name="T1" fmla="*/ 565 h 13000"/>
                <a:gd name="T2" fmla="*/ 0 w 185"/>
                <a:gd name="T3" fmla="*/ 565 h 13000"/>
                <a:gd name="T4" fmla="*/ 185 w 185"/>
                <a:gd name="T5" fmla="*/ 1130 h 13000"/>
                <a:gd name="T6" fmla="*/ 0 w 185"/>
                <a:gd name="T7" fmla="*/ 1130 h 13000"/>
                <a:gd name="T8" fmla="*/ 61 w 185"/>
                <a:gd name="T9" fmla="*/ 1696 h 13000"/>
                <a:gd name="T10" fmla="*/ 0 w 185"/>
                <a:gd name="T11" fmla="*/ 1696 h 13000"/>
                <a:gd name="T12" fmla="*/ 185 w 185"/>
                <a:gd name="T13" fmla="*/ 2261 h 13000"/>
                <a:gd name="T14" fmla="*/ 0 w 185"/>
                <a:gd name="T15" fmla="*/ 2261 h 13000"/>
                <a:gd name="T16" fmla="*/ 61 w 185"/>
                <a:gd name="T17" fmla="*/ 2826 h 13000"/>
                <a:gd name="T18" fmla="*/ 0 w 185"/>
                <a:gd name="T19" fmla="*/ 2826 h 13000"/>
                <a:gd name="T20" fmla="*/ 185 w 185"/>
                <a:gd name="T21" fmla="*/ 3390 h 13000"/>
                <a:gd name="T22" fmla="*/ 0 w 185"/>
                <a:gd name="T23" fmla="*/ 3390 h 13000"/>
                <a:gd name="T24" fmla="*/ 61 w 185"/>
                <a:gd name="T25" fmla="*/ 3957 h 13000"/>
                <a:gd name="T26" fmla="*/ 0 w 185"/>
                <a:gd name="T27" fmla="*/ 3957 h 13000"/>
                <a:gd name="T28" fmla="*/ 185 w 185"/>
                <a:gd name="T29" fmla="*/ 4522 h 13000"/>
                <a:gd name="T30" fmla="*/ 0 w 185"/>
                <a:gd name="T31" fmla="*/ 4522 h 13000"/>
                <a:gd name="T32" fmla="*/ 61 w 185"/>
                <a:gd name="T33" fmla="*/ 5086 h 13000"/>
                <a:gd name="T34" fmla="*/ 0 w 185"/>
                <a:gd name="T35" fmla="*/ 5086 h 13000"/>
                <a:gd name="T36" fmla="*/ 185 w 185"/>
                <a:gd name="T37" fmla="*/ 5653 h 13000"/>
                <a:gd name="T38" fmla="*/ 0 w 185"/>
                <a:gd name="T39" fmla="*/ 5653 h 13000"/>
                <a:gd name="T40" fmla="*/ 61 w 185"/>
                <a:gd name="T41" fmla="*/ 6218 h 13000"/>
                <a:gd name="T42" fmla="*/ 0 w 185"/>
                <a:gd name="T43" fmla="*/ 6218 h 13000"/>
                <a:gd name="T44" fmla="*/ 185 w 185"/>
                <a:gd name="T45" fmla="*/ 6782 h 13000"/>
                <a:gd name="T46" fmla="*/ 0 w 185"/>
                <a:gd name="T47" fmla="*/ 6782 h 13000"/>
                <a:gd name="T48" fmla="*/ 61 w 185"/>
                <a:gd name="T49" fmla="*/ 7347 h 13000"/>
                <a:gd name="T50" fmla="*/ 0 w 185"/>
                <a:gd name="T51" fmla="*/ 7347 h 13000"/>
                <a:gd name="T52" fmla="*/ 185 w 185"/>
                <a:gd name="T53" fmla="*/ 7914 h 13000"/>
                <a:gd name="T54" fmla="*/ 0 w 185"/>
                <a:gd name="T55" fmla="*/ 7914 h 13000"/>
                <a:gd name="T56" fmla="*/ 61 w 185"/>
                <a:gd name="T57" fmla="*/ 8479 h 13000"/>
                <a:gd name="T58" fmla="*/ 0 w 185"/>
                <a:gd name="T59" fmla="*/ 8479 h 13000"/>
                <a:gd name="T60" fmla="*/ 185 w 185"/>
                <a:gd name="T61" fmla="*/ 9043 h 13000"/>
                <a:gd name="T62" fmla="*/ 0 w 185"/>
                <a:gd name="T63" fmla="*/ 9043 h 13000"/>
                <a:gd name="T64" fmla="*/ 61 w 185"/>
                <a:gd name="T65" fmla="*/ 9608 h 13000"/>
                <a:gd name="T66" fmla="*/ 0 w 185"/>
                <a:gd name="T67" fmla="*/ 9608 h 13000"/>
                <a:gd name="T68" fmla="*/ 185 w 185"/>
                <a:gd name="T69" fmla="*/ 10175 h 13000"/>
                <a:gd name="T70" fmla="*/ 0 w 185"/>
                <a:gd name="T71" fmla="*/ 10175 h 13000"/>
                <a:gd name="T72" fmla="*/ 61 w 185"/>
                <a:gd name="T73" fmla="*/ 10739 h 13000"/>
                <a:gd name="T74" fmla="*/ 0 w 185"/>
                <a:gd name="T75" fmla="*/ 10739 h 13000"/>
                <a:gd name="T76" fmla="*/ 185 w 185"/>
                <a:gd name="T77" fmla="*/ 11304 h 13000"/>
                <a:gd name="T78" fmla="*/ 0 w 185"/>
                <a:gd name="T79" fmla="*/ 11304 h 13000"/>
                <a:gd name="T80" fmla="*/ 61 w 185"/>
                <a:gd name="T81" fmla="*/ 11871 h 13000"/>
                <a:gd name="T82" fmla="*/ 0 w 185"/>
                <a:gd name="T83" fmla="*/ 11871 h 13000"/>
                <a:gd name="T84" fmla="*/ 61 w 185"/>
                <a:gd name="T85" fmla="*/ 13000 h 13000"/>
                <a:gd name="T86" fmla="*/ 0 w 185"/>
                <a:gd name="T87" fmla="*/ 13000 h 13000"/>
                <a:gd name="T88" fmla="*/ 0 w 185"/>
                <a:gd name="T89" fmla="*/ 0 h 13000"/>
                <a:gd name="T90" fmla="*/ 185 w 185"/>
                <a:gd name="T91" fmla="*/ 12435 h 13000"/>
                <a:gd name="T92" fmla="*/ 0 w 185"/>
                <a:gd name="T93" fmla="*/ 12435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5" h="13000">
                  <a:moveTo>
                    <a:pt x="61" y="565"/>
                  </a:moveTo>
                  <a:lnTo>
                    <a:pt x="0" y="565"/>
                  </a:lnTo>
                  <a:moveTo>
                    <a:pt x="185" y="1130"/>
                  </a:moveTo>
                  <a:lnTo>
                    <a:pt x="0" y="1130"/>
                  </a:lnTo>
                  <a:moveTo>
                    <a:pt x="61" y="1696"/>
                  </a:moveTo>
                  <a:lnTo>
                    <a:pt x="0" y="1696"/>
                  </a:lnTo>
                  <a:moveTo>
                    <a:pt x="185" y="2261"/>
                  </a:moveTo>
                  <a:lnTo>
                    <a:pt x="0" y="2261"/>
                  </a:lnTo>
                  <a:moveTo>
                    <a:pt x="61" y="2826"/>
                  </a:moveTo>
                  <a:lnTo>
                    <a:pt x="0" y="2826"/>
                  </a:lnTo>
                  <a:moveTo>
                    <a:pt x="185" y="3390"/>
                  </a:moveTo>
                  <a:lnTo>
                    <a:pt x="0" y="3390"/>
                  </a:lnTo>
                  <a:moveTo>
                    <a:pt x="61" y="3957"/>
                  </a:moveTo>
                  <a:lnTo>
                    <a:pt x="0" y="3957"/>
                  </a:lnTo>
                  <a:moveTo>
                    <a:pt x="185" y="4522"/>
                  </a:moveTo>
                  <a:lnTo>
                    <a:pt x="0" y="4522"/>
                  </a:lnTo>
                  <a:moveTo>
                    <a:pt x="61" y="5086"/>
                  </a:moveTo>
                  <a:lnTo>
                    <a:pt x="0" y="5086"/>
                  </a:lnTo>
                  <a:moveTo>
                    <a:pt x="185" y="5653"/>
                  </a:moveTo>
                  <a:lnTo>
                    <a:pt x="0" y="5653"/>
                  </a:lnTo>
                  <a:moveTo>
                    <a:pt x="61" y="6218"/>
                  </a:moveTo>
                  <a:lnTo>
                    <a:pt x="0" y="6218"/>
                  </a:lnTo>
                  <a:moveTo>
                    <a:pt x="185" y="6782"/>
                  </a:moveTo>
                  <a:lnTo>
                    <a:pt x="0" y="6782"/>
                  </a:lnTo>
                  <a:moveTo>
                    <a:pt x="61" y="7347"/>
                  </a:moveTo>
                  <a:lnTo>
                    <a:pt x="0" y="7347"/>
                  </a:lnTo>
                  <a:moveTo>
                    <a:pt x="185" y="7914"/>
                  </a:moveTo>
                  <a:lnTo>
                    <a:pt x="0" y="7914"/>
                  </a:lnTo>
                  <a:moveTo>
                    <a:pt x="61" y="8479"/>
                  </a:moveTo>
                  <a:lnTo>
                    <a:pt x="0" y="8479"/>
                  </a:lnTo>
                  <a:moveTo>
                    <a:pt x="185" y="9043"/>
                  </a:moveTo>
                  <a:lnTo>
                    <a:pt x="0" y="9043"/>
                  </a:lnTo>
                  <a:moveTo>
                    <a:pt x="61" y="9608"/>
                  </a:moveTo>
                  <a:lnTo>
                    <a:pt x="0" y="9608"/>
                  </a:lnTo>
                  <a:moveTo>
                    <a:pt x="185" y="10175"/>
                  </a:moveTo>
                  <a:lnTo>
                    <a:pt x="0" y="10175"/>
                  </a:lnTo>
                  <a:moveTo>
                    <a:pt x="61" y="10739"/>
                  </a:moveTo>
                  <a:lnTo>
                    <a:pt x="0" y="10739"/>
                  </a:lnTo>
                  <a:moveTo>
                    <a:pt x="185" y="11304"/>
                  </a:moveTo>
                  <a:lnTo>
                    <a:pt x="0" y="11304"/>
                  </a:lnTo>
                  <a:moveTo>
                    <a:pt x="61" y="11871"/>
                  </a:moveTo>
                  <a:lnTo>
                    <a:pt x="0" y="11871"/>
                  </a:lnTo>
                  <a:moveTo>
                    <a:pt x="61" y="13000"/>
                  </a:moveTo>
                  <a:lnTo>
                    <a:pt x="0" y="13000"/>
                  </a:lnTo>
                  <a:lnTo>
                    <a:pt x="0" y="0"/>
                  </a:lnTo>
                  <a:moveTo>
                    <a:pt x="185" y="12435"/>
                  </a:moveTo>
                  <a:lnTo>
                    <a:pt x="0" y="12435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89" name="f2-Skalenbeschriftung Hochfeld">
              <a:extLst>
                <a:ext uri="{FF2B5EF4-FFF2-40B4-BE49-F238E27FC236}">
                  <a16:creationId xmlns:a16="http://schemas.microsoft.com/office/drawing/2014/main" id="{0CC1E7E6-57D5-6998-44CF-BCF11747C865}"/>
                </a:ext>
              </a:extLst>
            </p:cNvPr>
            <p:cNvGrpSpPr/>
            <p:nvPr/>
          </p:nvGrpSpPr>
          <p:grpSpPr>
            <a:xfrm>
              <a:off x="11618691" y="2148636"/>
              <a:ext cx="581622" cy="4044203"/>
              <a:chOff x="11618691" y="2148636"/>
              <a:chExt cx="581622" cy="4044203"/>
            </a:xfrm>
          </p:grpSpPr>
          <p:sp>
            <p:nvSpPr>
              <p:cNvPr id="179" name="Textfeld 178">
                <a:extLst>
                  <a:ext uri="{FF2B5EF4-FFF2-40B4-BE49-F238E27FC236}">
                    <a16:creationId xmlns:a16="http://schemas.microsoft.com/office/drawing/2014/main" id="{E2D2D3CE-8B6F-A06B-79A4-25E0415107E3}"/>
                  </a:ext>
                </a:extLst>
              </p:cNvPr>
              <p:cNvSpPr txBox="1"/>
              <p:nvPr/>
            </p:nvSpPr>
            <p:spPr>
              <a:xfrm>
                <a:off x="11618691" y="582350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180" name="Textfeld 179">
                <a:extLst>
                  <a:ext uri="{FF2B5EF4-FFF2-40B4-BE49-F238E27FC236}">
                    <a16:creationId xmlns:a16="http://schemas.microsoft.com/office/drawing/2014/main" id="{EFEA47B9-8158-C191-E355-C7BDE01CAAB8}"/>
                  </a:ext>
                </a:extLst>
              </p:cNvPr>
              <p:cNvSpPr txBox="1"/>
              <p:nvPr/>
            </p:nvSpPr>
            <p:spPr>
              <a:xfrm>
                <a:off x="11618691" y="508853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2.8</a:t>
                </a:r>
              </a:p>
            </p:txBody>
          </p:sp>
          <p:sp>
            <p:nvSpPr>
              <p:cNvPr id="181" name="Textfeld 180">
                <a:extLst>
                  <a:ext uri="{FF2B5EF4-FFF2-40B4-BE49-F238E27FC236}">
                    <a16:creationId xmlns:a16="http://schemas.microsoft.com/office/drawing/2014/main" id="{BDB56B25-3FD5-BB83-6A9E-E5B1E617C54A}"/>
                  </a:ext>
                </a:extLst>
              </p:cNvPr>
              <p:cNvSpPr txBox="1"/>
              <p:nvPr/>
            </p:nvSpPr>
            <p:spPr>
              <a:xfrm>
                <a:off x="11618691" y="435355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2.4</a:t>
                </a:r>
              </a:p>
            </p:txBody>
          </p:sp>
          <p:sp>
            <p:nvSpPr>
              <p:cNvPr id="182" name="Textfeld 181">
                <a:extLst>
                  <a:ext uri="{FF2B5EF4-FFF2-40B4-BE49-F238E27FC236}">
                    <a16:creationId xmlns:a16="http://schemas.microsoft.com/office/drawing/2014/main" id="{BC7292B4-7118-26E4-0959-506D48AAB10C}"/>
                  </a:ext>
                </a:extLst>
              </p:cNvPr>
              <p:cNvSpPr txBox="1"/>
              <p:nvPr/>
            </p:nvSpPr>
            <p:spPr>
              <a:xfrm>
                <a:off x="11618691" y="361858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83" name="Textfeld 182">
                <a:extLst>
                  <a:ext uri="{FF2B5EF4-FFF2-40B4-BE49-F238E27FC236}">
                    <a16:creationId xmlns:a16="http://schemas.microsoft.com/office/drawing/2014/main" id="{B5DF4298-0943-39F1-8013-06C5B1739998}"/>
                  </a:ext>
                </a:extLst>
              </p:cNvPr>
              <p:cNvSpPr txBox="1"/>
              <p:nvPr/>
            </p:nvSpPr>
            <p:spPr>
              <a:xfrm>
                <a:off x="11618691" y="288361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1.6</a:t>
                </a:r>
              </a:p>
            </p:txBody>
          </p:sp>
          <p:sp>
            <p:nvSpPr>
              <p:cNvPr id="184" name="Textfeld 183">
                <a:extLst>
                  <a:ext uri="{FF2B5EF4-FFF2-40B4-BE49-F238E27FC236}">
                    <a16:creationId xmlns:a16="http://schemas.microsoft.com/office/drawing/2014/main" id="{36726AA0-5392-9384-233D-310831157E46}"/>
                  </a:ext>
                </a:extLst>
              </p:cNvPr>
              <p:cNvSpPr txBox="1"/>
              <p:nvPr/>
            </p:nvSpPr>
            <p:spPr>
              <a:xfrm>
                <a:off x="11618691" y="2148636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1.2</a:t>
                </a:r>
              </a:p>
            </p:txBody>
          </p:sp>
          <p:sp>
            <p:nvSpPr>
              <p:cNvPr id="186" name="Textfeld 185">
                <a:extLst>
                  <a:ext uri="{FF2B5EF4-FFF2-40B4-BE49-F238E27FC236}">
                    <a16:creationId xmlns:a16="http://schemas.microsoft.com/office/drawing/2014/main" id="{9B023117-ADF6-BFB3-7D9B-BD70BB228677}"/>
                  </a:ext>
                </a:extLst>
              </p:cNvPr>
              <p:cNvSpPr txBox="1"/>
              <p:nvPr/>
            </p:nvSpPr>
            <p:spPr>
              <a:xfrm>
                <a:off x="11679016" y="396688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204B8E59-3EDB-C070-617A-D6CE121B9E1B}"/>
              </a:ext>
            </a:extLst>
          </p:cNvPr>
          <p:cNvSpPr txBox="1"/>
          <p:nvPr/>
        </p:nvSpPr>
        <p:spPr>
          <a:xfrm>
            <a:off x="2105565" y="4642971"/>
            <a:ext cx="237359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 </a:t>
            </a:r>
            <a:r>
              <a:rPr lang="de-DE" dirty="0"/>
              <a:t>MHz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4D03A3E5-5D7C-9E55-55CB-1FB2877556E0}"/>
              </a:ext>
            </a:extLst>
          </p:cNvPr>
          <p:cNvSpPr txBox="1"/>
          <p:nvPr/>
        </p:nvSpPr>
        <p:spPr>
          <a:xfrm>
            <a:off x="8226058" y="3857323"/>
            <a:ext cx="24507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recorded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 </a:t>
            </a:r>
            <a:r>
              <a:rPr lang="de-DE" dirty="0"/>
              <a:t>MHz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88A1A34-F24E-FF5D-D8EE-6AB3A54AE075}"/>
              </a:ext>
            </a:extLst>
          </p:cNvPr>
          <p:cNvSpPr txBox="1"/>
          <p:nvPr/>
        </p:nvSpPr>
        <p:spPr>
          <a:xfrm>
            <a:off x="5557344" y="386255"/>
            <a:ext cx="30776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Parts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COSY</a:t>
            </a:r>
          </a:p>
        </p:txBody>
      </p:sp>
    </p:spTree>
    <p:extLst>
      <p:ext uri="{BB962C8B-B14F-4D97-AF65-F5344CB8AC3E}">
        <p14:creationId xmlns:p14="http://schemas.microsoft.com/office/powerpoint/2010/main" val="211104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2-Projektion">
            <a:extLst>
              <a:ext uri="{FF2B5EF4-FFF2-40B4-BE49-F238E27FC236}">
                <a16:creationId xmlns:a16="http://schemas.microsoft.com/office/drawing/2014/main" id="{6DDDF191-13BC-B7DE-512B-15FEE50F3B79}"/>
              </a:ext>
            </a:extLst>
          </p:cNvPr>
          <p:cNvSpPr>
            <a:spLocks/>
          </p:cNvSpPr>
          <p:nvPr/>
        </p:nvSpPr>
        <p:spPr bwMode="auto">
          <a:xfrm>
            <a:off x="3962401" y="1314450"/>
            <a:ext cx="2611438" cy="4879975"/>
          </a:xfrm>
          <a:custGeom>
            <a:avLst/>
            <a:gdLst>
              <a:gd name="T0" fmla="*/ 7999 w 8016"/>
              <a:gd name="T1" fmla="*/ 14784 h 15000"/>
              <a:gd name="T2" fmla="*/ 6583 w 8016"/>
              <a:gd name="T3" fmla="*/ 14533 h 15000"/>
              <a:gd name="T4" fmla="*/ 8010 w 8016"/>
              <a:gd name="T5" fmla="*/ 14282 h 15000"/>
              <a:gd name="T6" fmla="*/ 7994 w 8016"/>
              <a:gd name="T7" fmla="*/ 14031 h 15000"/>
              <a:gd name="T8" fmla="*/ 7983 w 8016"/>
              <a:gd name="T9" fmla="*/ 13779 h 15000"/>
              <a:gd name="T10" fmla="*/ 7991 w 8016"/>
              <a:gd name="T11" fmla="*/ 13528 h 15000"/>
              <a:gd name="T12" fmla="*/ 7973 w 8016"/>
              <a:gd name="T13" fmla="*/ 13277 h 15000"/>
              <a:gd name="T14" fmla="*/ 7982 w 8016"/>
              <a:gd name="T15" fmla="*/ 13026 h 15000"/>
              <a:gd name="T16" fmla="*/ 7989 w 8016"/>
              <a:gd name="T17" fmla="*/ 12776 h 15000"/>
              <a:gd name="T18" fmla="*/ 8009 w 8016"/>
              <a:gd name="T19" fmla="*/ 12524 h 15000"/>
              <a:gd name="T20" fmla="*/ 7998 w 8016"/>
              <a:gd name="T21" fmla="*/ 12273 h 15000"/>
              <a:gd name="T22" fmla="*/ 8001 w 8016"/>
              <a:gd name="T23" fmla="*/ 12022 h 15000"/>
              <a:gd name="T24" fmla="*/ 8001 w 8016"/>
              <a:gd name="T25" fmla="*/ 11771 h 15000"/>
              <a:gd name="T26" fmla="*/ 8007 w 8016"/>
              <a:gd name="T27" fmla="*/ 11520 h 15000"/>
              <a:gd name="T28" fmla="*/ 7584 w 8016"/>
              <a:gd name="T29" fmla="*/ 11269 h 15000"/>
              <a:gd name="T30" fmla="*/ 5826 w 8016"/>
              <a:gd name="T31" fmla="*/ 11017 h 15000"/>
              <a:gd name="T32" fmla="*/ 8004 w 8016"/>
              <a:gd name="T33" fmla="*/ 10766 h 15000"/>
              <a:gd name="T34" fmla="*/ 7998 w 8016"/>
              <a:gd name="T35" fmla="*/ 10515 h 15000"/>
              <a:gd name="T36" fmla="*/ 7993 w 8016"/>
              <a:gd name="T37" fmla="*/ 10264 h 15000"/>
              <a:gd name="T38" fmla="*/ 7986 w 8016"/>
              <a:gd name="T39" fmla="*/ 10013 h 15000"/>
              <a:gd name="T40" fmla="*/ 8008 w 8016"/>
              <a:gd name="T41" fmla="*/ 9762 h 15000"/>
              <a:gd name="T42" fmla="*/ 7999 w 8016"/>
              <a:gd name="T43" fmla="*/ 9510 h 15000"/>
              <a:gd name="T44" fmla="*/ 7956 w 8016"/>
              <a:gd name="T45" fmla="*/ 9259 h 15000"/>
              <a:gd name="T46" fmla="*/ 7998 w 8016"/>
              <a:gd name="T47" fmla="*/ 9008 h 15000"/>
              <a:gd name="T48" fmla="*/ 8003 w 8016"/>
              <a:gd name="T49" fmla="*/ 8757 h 15000"/>
              <a:gd name="T50" fmla="*/ 7994 w 8016"/>
              <a:gd name="T51" fmla="*/ 8507 h 15000"/>
              <a:gd name="T52" fmla="*/ 7993 w 8016"/>
              <a:gd name="T53" fmla="*/ 8255 h 15000"/>
              <a:gd name="T54" fmla="*/ 7997 w 8016"/>
              <a:gd name="T55" fmla="*/ 8004 h 15000"/>
              <a:gd name="T56" fmla="*/ 7985 w 8016"/>
              <a:gd name="T57" fmla="*/ 7753 h 15000"/>
              <a:gd name="T58" fmla="*/ 7995 w 8016"/>
              <a:gd name="T59" fmla="*/ 7502 h 15000"/>
              <a:gd name="T60" fmla="*/ 8007 w 8016"/>
              <a:gd name="T61" fmla="*/ 7251 h 15000"/>
              <a:gd name="T62" fmla="*/ 8004 w 8016"/>
              <a:gd name="T63" fmla="*/ 7000 h 15000"/>
              <a:gd name="T64" fmla="*/ 8008 w 8016"/>
              <a:gd name="T65" fmla="*/ 6748 h 15000"/>
              <a:gd name="T66" fmla="*/ 8010 w 8016"/>
              <a:gd name="T67" fmla="*/ 6497 h 15000"/>
              <a:gd name="T68" fmla="*/ 7991 w 8016"/>
              <a:gd name="T69" fmla="*/ 6246 h 15000"/>
              <a:gd name="T70" fmla="*/ 7986 w 8016"/>
              <a:gd name="T71" fmla="*/ 5995 h 15000"/>
              <a:gd name="T72" fmla="*/ 8015 w 8016"/>
              <a:gd name="T73" fmla="*/ 5744 h 15000"/>
              <a:gd name="T74" fmla="*/ 8008 w 8016"/>
              <a:gd name="T75" fmla="*/ 5493 h 15000"/>
              <a:gd name="T76" fmla="*/ 8004 w 8016"/>
              <a:gd name="T77" fmla="*/ 5241 h 15000"/>
              <a:gd name="T78" fmla="*/ 7993 w 8016"/>
              <a:gd name="T79" fmla="*/ 4990 h 15000"/>
              <a:gd name="T80" fmla="*/ 8005 w 8016"/>
              <a:gd name="T81" fmla="*/ 4739 h 15000"/>
              <a:gd name="T82" fmla="*/ 7980 w 8016"/>
              <a:gd name="T83" fmla="*/ 4488 h 15000"/>
              <a:gd name="T84" fmla="*/ 7982 w 8016"/>
              <a:gd name="T85" fmla="*/ 4238 h 15000"/>
              <a:gd name="T86" fmla="*/ 7998 w 8016"/>
              <a:gd name="T87" fmla="*/ 3987 h 15000"/>
              <a:gd name="T88" fmla="*/ 8001 w 8016"/>
              <a:gd name="T89" fmla="*/ 3735 h 15000"/>
              <a:gd name="T90" fmla="*/ 7987 w 8016"/>
              <a:gd name="T91" fmla="*/ 3484 h 15000"/>
              <a:gd name="T92" fmla="*/ 7978 w 8016"/>
              <a:gd name="T93" fmla="*/ 3233 h 15000"/>
              <a:gd name="T94" fmla="*/ 7991 w 8016"/>
              <a:gd name="T95" fmla="*/ 2982 h 15000"/>
              <a:gd name="T96" fmla="*/ 7947 w 8016"/>
              <a:gd name="T97" fmla="*/ 2731 h 15000"/>
              <a:gd name="T98" fmla="*/ 8000 w 8016"/>
              <a:gd name="T99" fmla="*/ 2479 h 15000"/>
              <a:gd name="T100" fmla="*/ 7991 w 8016"/>
              <a:gd name="T101" fmla="*/ 2228 h 15000"/>
              <a:gd name="T102" fmla="*/ 8009 w 8016"/>
              <a:gd name="T103" fmla="*/ 1977 h 15000"/>
              <a:gd name="T104" fmla="*/ 8002 w 8016"/>
              <a:gd name="T105" fmla="*/ 1726 h 15000"/>
              <a:gd name="T106" fmla="*/ 7936 w 8016"/>
              <a:gd name="T107" fmla="*/ 1475 h 15000"/>
              <a:gd name="T108" fmla="*/ 1449 w 8016"/>
              <a:gd name="T109" fmla="*/ 1224 h 15000"/>
              <a:gd name="T110" fmla="*/ 8004 w 8016"/>
              <a:gd name="T111" fmla="*/ 972 h 15000"/>
              <a:gd name="T112" fmla="*/ 7996 w 8016"/>
              <a:gd name="T113" fmla="*/ 721 h 15000"/>
              <a:gd name="T114" fmla="*/ 7995 w 8016"/>
              <a:gd name="T115" fmla="*/ 470 h 15000"/>
              <a:gd name="T116" fmla="*/ 7991 w 8016"/>
              <a:gd name="T117" fmla="*/ 220 h 15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16" h="15000">
                <a:moveTo>
                  <a:pt x="7978" y="15000"/>
                </a:moveTo>
                <a:cubicBezTo>
                  <a:pt x="7978" y="15000"/>
                  <a:pt x="7971" y="14994"/>
                  <a:pt x="7971" y="14994"/>
                </a:cubicBezTo>
                <a:cubicBezTo>
                  <a:pt x="7971" y="14994"/>
                  <a:pt x="7974" y="14972"/>
                  <a:pt x="7974" y="14972"/>
                </a:cubicBezTo>
                <a:cubicBezTo>
                  <a:pt x="7974" y="14972"/>
                  <a:pt x="8008" y="14951"/>
                  <a:pt x="8008" y="14951"/>
                </a:cubicBezTo>
                <a:cubicBezTo>
                  <a:pt x="8008" y="14951"/>
                  <a:pt x="8009" y="14931"/>
                  <a:pt x="8009" y="14931"/>
                </a:cubicBezTo>
                <a:cubicBezTo>
                  <a:pt x="8009" y="14931"/>
                  <a:pt x="7990" y="14910"/>
                  <a:pt x="7990" y="14910"/>
                </a:cubicBezTo>
                <a:cubicBezTo>
                  <a:pt x="7990" y="14910"/>
                  <a:pt x="7959" y="14888"/>
                  <a:pt x="7959" y="14888"/>
                </a:cubicBezTo>
                <a:cubicBezTo>
                  <a:pt x="7959" y="14888"/>
                  <a:pt x="7986" y="14868"/>
                  <a:pt x="7986" y="14868"/>
                </a:cubicBezTo>
                <a:cubicBezTo>
                  <a:pt x="7986" y="14868"/>
                  <a:pt x="7999" y="14847"/>
                  <a:pt x="7999" y="14847"/>
                </a:cubicBezTo>
                <a:cubicBezTo>
                  <a:pt x="7999" y="14847"/>
                  <a:pt x="7995" y="14826"/>
                  <a:pt x="7995" y="14826"/>
                </a:cubicBezTo>
                <a:cubicBezTo>
                  <a:pt x="7995" y="14826"/>
                  <a:pt x="7997" y="14805"/>
                  <a:pt x="7997" y="14805"/>
                </a:cubicBezTo>
                <a:cubicBezTo>
                  <a:pt x="7997" y="14805"/>
                  <a:pt x="7999" y="14784"/>
                  <a:pt x="7999" y="14784"/>
                </a:cubicBezTo>
                <a:cubicBezTo>
                  <a:pt x="7999" y="14784"/>
                  <a:pt x="7999" y="14763"/>
                  <a:pt x="7999" y="14763"/>
                </a:cubicBezTo>
                <a:cubicBezTo>
                  <a:pt x="7999" y="14763"/>
                  <a:pt x="8002" y="14742"/>
                  <a:pt x="8002" y="14742"/>
                </a:cubicBezTo>
                <a:cubicBezTo>
                  <a:pt x="8002" y="14742"/>
                  <a:pt x="7992" y="14721"/>
                  <a:pt x="7992" y="14721"/>
                </a:cubicBezTo>
                <a:cubicBezTo>
                  <a:pt x="7992" y="14721"/>
                  <a:pt x="7988" y="14700"/>
                  <a:pt x="7988" y="14700"/>
                </a:cubicBezTo>
                <a:cubicBezTo>
                  <a:pt x="7988" y="14700"/>
                  <a:pt x="7998" y="14680"/>
                  <a:pt x="7998" y="14680"/>
                </a:cubicBezTo>
                <a:cubicBezTo>
                  <a:pt x="7998" y="14680"/>
                  <a:pt x="7994" y="14658"/>
                  <a:pt x="7994" y="14658"/>
                </a:cubicBezTo>
                <a:cubicBezTo>
                  <a:pt x="7994" y="14658"/>
                  <a:pt x="7992" y="14637"/>
                  <a:pt x="7992" y="14637"/>
                </a:cubicBezTo>
                <a:cubicBezTo>
                  <a:pt x="7992" y="14637"/>
                  <a:pt x="7991" y="14617"/>
                  <a:pt x="7991" y="14617"/>
                </a:cubicBezTo>
                <a:cubicBezTo>
                  <a:pt x="7991" y="14617"/>
                  <a:pt x="7986" y="14596"/>
                  <a:pt x="7986" y="14596"/>
                </a:cubicBezTo>
                <a:cubicBezTo>
                  <a:pt x="7986" y="14596"/>
                  <a:pt x="7851" y="14574"/>
                  <a:pt x="7851" y="14574"/>
                </a:cubicBezTo>
                <a:cubicBezTo>
                  <a:pt x="7851" y="14574"/>
                  <a:pt x="7322" y="14554"/>
                  <a:pt x="7322" y="14554"/>
                </a:cubicBezTo>
                <a:cubicBezTo>
                  <a:pt x="7322" y="14554"/>
                  <a:pt x="6583" y="14533"/>
                  <a:pt x="6583" y="14533"/>
                </a:cubicBezTo>
                <a:cubicBezTo>
                  <a:pt x="6583" y="14533"/>
                  <a:pt x="6420" y="14512"/>
                  <a:pt x="6420" y="14512"/>
                </a:cubicBezTo>
                <a:cubicBezTo>
                  <a:pt x="6420" y="14512"/>
                  <a:pt x="7026" y="14491"/>
                  <a:pt x="7026" y="14491"/>
                </a:cubicBezTo>
                <a:cubicBezTo>
                  <a:pt x="7026" y="14491"/>
                  <a:pt x="7691" y="14470"/>
                  <a:pt x="7691" y="14470"/>
                </a:cubicBezTo>
                <a:cubicBezTo>
                  <a:pt x="7691" y="14470"/>
                  <a:pt x="7922" y="14449"/>
                  <a:pt x="7922" y="14449"/>
                </a:cubicBezTo>
                <a:cubicBezTo>
                  <a:pt x="7922" y="14449"/>
                  <a:pt x="7957" y="14429"/>
                  <a:pt x="7957" y="14429"/>
                </a:cubicBezTo>
                <a:cubicBezTo>
                  <a:pt x="7957" y="14429"/>
                  <a:pt x="7973" y="14407"/>
                  <a:pt x="7973" y="14407"/>
                </a:cubicBezTo>
                <a:cubicBezTo>
                  <a:pt x="7973" y="14407"/>
                  <a:pt x="7974" y="14386"/>
                  <a:pt x="7974" y="14386"/>
                </a:cubicBezTo>
                <a:cubicBezTo>
                  <a:pt x="7974" y="14386"/>
                  <a:pt x="7978" y="14366"/>
                  <a:pt x="7978" y="14366"/>
                </a:cubicBezTo>
                <a:cubicBezTo>
                  <a:pt x="7978" y="14366"/>
                  <a:pt x="7988" y="14344"/>
                  <a:pt x="7988" y="14344"/>
                </a:cubicBezTo>
                <a:cubicBezTo>
                  <a:pt x="7988" y="14344"/>
                  <a:pt x="8002" y="14323"/>
                  <a:pt x="8002" y="14323"/>
                </a:cubicBezTo>
                <a:cubicBezTo>
                  <a:pt x="8002" y="14323"/>
                  <a:pt x="8006" y="14303"/>
                  <a:pt x="8006" y="14303"/>
                </a:cubicBezTo>
                <a:cubicBezTo>
                  <a:pt x="8006" y="14303"/>
                  <a:pt x="8010" y="14282"/>
                  <a:pt x="8010" y="14282"/>
                </a:cubicBezTo>
                <a:cubicBezTo>
                  <a:pt x="8010" y="14282"/>
                  <a:pt x="8011" y="14260"/>
                  <a:pt x="8011" y="14260"/>
                </a:cubicBezTo>
                <a:cubicBezTo>
                  <a:pt x="8011" y="14260"/>
                  <a:pt x="8004" y="14240"/>
                  <a:pt x="8004" y="14240"/>
                </a:cubicBezTo>
                <a:cubicBezTo>
                  <a:pt x="8004" y="14240"/>
                  <a:pt x="8000" y="14219"/>
                  <a:pt x="8000" y="14219"/>
                </a:cubicBezTo>
                <a:cubicBezTo>
                  <a:pt x="8000" y="14219"/>
                  <a:pt x="8014" y="14198"/>
                  <a:pt x="8014" y="14198"/>
                </a:cubicBezTo>
                <a:cubicBezTo>
                  <a:pt x="8014" y="14198"/>
                  <a:pt x="8006" y="14177"/>
                  <a:pt x="8006" y="14177"/>
                </a:cubicBezTo>
                <a:cubicBezTo>
                  <a:pt x="8006" y="14177"/>
                  <a:pt x="8008" y="14156"/>
                  <a:pt x="8008" y="14156"/>
                </a:cubicBezTo>
                <a:cubicBezTo>
                  <a:pt x="8008" y="14156"/>
                  <a:pt x="7990" y="14136"/>
                  <a:pt x="7990" y="14136"/>
                </a:cubicBezTo>
                <a:cubicBezTo>
                  <a:pt x="7990" y="14136"/>
                  <a:pt x="7973" y="14115"/>
                  <a:pt x="7973" y="14115"/>
                </a:cubicBezTo>
                <a:cubicBezTo>
                  <a:pt x="7973" y="14115"/>
                  <a:pt x="7990" y="14093"/>
                  <a:pt x="7990" y="14093"/>
                </a:cubicBezTo>
                <a:cubicBezTo>
                  <a:pt x="7990" y="14093"/>
                  <a:pt x="8005" y="14073"/>
                  <a:pt x="8005" y="14073"/>
                </a:cubicBezTo>
                <a:cubicBezTo>
                  <a:pt x="8005" y="14073"/>
                  <a:pt x="8006" y="14052"/>
                  <a:pt x="8006" y="14052"/>
                </a:cubicBezTo>
                <a:cubicBezTo>
                  <a:pt x="8006" y="14052"/>
                  <a:pt x="7994" y="14031"/>
                  <a:pt x="7994" y="14031"/>
                </a:cubicBezTo>
                <a:cubicBezTo>
                  <a:pt x="7994" y="14031"/>
                  <a:pt x="7993" y="14010"/>
                  <a:pt x="7993" y="14010"/>
                </a:cubicBezTo>
                <a:cubicBezTo>
                  <a:pt x="7993" y="14010"/>
                  <a:pt x="7995" y="13989"/>
                  <a:pt x="7995" y="13989"/>
                </a:cubicBezTo>
                <a:cubicBezTo>
                  <a:pt x="7995" y="13989"/>
                  <a:pt x="7991" y="13968"/>
                  <a:pt x="7991" y="13968"/>
                </a:cubicBezTo>
                <a:cubicBezTo>
                  <a:pt x="7991" y="13968"/>
                  <a:pt x="7989" y="13947"/>
                  <a:pt x="7989" y="13947"/>
                </a:cubicBezTo>
                <a:cubicBezTo>
                  <a:pt x="7989" y="13947"/>
                  <a:pt x="7986" y="13926"/>
                  <a:pt x="7986" y="13926"/>
                </a:cubicBezTo>
                <a:cubicBezTo>
                  <a:pt x="7986" y="13926"/>
                  <a:pt x="7983" y="13905"/>
                  <a:pt x="7983" y="13905"/>
                </a:cubicBezTo>
                <a:cubicBezTo>
                  <a:pt x="7983" y="13905"/>
                  <a:pt x="7986" y="13885"/>
                  <a:pt x="7986" y="13885"/>
                </a:cubicBezTo>
                <a:cubicBezTo>
                  <a:pt x="7986" y="13885"/>
                  <a:pt x="7993" y="13863"/>
                  <a:pt x="7993" y="13863"/>
                </a:cubicBezTo>
                <a:cubicBezTo>
                  <a:pt x="7993" y="13863"/>
                  <a:pt x="7995" y="13842"/>
                  <a:pt x="7995" y="13842"/>
                </a:cubicBezTo>
                <a:cubicBezTo>
                  <a:pt x="7995" y="13842"/>
                  <a:pt x="8001" y="13822"/>
                  <a:pt x="8001" y="13822"/>
                </a:cubicBezTo>
                <a:cubicBezTo>
                  <a:pt x="8001" y="13822"/>
                  <a:pt x="8000" y="13801"/>
                  <a:pt x="8000" y="13801"/>
                </a:cubicBezTo>
                <a:cubicBezTo>
                  <a:pt x="8000" y="13801"/>
                  <a:pt x="7983" y="13779"/>
                  <a:pt x="7983" y="13779"/>
                </a:cubicBezTo>
                <a:cubicBezTo>
                  <a:pt x="7983" y="13779"/>
                  <a:pt x="7997" y="13759"/>
                  <a:pt x="7997" y="13759"/>
                </a:cubicBezTo>
                <a:cubicBezTo>
                  <a:pt x="7997" y="13759"/>
                  <a:pt x="8001" y="13738"/>
                  <a:pt x="8001" y="13738"/>
                </a:cubicBezTo>
                <a:cubicBezTo>
                  <a:pt x="8001" y="13738"/>
                  <a:pt x="7985" y="13717"/>
                  <a:pt x="7985" y="13717"/>
                </a:cubicBezTo>
                <a:cubicBezTo>
                  <a:pt x="7985" y="13717"/>
                  <a:pt x="7995" y="13696"/>
                  <a:pt x="7995" y="13696"/>
                </a:cubicBezTo>
                <a:cubicBezTo>
                  <a:pt x="7995" y="13696"/>
                  <a:pt x="8004" y="13675"/>
                  <a:pt x="8004" y="13675"/>
                </a:cubicBezTo>
                <a:cubicBezTo>
                  <a:pt x="8004" y="13675"/>
                  <a:pt x="7999" y="13654"/>
                  <a:pt x="7999" y="13654"/>
                </a:cubicBezTo>
                <a:cubicBezTo>
                  <a:pt x="7999" y="13654"/>
                  <a:pt x="7994" y="13633"/>
                  <a:pt x="7994" y="13633"/>
                </a:cubicBezTo>
                <a:cubicBezTo>
                  <a:pt x="7994" y="13633"/>
                  <a:pt x="7991" y="13612"/>
                  <a:pt x="7991" y="13612"/>
                </a:cubicBezTo>
                <a:cubicBezTo>
                  <a:pt x="7991" y="13612"/>
                  <a:pt x="7976" y="13591"/>
                  <a:pt x="7976" y="13591"/>
                </a:cubicBezTo>
                <a:cubicBezTo>
                  <a:pt x="7976" y="13591"/>
                  <a:pt x="7955" y="13571"/>
                  <a:pt x="7955" y="13571"/>
                </a:cubicBezTo>
                <a:cubicBezTo>
                  <a:pt x="7955" y="13571"/>
                  <a:pt x="7967" y="13549"/>
                  <a:pt x="7967" y="13549"/>
                </a:cubicBezTo>
                <a:cubicBezTo>
                  <a:pt x="7967" y="13549"/>
                  <a:pt x="7991" y="13528"/>
                  <a:pt x="7991" y="13528"/>
                </a:cubicBezTo>
                <a:cubicBezTo>
                  <a:pt x="7991" y="13528"/>
                  <a:pt x="7986" y="13508"/>
                  <a:pt x="7986" y="13508"/>
                </a:cubicBezTo>
                <a:cubicBezTo>
                  <a:pt x="7986" y="13508"/>
                  <a:pt x="7996" y="13487"/>
                  <a:pt x="7996" y="13487"/>
                </a:cubicBezTo>
                <a:cubicBezTo>
                  <a:pt x="7996" y="13487"/>
                  <a:pt x="7992" y="13465"/>
                  <a:pt x="7992" y="13465"/>
                </a:cubicBezTo>
                <a:cubicBezTo>
                  <a:pt x="7992" y="13465"/>
                  <a:pt x="7987" y="13445"/>
                  <a:pt x="7987" y="13445"/>
                </a:cubicBezTo>
                <a:cubicBezTo>
                  <a:pt x="7987" y="13445"/>
                  <a:pt x="7989" y="13424"/>
                  <a:pt x="7989" y="13424"/>
                </a:cubicBezTo>
                <a:cubicBezTo>
                  <a:pt x="7989" y="13424"/>
                  <a:pt x="7991" y="13403"/>
                  <a:pt x="7991" y="13403"/>
                </a:cubicBezTo>
                <a:cubicBezTo>
                  <a:pt x="7991" y="13403"/>
                  <a:pt x="7997" y="13382"/>
                  <a:pt x="7997" y="13382"/>
                </a:cubicBezTo>
                <a:cubicBezTo>
                  <a:pt x="7997" y="13382"/>
                  <a:pt x="8004" y="13361"/>
                  <a:pt x="8004" y="13361"/>
                </a:cubicBezTo>
                <a:cubicBezTo>
                  <a:pt x="8004" y="13361"/>
                  <a:pt x="8003" y="13340"/>
                  <a:pt x="8003" y="13340"/>
                </a:cubicBezTo>
                <a:cubicBezTo>
                  <a:pt x="8003" y="13340"/>
                  <a:pt x="7997" y="13319"/>
                  <a:pt x="7997" y="13319"/>
                </a:cubicBezTo>
                <a:cubicBezTo>
                  <a:pt x="7997" y="13319"/>
                  <a:pt x="7987" y="13298"/>
                  <a:pt x="7987" y="13298"/>
                </a:cubicBezTo>
                <a:cubicBezTo>
                  <a:pt x="7987" y="13298"/>
                  <a:pt x="7973" y="13277"/>
                  <a:pt x="7973" y="13277"/>
                </a:cubicBezTo>
                <a:cubicBezTo>
                  <a:pt x="7973" y="13277"/>
                  <a:pt x="7982" y="13257"/>
                  <a:pt x="7982" y="13257"/>
                </a:cubicBezTo>
                <a:cubicBezTo>
                  <a:pt x="7982" y="13257"/>
                  <a:pt x="7989" y="13235"/>
                  <a:pt x="7989" y="13235"/>
                </a:cubicBezTo>
                <a:cubicBezTo>
                  <a:pt x="7989" y="13235"/>
                  <a:pt x="7780" y="13214"/>
                  <a:pt x="7780" y="13214"/>
                </a:cubicBezTo>
                <a:cubicBezTo>
                  <a:pt x="7780" y="13214"/>
                  <a:pt x="6913" y="13194"/>
                  <a:pt x="6913" y="13194"/>
                </a:cubicBezTo>
                <a:cubicBezTo>
                  <a:pt x="6913" y="13194"/>
                  <a:pt x="6090" y="13173"/>
                  <a:pt x="6090" y="13173"/>
                </a:cubicBezTo>
                <a:cubicBezTo>
                  <a:pt x="6090" y="13173"/>
                  <a:pt x="6560" y="13151"/>
                  <a:pt x="6560" y="13151"/>
                </a:cubicBezTo>
                <a:cubicBezTo>
                  <a:pt x="6560" y="13151"/>
                  <a:pt x="7559" y="13131"/>
                  <a:pt x="7559" y="13131"/>
                </a:cubicBezTo>
                <a:cubicBezTo>
                  <a:pt x="7559" y="13131"/>
                  <a:pt x="7917" y="13110"/>
                  <a:pt x="7917" y="13110"/>
                </a:cubicBezTo>
                <a:cubicBezTo>
                  <a:pt x="7917" y="13110"/>
                  <a:pt x="7939" y="13089"/>
                  <a:pt x="7939" y="13089"/>
                </a:cubicBezTo>
                <a:cubicBezTo>
                  <a:pt x="7939" y="13089"/>
                  <a:pt x="7982" y="13068"/>
                  <a:pt x="7982" y="13068"/>
                </a:cubicBezTo>
                <a:cubicBezTo>
                  <a:pt x="7982" y="13068"/>
                  <a:pt x="7993" y="13047"/>
                  <a:pt x="7993" y="13047"/>
                </a:cubicBezTo>
                <a:cubicBezTo>
                  <a:pt x="7993" y="13047"/>
                  <a:pt x="7982" y="13026"/>
                  <a:pt x="7982" y="13026"/>
                </a:cubicBezTo>
                <a:cubicBezTo>
                  <a:pt x="7982" y="13026"/>
                  <a:pt x="7986" y="13006"/>
                  <a:pt x="7986" y="13006"/>
                </a:cubicBezTo>
                <a:cubicBezTo>
                  <a:pt x="7986" y="13006"/>
                  <a:pt x="8002" y="12984"/>
                  <a:pt x="8002" y="12984"/>
                </a:cubicBezTo>
                <a:cubicBezTo>
                  <a:pt x="8002" y="12984"/>
                  <a:pt x="7982" y="12963"/>
                  <a:pt x="7982" y="12963"/>
                </a:cubicBezTo>
                <a:cubicBezTo>
                  <a:pt x="7982" y="12963"/>
                  <a:pt x="7971" y="12943"/>
                  <a:pt x="7971" y="12943"/>
                </a:cubicBezTo>
                <a:cubicBezTo>
                  <a:pt x="7971" y="12943"/>
                  <a:pt x="7981" y="12921"/>
                  <a:pt x="7981" y="12921"/>
                </a:cubicBezTo>
                <a:cubicBezTo>
                  <a:pt x="7981" y="12921"/>
                  <a:pt x="7982" y="12900"/>
                  <a:pt x="7982" y="12900"/>
                </a:cubicBezTo>
                <a:cubicBezTo>
                  <a:pt x="7982" y="12900"/>
                  <a:pt x="7988" y="12880"/>
                  <a:pt x="7988" y="12880"/>
                </a:cubicBezTo>
                <a:cubicBezTo>
                  <a:pt x="7988" y="12880"/>
                  <a:pt x="8004" y="12859"/>
                  <a:pt x="8004" y="12859"/>
                </a:cubicBezTo>
                <a:cubicBezTo>
                  <a:pt x="8004" y="12859"/>
                  <a:pt x="7982" y="12837"/>
                  <a:pt x="7982" y="12837"/>
                </a:cubicBezTo>
                <a:cubicBezTo>
                  <a:pt x="7982" y="12837"/>
                  <a:pt x="7975" y="12817"/>
                  <a:pt x="7975" y="12817"/>
                </a:cubicBezTo>
                <a:cubicBezTo>
                  <a:pt x="7975" y="12817"/>
                  <a:pt x="7992" y="12796"/>
                  <a:pt x="7992" y="12796"/>
                </a:cubicBezTo>
                <a:cubicBezTo>
                  <a:pt x="7992" y="12796"/>
                  <a:pt x="7989" y="12776"/>
                  <a:pt x="7989" y="12776"/>
                </a:cubicBezTo>
                <a:cubicBezTo>
                  <a:pt x="7989" y="12776"/>
                  <a:pt x="7985" y="12754"/>
                  <a:pt x="7985" y="12754"/>
                </a:cubicBezTo>
                <a:cubicBezTo>
                  <a:pt x="7985" y="12754"/>
                  <a:pt x="7978" y="12733"/>
                  <a:pt x="7978" y="12733"/>
                </a:cubicBezTo>
                <a:cubicBezTo>
                  <a:pt x="7978" y="12733"/>
                  <a:pt x="8006" y="12713"/>
                  <a:pt x="8006" y="12713"/>
                </a:cubicBezTo>
                <a:cubicBezTo>
                  <a:pt x="8006" y="12713"/>
                  <a:pt x="8007" y="12692"/>
                  <a:pt x="8007" y="12692"/>
                </a:cubicBezTo>
                <a:cubicBezTo>
                  <a:pt x="8007" y="12692"/>
                  <a:pt x="7995" y="12670"/>
                  <a:pt x="7995" y="12670"/>
                </a:cubicBezTo>
                <a:cubicBezTo>
                  <a:pt x="7995" y="12670"/>
                  <a:pt x="8002" y="12650"/>
                  <a:pt x="8002" y="12650"/>
                </a:cubicBezTo>
                <a:cubicBezTo>
                  <a:pt x="8002" y="12650"/>
                  <a:pt x="8011" y="12629"/>
                  <a:pt x="8011" y="12629"/>
                </a:cubicBezTo>
                <a:cubicBezTo>
                  <a:pt x="8011" y="12629"/>
                  <a:pt x="8010" y="12608"/>
                  <a:pt x="8010" y="12608"/>
                </a:cubicBezTo>
                <a:cubicBezTo>
                  <a:pt x="8010" y="12608"/>
                  <a:pt x="8005" y="12587"/>
                  <a:pt x="8005" y="12587"/>
                </a:cubicBezTo>
                <a:cubicBezTo>
                  <a:pt x="8005" y="12587"/>
                  <a:pt x="7989" y="12566"/>
                  <a:pt x="7989" y="12566"/>
                </a:cubicBezTo>
                <a:cubicBezTo>
                  <a:pt x="7989" y="12566"/>
                  <a:pt x="8001" y="12545"/>
                  <a:pt x="8001" y="12545"/>
                </a:cubicBezTo>
                <a:cubicBezTo>
                  <a:pt x="8001" y="12545"/>
                  <a:pt x="8009" y="12524"/>
                  <a:pt x="8009" y="12524"/>
                </a:cubicBezTo>
                <a:cubicBezTo>
                  <a:pt x="8009" y="12524"/>
                  <a:pt x="8009" y="12503"/>
                  <a:pt x="8009" y="12503"/>
                </a:cubicBezTo>
                <a:cubicBezTo>
                  <a:pt x="8009" y="12503"/>
                  <a:pt x="8005" y="12482"/>
                  <a:pt x="8005" y="12482"/>
                </a:cubicBezTo>
                <a:cubicBezTo>
                  <a:pt x="8005" y="12482"/>
                  <a:pt x="8003" y="12462"/>
                  <a:pt x="8003" y="12462"/>
                </a:cubicBezTo>
                <a:cubicBezTo>
                  <a:pt x="8003" y="12462"/>
                  <a:pt x="7994" y="12440"/>
                  <a:pt x="7994" y="12440"/>
                </a:cubicBezTo>
                <a:cubicBezTo>
                  <a:pt x="7994" y="12440"/>
                  <a:pt x="7987" y="12419"/>
                  <a:pt x="7987" y="12419"/>
                </a:cubicBezTo>
                <a:cubicBezTo>
                  <a:pt x="7987" y="12419"/>
                  <a:pt x="7989" y="12399"/>
                  <a:pt x="7989" y="12399"/>
                </a:cubicBezTo>
                <a:cubicBezTo>
                  <a:pt x="7989" y="12399"/>
                  <a:pt x="8004" y="12378"/>
                  <a:pt x="8004" y="12378"/>
                </a:cubicBezTo>
                <a:cubicBezTo>
                  <a:pt x="8004" y="12378"/>
                  <a:pt x="8002" y="12356"/>
                  <a:pt x="8002" y="12356"/>
                </a:cubicBezTo>
                <a:cubicBezTo>
                  <a:pt x="8002" y="12356"/>
                  <a:pt x="8004" y="12336"/>
                  <a:pt x="8004" y="12336"/>
                </a:cubicBezTo>
                <a:cubicBezTo>
                  <a:pt x="8004" y="12336"/>
                  <a:pt x="7999" y="12315"/>
                  <a:pt x="7999" y="12315"/>
                </a:cubicBezTo>
                <a:cubicBezTo>
                  <a:pt x="7999" y="12315"/>
                  <a:pt x="7989" y="12294"/>
                  <a:pt x="7989" y="12294"/>
                </a:cubicBezTo>
                <a:cubicBezTo>
                  <a:pt x="7989" y="12294"/>
                  <a:pt x="7998" y="12273"/>
                  <a:pt x="7998" y="12273"/>
                </a:cubicBezTo>
                <a:cubicBezTo>
                  <a:pt x="7998" y="12273"/>
                  <a:pt x="7989" y="12252"/>
                  <a:pt x="7989" y="12252"/>
                </a:cubicBezTo>
                <a:cubicBezTo>
                  <a:pt x="7989" y="12252"/>
                  <a:pt x="7974" y="12231"/>
                  <a:pt x="7974" y="12231"/>
                </a:cubicBezTo>
                <a:cubicBezTo>
                  <a:pt x="7974" y="12231"/>
                  <a:pt x="7962" y="12210"/>
                  <a:pt x="7962" y="12210"/>
                </a:cubicBezTo>
                <a:cubicBezTo>
                  <a:pt x="7962" y="12210"/>
                  <a:pt x="7788" y="12189"/>
                  <a:pt x="7788" y="12189"/>
                </a:cubicBezTo>
                <a:cubicBezTo>
                  <a:pt x="7788" y="12189"/>
                  <a:pt x="7430" y="12168"/>
                  <a:pt x="7430" y="12168"/>
                </a:cubicBezTo>
                <a:cubicBezTo>
                  <a:pt x="7430" y="12168"/>
                  <a:pt x="7011" y="12148"/>
                  <a:pt x="7011" y="12148"/>
                </a:cubicBezTo>
                <a:cubicBezTo>
                  <a:pt x="7011" y="12148"/>
                  <a:pt x="7162" y="12126"/>
                  <a:pt x="7162" y="12126"/>
                </a:cubicBezTo>
                <a:cubicBezTo>
                  <a:pt x="7162" y="12126"/>
                  <a:pt x="7645" y="12105"/>
                  <a:pt x="7645" y="12105"/>
                </a:cubicBezTo>
                <a:cubicBezTo>
                  <a:pt x="7645" y="12105"/>
                  <a:pt x="7952" y="12085"/>
                  <a:pt x="7952" y="12085"/>
                </a:cubicBezTo>
                <a:cubicBezTo>
                  <a:pt x="7952" y="12085"/>
                  <a:pt x="7957" y="12064"/>
                  <a:pt x="7957" y="12064"/>
                </a:cubicBezTo>
                <a:cubicBezTo>
                  <a:pt x="7957" y="12064"/>
                  <a:pt x="7977" y="12042"/>
                  <a:pt x="7977" y="12042"/>
                </a:cubicBezTo>
                <a:cubicBezTo>
                  <a:pt x="7977" y="12042"/>
                  <a:pt x="8001" y="12022"/>
                  <a:pt x="8001" y="12022"/>
                </a:cubicBezTo>
                <a:cubicBezTo>
                  <a:pt x="8001" y="12022"/>
                  <a:pt x="7997" y="12001"/>
                  <a:pt x="7997" y="12001"/>
                </a:cubicBezTo>
                <a:cubicBezTo>
                  <a:pt x="7997" y="12001"/>
                  <a:pt x="8004" y="11980"/>
                  <a:pt x="8004" y="11980"/>
                </a:cubicBezTo>
                <a:cubicBezTo>
                  <a:pt x="8004" y="11980"/>
                  <a:pt x="8004" y="11959"/>
                  <a:pt x="8004" y="11959"/>
                </a:cubicBezTo>
                <a:cubicBezTo>
                  <a:pt x="8004" y="11959"/>
                  <a:pt x="7985" y="11938"/>
                  <a:pt x="7985" y="11938"/>
                </a:cubicBezTo>
                <a:cubicBezTo>
                  <a:pt x="7985" y="11938"/>
                  <a:pt x="8001" y="11917"/>
                  <a:pt x="8001" y="11917"/>
                </a:cubicBezTo>
                <a:cubicBezTo>
                  <a:pt x="8001" y="11917"/>
                  <a:pt x="8000" y="11897"/>
                  <a:pt x="8000" y="11897"/>
                </a:cubicBezTo>
                <a:cubicBezTo>
                  <a:pt x="8000" y="11897"/>
                  <a:pt x="7964" y="11875"/>
                  <a:pt x="7964" y="11875"/>
                </a:cubicBezTo>
                <a:cubicBezTo>
                  <a:pt x="7964" y="11875"/>
                  <a:pt x="7972" y="11854"/>
                  <a:pt x="7972" y="11854"/>
                </a:cubicBezTo>
                <a:cubicBezTo>
                  <a:pt x="7972" y="11854"/>
                  <a:pt x="7993" y="11834"/>
                  <a:pt x="7993" y="11834"/>
                </a:cubicBezTo>
                <a:cubicBezTo>
                  <a:pt x="7993" y="11834"/>
                  <a:pt x="7978" y="11812"/>
                  <a:pt x="7978" y="11812"/>
                </a:cubicBezTo>
                <a:cubicBezTo>
                  <a:pt x="7978" y="11812"/>
                  <a:pt x="7991" y="11791"/>
                  <a:pt x="7991" y="11791"/>
                </a:cubicBezTo>
                <a:cubicBezTo>
                  <a:pt x="7991" y="11791"/>
                  <a:pt x="8001" y="11771"/>
                  <a:pt x="8001" y="11771"/>
                </a:cubicBezTo>
                <a:cubicBezTo>
                  <a:pt x="8001" y="11771"/>
                  <a:pt x="8012" y="11750"/>
                  <a:pt x="8012" y="11750"/>
                </a:cubicBezTo>
                <a:cubicBezTo>
                  <a:pt x="8012" y="11750"/>
                  <a:pt x="8013" y="11728"/>
                  <a:pt x="8013" y="11728"/>
                </a:cubicBezTo>
                <a:cubicBezTo>
                  <a:pt x="8013" y="11728"/>
                  <a:pt x="8005" y="11708"/>
                  <a:pt x="8005" y="11708"/>
                </a:cubicBezTo>
                <a:cubicBezTo>
                  <a:pt x="8005" y="11708"/>
                  <a:pt x="7981" y="11687"/>
                  <a:pt x="7981" y="11687"/>
                </a:cubicBezTo>
                <a:cubicBezTo>
                  <a:pt x="7981" y="11687"/>
                  <a:pt x="7953" y="11666"/>
                  <a:pt x="7953" y="11666"/>
                </a:cubicBezTo>
                <a:cubicBezTo>
                  <a:pt x="7953" y="11666"/>
                  <a:pt x="7962" y="11645"/>
                  <a:pt x="7962" y="11645"/>
                </a:cubicBezTo>
                <a:cubicBezTo>
                  <a:pt x="7962" y="11645"/>
                  <a:pt x="7988" y="11624"/>
                  <a:pt x="7988" y="11624"/>
                </a:cubicBezTo>
                <a:cubicBezTo>
                  <a:pt x="7988" y="11624"/>
                  <a:pt x="8006" y="11603"/>
                  <a:pt x="8006" y="11603"/>
                </a:cubicBezTo>
                <a:cubicBezTo>
                  <a:pt x="8006" y="11603"/>
                  <a:pt x="8005" y="11583"/>
                  <a:pt x="8005" y="11583"/>
                </a:cubicBezTo>
                <a:cubicBezTo>
                  <a:pt x="8005" y="11583"/>
                  <a:pt x="8004" y="11561"/>
                  <a:pt x="8004" y="11561"/>
                </a:cubicBezTo>
                <a:cubicBezTo>
                  <a:pt x="8004" y="11561"/>
                  <a:pt x="8005" y="11540"/>
                  <a:pt x="8005" y="11540"/>
                </a:cubicBezTo>
                <a:cubicBezTo>
                  <a:pt x="8005" y="11540"/>
                  <a:pt x="8007" y="11520"/>
                  <a:pt x="8007" y="11520"/>
                </a:cubicBezTo>
                <a:cubicBezTo>
                  <a:pt x="8007" y="11520"/>
                  <a:pt x="8006" y="11499"/>
                  <a:pt x="8006" y="11499"/>
                </a:cubicBezTo>
                <a:cubicBezTo>
                  <a:pt x="8006" y="11499"/>
                  <a:pt x="8003" y="11477"/>
                  <a:pt x="8003" y="11477"/>
                </a:cubicBezTo>
                <a:cubicBezTo>
                  <a:pt x="8003" y="11477"/>
                  <a:pt x="7998" y="11457"/>
                  <a:pt x="7998" y="11457"/>
                </a:cubicBezTo>
                <a:cubicBezTo>
                  <a:pt x="7998" y="11457"/>
                  <a:pt x="8000" y="11436"/>
                  <a:pt x="8000" y="11436"/>
                </a:cubicBezTo>
                <a:cubicBezTo>
                  <a:pt x="8000" y="11436"/>
                  <a:pt x="8005" y="11414"/>
                  <a:pt x="8005" y="11414"/>
                </a:cubicBezTo>
                <a:cubicBezTo>
                  <a:pt x="8005" y="11414"/>
                  <a:pt x="8009" y="11394"/>
                  <a:pt x="8009" y="11394"/>
                </a:cubicBezTo>
                <a:cubicBezTo>
                  <a:pt x="8009" y="11394"/>
                  <a:pt x="8003" y="11373"/>
                  <a:pt x="8003" y="11373"/>
                </a:cubicBezTo>
                <a:cubicBezTo>
                  <a:pt x="8003" y="11373"/>
                  <a:pt x="7998" y="11353"/>
                  <a:pt x="7998" y="11353"/>
                </a:cubicBezTo>
                <a:cubicBezTo>
                  <a:pt x="7998" y="11353"/>
                  <a:pt x="7976" y="11331"/>
                  <a:pt x="7976" y="11331"/>
                </a:cubicBezTo>
                <a:cubicBezTo>
                  <a:pt x="7976" y="11331"/>
                  <a:pt x="7978" y="11310"/>
                  <a:pt x="7978" y="11310"/>
                </a:cubicBezTo>
                <a:cubicBezTo>
                  <a:pt x="7978" y="11310"/>
                  <a:pt x="7866" y="11290"/>
                  <a:pt x="7866" y="11290"/>
                </a:cubicBezTo>
                <a:cubicBezTo>
                  <a:pt x="7866" y="11290"/>
                  <a:pt x="7584" y="11269"/>
                  <a:pt x="7584" y="11269"/>
                </a:cubicBezTo>
                <a:cubicBezTo>
                  <a:pt x="7584" y="11269"/>
                  <a:pt x="7239" y="11247"/>
                  <a:pt x="7239" y="11247"/>
                </a:cubicBezTo>
                <a:cubicBezTo>
                  <a:pt x="7239" y="11247"/>
                  <a:pt x="7400" y="11227"/>
                  <a:pt x="7400" y="11227"/>
                </a:cubicBezTo>
                <a:cubicBezTo>
                  <a:pt x="7400" y="11227"/>
                  <a:pt x="7663" y="11206"/>
                  <a:pt x="7663" y="11206"/>
                </a:cubicBezTo>
                <a:cubicBezTo>
                  <a:pt x="7663" y="11206"/>
                  <a:pt x="7892" y="11185"/>
                  <a:pt x="7892" y="11185"/>
                </a:cubicBezTo>
                <a:cubicBezTo>
                  <a:pt x="7892" y="11185"/>
                  <a:pt x="7946" y="11164"/>
                  <a:pt x="7946" y="11164"/>
                </a:cubicBezTo>
                <a:cubicBezTo>
                  <a:pt x="7946" y="11164"/>
                  <a:pt x="7970" y="11143"/>
                  <a:pt x="7970" y="11143"/>
                </a:cubicBezTo>
                <a:cubicBezTo>
                  <a:pt x="7970" y="11143"/>
                  <a:pt x="7940" y="11122"/>
                  <a:pt x="7940" y="11122"/>
                </a:cubicBezTo>
                <a:cubicBezTo>
                  <a:pt x="7940" y="11122"/>
                  <a:pt x="7983" y="11101"/>
                  <a:pt x="7983" y="11101"/>
                </a:cubicBezTo>
                <a:cubicBezTo>
                  <a:pt x="7983" y="11101"/>
                  <a:pt x="7876" y="11080"/>
                  <a:pt x="7876" y="11080"/>
                </a:cubicBezTo>
                <a:cubicBezTo>
                  <a:pt x="7876" y="11080"/>
                  <a:pt x="6676" y="11059"/>
                  <a:pt x="6676" y="11059"/>
                </a:cubicBezTo>
                <a:cubicBezTo>
                  <a:pt x="6676" y="11059"/>
                  <a:pt x="5242" y="11039"/>
                  <a:pt x="5242" y="11039"/>
                </a:cubicBezTo>
                <a:cubicBezTo>
                  <a:pt x="5242" y="11039"/>
                  <a:pt x="5826" y="11017"/>
                  <a:pt x="5826" y="11017"/>
                </a:cubicBezTo>
                <a:cubicBezTo>
                  <a:pt x="5826" y="11017"/>
                  <a:pt x="7379" y="10996"/>
                  <a:pt x="7379" y="10996"/>
                </a:cubicBezTo>
                <a:cubicBezTo>
                  <a:pt x="7379" y="10996"/>
                  <a:pt x="7967" y="10976"/>
                  <a:pt x="7967" y="10976"/>
                </a:cubicBezTo>
                <a:cubicBezTo>
                  <a:pt x="7967" y="10976"/>
                  <a:pt x="7905" y="10955"/>
                  <a:pt x="7905" y="10955"/>
                </a:cubicBezTo>
                <a:cubicBezTo>
                  <a:pt x="7905" y="10955"/>
                  <a:pt x="7951" y="10933"/>
                  <a:pt x="7951" y="10933"/>
                </a:cubicBezTo>
                <a:cubicBezTo>
                  <a:pt x="7951" y="10933"/>
                  <a:pt x="7993" y="10913"/>
                  <a:pt x="7993" y="10913"/>
                </a:cubicBezTo>
                <a:cubicBezTo>
                  <a:pt x="7993" y="10913"/>
                  <a:pt x="7987" y="10892"/>
                  <a:pt x="7987" y="10892"/>
                </a:cubicBezTo>
                <a:cubicBezTo>
                  <a:pt x="7987" y="10892"/>
                  <a:pt x="8004" y="10871"/>
                  <a:pt x="8004" y="10871"/>
                </a:cubicBezTo>
                <a:cubicBezTo>
                  <a:pt x="8004" y="10871"/>
                  <a:pt x="7991" y="10850"/>
                  <a:pt x="7991" y="10850"/>
                </a:cubicBezTo>
                <a:cubicBezTo>
                  <a:pt x="7991" y="10850"/>
                  <a:pt x="7983" y="10829"/>
                  <a:pt x="7983" y="10829"/>
                </a:cubicBezTo>
                <a:cubicBezTo>
                  <a:pt x="7983" y="10829"/>
                  <a:pt x="7999" y="10808"/>
                  <a:pt x="7999" y="10808"/>
                </a:cubicBezTo>
                <a:cubicBezTo>
                  <a:pt x="7999" y="10808"/>
                  <a:pt x="7998" y="10787"/>
                  <a:pt x="7998" y="10787"/>
                </a:cubicBezTo>
                <a:cubicBezTo>
                  <a:pt x="7998" y="10787"/>
                  <a:pt x="8004" y="10766"/>
                  <a:pt x="8004" y="10766"/>
                </a:cubicBezTo>
                <a:cubicBezTo>
                  <a:pt x="8004" y="10766"/>
                  <a:pt x="8007" y="10745"/>
                  <a:pt x="8007" y="10745"/>
                </a:cubicBezTo>
                <a:cubicBezTo>
                  <a:pt x="8007" y="10745"/>
                  <a:pt x="8007" y="10725"/>
                  <a:pt x="8007" y="10725"/>
                </a:cubicBezTo>
                <a:cubicBezTo>
                  <a:pt x="8007" y="10725"/>
                  <a:pt x="8009" y="10703"/>
                  <a:pt x="8009" y="10703"/>
                </a:cubicBezTo>
                <a:cubicBezTo>
                  <a:pt x="8009" y="10703"/>
                  <a:pt x="8014" y="10682"/>
                  <a:pt x="8014" y="10682"/>
                </a:cubicBezTo>
                <a:cubicBezTo>
                  <a:pt x="8014" y="10682"/>
                  <a:pt x="8003" y="10662"/>
                  <a:pt x="8003" y="10662"/>
                </a:cubicBezTo>
                <a:cubicBezTo>
                  <a:pt x="8003" y="10662"/>
                  <a:pt x="8006" y="10641"/>
                  <a:pt x="8006" y="10641"/>
                </a:cubicBezTo>
                <a:cubicBezTo>
                  <a:pt x="8006" y="10641"/>
                  <a:pt x="8001" y="10619"/>
                  <a:pt x="8001" y="10619"/>
                </a:cubicBezTo>
                <a:cubicBezTo>
                  <a:pt x="8001" y="10619"/>
                  <a:pt x="7997" y="10599"/>
                  <a:pt x="7997" y="10599"/>
                </a:cubicBezTo>
                <a:cubicBezTo>
                  <a:pt x="7997" y="10599"/>
                  <a:pt x="7998" y="10578"/>
                  <a:pt x="7998" y="10578"/>
                </a:cubicBezTo>
                <a:cubicBezTo>
                  <a:pt x="7998" y="10578"/>
                  <a:pt x="7998" y="10557"/>
                  <a:pt x="7998" y="10557"/>
                </a:cubicBezTo>
                <a:cubicBezTo>
                  <a:pt x="7998" y="10557"/>
                  <a:pt x="7993" y="10536"/>
                  <a:pt x="7993" y="10536"/>
                </a:cubicBezTo>
                <a:cubicBezTo>
                  <a:pt x="7993" y="10536"/>
                  <a:pt x="7998" y="10515"/>
                  <a:pt x="7998" y="10515"/>
                </a:cubicBezTo>
                <a:cubicBezTo>
                  <a:pt x="7998" y="10515"/>
                  <a:pt x="7996" y="10494"/>
                  <a:pt x="7996" y="10494"/>
                </a:cubicBezTo>
                <a:cubicBezTo>
                  <a:pt x="7996" y="10494"/>
                  <a:pt x="7983" y="10474"/>
                  <a:pt x="7983" y="10474"/>
                </a:cubicBezTo>
                <a:cubicBezTo>
                  <a:pt x="7983" y="10474"/>
                  <a:pt x="7998" y="10452"/>
                  <a:pt x="7998" y="10452"/>
                </a:cubicBezTo>
                <a:cubicBezTo>
                  <a:pt x="7998" y="10452"/>
                  <a:pt x="7995" y="10431"/>
                  <a:pt x="7995" y="10431"/>
                </a:cubicBezTo>
                <a:cubicBezTo>
                  <a:pt x="7995" y="10431"/>
                  <a:pt x="7969" y="10411"/>
                  <a:pt x="7969" y="10411"/>
                </a:cubicBezTo>
                <a:cubicBezTo>
                  <a:pt x="7969" y="10411"/>
                  <a:pt x="8004" y="10389"/>
                  <a:pt x="8004" y="10389"/>
                </a:cubicBezTo>
                <a:cubicBezTo>
                  <a:pt x="8004" y="10389"/>
                  <a:pt x="7983" y="10368"/>
                  <a:pt x="7983" y="10368"/>
                </a:cubicBezTo>
                <a:cubicBezTo>
                  <a:pt x="7983" y="10368"/>
                  <a:pt x="7984" y="10348"/>
                  <a:pt x="7984" y="10348"/>
                </a:cubicBezTo>
                <a:cubicBezTo>
                  <a:pt x="7984" y="10348"/>
                  <a:pt x="8012" y="10327"/>
                  <a:pt x="8012" y="10327"/>
                </a:cubicBezTo>
                <a:cubicBezTo>
                  <a:pt x="8012" y="10327"/>
                  <a:pt x="8002" y="10305"/>
                  <a:pt x="8002" y="10305"/>
                </a:cubicBezTo>
                <a:cubicBezTo>
                  <a:pt x="8002" y="10305"/>
                  <a:pt x="7983" y="10285"/>
                  <a:pt x="7983" y="10285"/>
                </a:cubicBezTo>
                <a:cubicBezTo>
                  <a:pt x="7983" y="10285"/>
                  <a:pt x="7993" y="10264"/>
                  <a:pt x="7993" y="10264"/>
                </a:cubicBezTo>
                <a:cubicBezTo>
                  <a:pt x="7993" y="10264"/>
                  <a:pt x="7989" y="10243"/>
                  <a:pt x="7989" y="10243"/>
                </a:cubicBezTo>
                <a:cubicBezTo>
                  <a:pt x="7989" y="10243"/>
                  <a:pt x="7983" y="10222"/>
                  <a:pt x="7983" y="10222"/>
                </a:cubicBezTo>
                <a:cubicBezTo>
                  <a:pt x="7983" y="10222"/>
                  <a:pt x="7978" y="10201"/>
                  <a:pt x="7978" y="10201"/>
                </a:cubicBezTo>
                <a:cubicBezTo>
                  <a:pt x="7978" y="10201"/>
                  <a:pt x="7978" y="10180"/>
                  <a:pt x="7978" y="10180"/>
                </a:cubicBezTo>
                <a:cubicBezTo>
                  <a:pt x="7978" y="10180"/>
                  <a:pt x="7983" y="10160"/>
                  <a:pt x="7983" y="10160"/>
                </a:cubicBezTo>
                <a:cubicBezTo>
                  <a:pt x="7983" y="10160"/>
                  <a:pt x="7983" y="10138"/>
                  <a:pt x="7983" y="10138"/>
                </a:cubicBezTo>
                <a:cubicBezTo>
                  <a:pt x="7983" y="10138"/>
                  <a:pt x="8000" y="10117"/>
                  <a:pt x="8000" y="10117"/>
                </a:cubicBezTo>
                <a:cubicBezTo>
                  <a:pt x="8000" y="10117"/>
                  <a:pt x="7984" y="10097"/>
                  <a:pt x="7984" y="10097"/>
                </a:cubicBezTo>
                <a:cubicBezTo>
                  <a:pt x="7984" y="10097"/>
                  <a:pt x="7960" y="10076"/>
                  <a:pt x="7960" y="10076"/>
                </a:cubicBezTo>
                <a:cubicBezTo>
                  <a:pt x="7960" y="10076"/>
                  <a:pt x="7954" y="10054"/>
                  <a:pt x="7954" y="10054"/>
                </a:cubicBezTo>
                <a:cubicBezTo>
                  <a:pt x="7954" y="10054"/>
                  <a:pt x="7984" y="10034"/>
                  <a:pt x="7984" y="10034"/>
                </a:cubicBezTo>
                <a:cubicBezTo>
                  <a:pt x="7984" y="10034"/>
                  <a:pt x="7986" y="10013"/>
                  <a:pt x="7986" y="10013"/>
                </a:cubicBezTo>
                <a:cubicBezTo>
                  <a:pt x="7986" y="10013"/>
                  <a:pt x="7991" y="9992"/>
                  <a:pt x="7991" y="9992"/>
                </a:cubicBezTo>
                <a:cubicBezTo>
                  <a:pt x="7991" y="9992"/>
                  <a:pt x="7991" y="9971"/>
                  <a:pt x="7991" y="9971"/>
                </a:cubicBezTo>
                <a:cubicBezTo>
                  <a:pt x="7991" y="9971"/>
                  <a:pt x="7993" y="9950"/>
                  <a:pt x="7993" y="9950"/>
                </a:cubicBezTo>
                <a:cubicBezTo>
                  <a:pt x="7993" y="9950"/>
                  <a:pt x="7992" y="9930"/>
                  <a:pt x="7992" y="9930"/>
                </a:cubicBezTo>
                <a:cubicBezTo>
                  <a:pt x="7992" y="9930"/>
                  <a:pt x="7991" y="9908"/>
                  <a:pt x="7991" y="9908"/>
                </a:cubicBezTo>
                <a:cubicBezTo>
                  <a:pt x="7991" y="9908"/>
                  <a:pt x="7995" y="9887"/>
                  <a:pt x="7995" y="9887"/>
                </a:cubicBezTo>
                <a:cubicBezTo>
                  <a:pt x="7995" y="9887"/>
                  <a:pt x="7999" y="9867"/>
                  <a:pt x="7999" y="9867"/>
                </a:cubicBezTo>
                <a:cubicBezTo>
                  <a:pt x="7999" y="9867"/>
                  <a:pt x="8001" y="9846"/>
                  <a:pt x="8001" y="9846"/>
                </a:cubicBezTo>
                <a:cubicBezTo>
                  <a:pt x="8001" y="9846"/>
                  <a:pt x="7999" y="9824"/>
                  <a:pt x="7999" y="9824"/>
                </a:cubicBezTo>
                <a:cubicBezTo>
                  <a:pt x="7999" y="9824"/>
                  <a:pt x="7998" y="9804"/>
                  <a:pt x="7998" y="9804"/>
                </a:cubicBezTo>
                <a:cubicBezTo>
                  <a:pt x="7998" y="9804"/>
                  <a:pt x="8003" y="9783"/>
                  <a:pt x="8003" y="9783"/>
                </a:cubicBezTo>
                <a:cubicBezTo>
                  <a:pt x="8003" y="9783"/>
                  <a:pt x="8008" y="9762"/>
                  <a:pt x="8008" y="9762"/>
                </a:cubicBezTo>
                <a:cubicBezTo>
                  <a:pt x="8008" y="9762"/>
                  <a:pt x="8006" y="9741"/>
                  <a:pt x="8006" y="9741"/>
                </a:cubicBezTo>
                <a:cubicBezTo>
                  <a:pt x="8006" y="9741"/>
                  <a:pt x="8005" y="9720"/>
                  <a:pt x="8005" y="9720"/>
                </a:cubicBezTo>
                <a:cubicBezTo>
                  <a:pt x="8005" y="9720"/>
                  <a:pt x="8007" y="9699"/>
                  <a:pt x="8007" y="9699"/>
                </a:cubicBezTo>
                <a:cubicBezTo>
                  <a:pt x="8007" y="9699"/>
                  <a:pt x="7988" y="9678"/>
                  <a:pt x="7988" y="9678"/>
                </a:cubicBezTo>
                <a:cubicBezTo>
                  <a:pt x="7988" y="9678"/>
                  <a:pt x="8004" y="9657"/>
                  <a:pt x="8004" y="9657"/>
                </a:cubicBezTo>
                <a:cubicBezTo>
                  <a:pt x="8004" y="9657"/>
                  <a:pt x="8004" y="9636"/>
                  <a:pt x="8004" y="9636"/>
                </a:cubicBezTo>
                <a:cubicBezTo>
                  <a:pt x="8004" y="9636"/>
                  <a:pt x="8002" y="9616"/>
                  <a:pt x="8002" y="9616"/>
                </a:cubicBezTo>
                <a:cubicBezTo>
                  <a:pt x="8002" y="9616"/>
                  <a:pt x="7994" y="9594"/>
                  <a:pt x="7994" y="9594"/>
                </a:cubicBezTo>
                <a:cubicBezTo>
                  <a:pt x="7994" y="9594"/>
                  <a:pt x="7991" y="9573"/>
                  <a:pt x="7991" y="9573"/>
                </a:cubicBezTo>
                <a:cubicBezTo>
                  <a:pt x="7991" y="9573"/>
                  <a:pt x="7998" y="9553"/>
                  <a:pt x="7998" y="9553"/>
                </a:cubicBezTo>
                <a:cubicBezTo>
                  <a:pt x="7998" y="9553"/>
                  <a:pt x="8006" y="9532"/>
                  <a:pt x="8006" y="9532"/>
                </a:cubicBezTo>
                <a:cubicBezTo>
                  <a:pt x="8006" y="9532"/>
                  <a:pt x="7999" y="9510"/>
                  <a:pt x="7999" y="9510"/>
                </a:cubicBezTo>
                <a:cubicBezTo>
                  <a:pt x="7999" y="9510"/>
                  <a:pt x="7989" y="9490"/>
                  <a:pt x="7989" y="9490"/>
                </a:cubicBezTo>
                <a:cubicBezTo>
                  <a:pt x="7989" y="9490"/>
                  <a:pt x="7978" y="9469"/>
                  <a:pt x="7978" y="9469"/>
                </a:cubicBezTo>
                <a:cubicBezTo>
                  <a:pt x="7978" y="9469"/>
                  <a:pt x="7962" y="9448"/>
                  <a:pt x="7962" y="9448"/>
                </a:cubicBezTo>
                <a:cubicBezTo>
                  <a:pt x="7962" y="9448"/>
                  <a:pt x="7872" y="9427"/>
                  <a:pt x="7872" y="9427"/>
                </a:cubicBezTo>
                <a:cubicBezTo>
                  <a:pt x="7872" y="9427"/>
                  <a:pt x="7331" y="9406"/>
                  <a:pt x="7331" y="9406"/>
                </a:cubicBezTo>
                <a:cubicBezTo>
                  <a:pt x="7331" y="9406"/>
                  <a:pt x="6462" y="9385"/>
                  <a:pt x="6462" y="9385"/>
                </a:cubicBezTo>
                <a:cubicBezTo>
                  <a:pt x="6462" y="9385"/>
                  <a:pt x="6139" y="9364"/>
                  <a:pt x="6139" y="9364"/>
                </a:cubicBezTo>
                <a:cubicBezTo>
                  <a:pt x="6139" y="9364"/>
                  <a:pt x="6698" y="9343"/>
                  <a:pt x="6698" y="9343"/>
                </a:cubicBezTo>
                <a:cubicBezTo>
                  <a:pt x="6698" y="9343"/>
                  <a:pt x="7513" y="9322"/>
                  <a:pt x="7513" y="9322"/>
                </a:cubicBezTo>
                <a:cubicBezTo>
                  <a:pt x="7513" y="9322"/>
                  <a:pt x="7895" y="9302"/>
                  <a:pt x="7895" y="9302"/>
                </a:cubicBezTo>
                <a:cubicBezTo>
                  <a:pt x="7895" y="9302"/>
                  <a:pt x="7946" y="9280"/>
                  <a:pt x="7946" y="9280"/>
                </a:cubicBezTo>
                <a:cubicBezTo>
                  <a:pt x="7946" y="9280"/>
                  <a:pt x="7956" y="9259"/>
                  <a:pt x="7956" y="9259"/>
                </a:cubicBezTo>
                <a:cubicBezTo>
                  <a:pt x="7956" y="9259"/>
                  <a:pt x="7983" y="9239"/>
                  <a:pt x="7983" y="9239"/>
                </a:cubicBezTo>
                <a:cubicBezTo>
                  <a:pt x="7983" y="9239"/>
                  <a:pt x="7971" y="9218"/>
                  <a:pt x="7971" y="9218"/>
                </a:cubicBezTo>
                <a:cubicBezTo>
                  <a:pt x="7971" y="9218"/>
                  <a:pt x="7974" y="9196"/>
                  <a:pt x="7974" y="9196"/>
                </a:cubicBezTo>
                <a:cubicBezTo>
                  <a:pt x="7974" y="9196"/>
                  <a:pt x="7994" y="9176"/>
                  <a:pt x="7994" y="9176"/>
                </a:cubicBezTo>
                <a:cubicBezTo>
                  <a:pt x="7994" y="9176"/>
                  <a:pt x="8005" y="9155"/>
                  <a:pt x="8005" y="9155"/>
                </a:cubicBezTo>
                <a:cubicBezTo>
                  <a:pt x="8005" y="9155"/>
                  <a:pt x="7996" y="9134"/>
                  <a:pt x="7996" y="9134"/>
                </a:cubicBezTo>
                <a:cubicBezTo>
                  <a:pt x="7996" y="9134"/>
                  <a:pt x="7994" y="9113"/>
                  <a:pt x="7994" y="9113"/>
                </a:cubicBezTo>
                <a:cubicBezTo>
                  <a:pt x="7994" y="9113"/>
                  <a:pt x="7998" y="9092"/>
                  <a:pt x="7998" y="9092"/>
                </a:cubicBezTo>
                <a:cubicBezTo>
                  <a:pt x="7998" y="9092"/>
                  <a:pt x="7981" y="9071"/>
                  <a:pt x="7981" y="9071"/>
                </a:cubicBezTo>
                <a:cubicBezTo>
                  <a:pt x="7981" y="9071"/>
                  <a:pt x="7993" y="9051"/>
                  <a:pt x="7993" y="9051"/>
                </a:cubicBezTo>
                <a:cubicBezTo>
                  <a:pt x="7993" y="9051"/>
                  <a:pt x="8000" y="9029"/>
                  <a:pt x="8000" y="9029"/>
                </a:cubicBezTo>
                <a:cubicBezTo>
                  <a:pt x="8000" y="9029"/>
                  <a:pt x="7998" y="9008"/>
                  <a:pt x="7998" y="9008"/>
                </a:cubicBezTo>
                <a:cubicBezTo>
                  <a:pt x="7998" y="9008"/>
                  <a:pt x="7998" y="8988"/>
                  <a:pt x="7998" y="8988"/>
                </a:cubicBezTo>
                <a:cubicBezTo>
                  <a:pt x="7998" y="8988"/>
                  <a:pt x="7998" y="8966"/>
                  <a:pt x="7998" y="8966"/>
                </a:cubicBezTo>
                <a:cubicBezTo>
                  <a:pt x="7998" y="8966"/>
                  <a:pt x="8005" y="8945"/>
                  <a:pt x="8005" y="8945"/>
                </a:cubicBezTo>
                <a:cubicBezTo>
                  <a:pt x="8005" y="8945"/>
                  <a:pt x="7994" y="8925"/>
                  <a:pt x="7994" y="8925"/>
                </a:cubicBezTo>
                <a:cubicBezTo>
                  <a:pt x="7994" y="8925"/>
                  <a:pt x="7979" y="8904"/>
                  <a:pt x="7979" y="8904"/>
                </a:cubicBezTo>
                <a:cubicBezTo>
                  <a:pt x="7979" y="8904"/>
                  <a:pt x="7985" y="8882"/>
                  <a:pt x="7985" y="8882"/>
                </a:cubicBezTo>
                <a:cubicBezTo>
                  <a:pt x="7985" y="8882"/>
                  <a:pt x="8006" y="8862"/>
                  <a:pt x="8006" y="8862"/>
                </a:cubicBezTo>
                <a:cubicBezTo>
                  <a:pt x="8006" y="8862"/>
                  <a:pt x="7996" y="8841"/>
                  <a:pt x="7996" y="8841"/>
                </a:cubicBezTo>
                <a:cubicBezTo>
                  <a:pt x="7996" y="8841"/>
                  <a:pt x="7990" y="8820"/>
                  <a:pt x="7990" y="8820"/>
                </a:cubicBezTo>
                <a:cubicBezTo>
                  <a:pt x="7990" y="8820"/>
                  <a:pt x="7981" y="8799"/>
                  <a:pt x="7981" y="8799"/>
                </a:cubicBezTo>
                <a:cubicBezTo>
                  <a:pt x="7981" y="8799"/>
                  <a:pt x="7998" y="8778"/>
                  <a:pt x="7998" y="8778"/>
                </a:cubicBezTo>
                <a:cubicBezTo>
                  <a:pt x="7998" y="8778"/>
                  <a:pt x="8003" y="8757"/>
                  <a:pt x="8003" y="8757"/>
                </a:cubicBezTo>
                <a:cubicBezTo>
                  <a:pt x="8003" y="8757"/>
                  <a:pt x="8000" y="8737"/>
                  <a:pt x="8000" y="8737"/>
                </a:cubicBezTo>
                <a:cubicBezTo>
                  <a:pt x="8000" y="8737"/>
                  <a:pt x="8003" y="8715"/>
                  <a:pt x="8003" y="8715"/>
                </a:cubicBezTo>
                <a:cubicBezTo>
                  <a:pt x="8003" y="8715"/>
                  <a:pt x="7995" y="8694"/>
                  <a:pt x="7995" y="8694"/>
                </a:cubicBezTo>
                <a:cubicBezTo>
                  <a:pt x="7995" y="8694"/>
                  <a:pt x="7996" y="8674"/>
                  <a:pt x="7996" y="8674"/>
                </a:cubicBezTo>
                <a:cubicBezTo>
                  <a:pt x="7996" y="8674"/>
                  <a:pt x="8011" y="8653"/>
                  <a:pt x="8011" y="8653"/>
                </a:cubicBezTo>
                <a:cubicBezTo>
                  <a:pt x="8011" y="8653"/>
                  <a:pt x="8009" y="8631"/>
                  <a:pt x="8009" y="8631"/>
                </a:cubicBezTo>
                <a:cubicBezTo>
                  <a:pt x="8009" y="8631"/>
                  <a:pt x="7998" y="8611"/>
                  <a:pt x="7998" y="8611"/>
                </a:cubicBezTo>
                <a:cubicBezTo>
                  <a:pt x="7998" y="8611"/>
                  <a:pt x="7990" y="8590"/>
                  <a:pt x="7990" y="8590"/>
                </a:cubicBezTo>
                <a:cubicBezTo>
                  <a:pt x="7990" y="8590"/>
                  <a:pt x="7995" y="8569"/>
                  <a:pt x="7995" y="8569"/>
                </a:cubicBezTo>
                <a:cubicBezTo>
                  <a:pt x="7995" y="8569"/>
                  <a:pt x="8012" y="8548"/>
                  <a:pt x="8012" y="8548"/>
                </a:cubicBezTo>
                <a:cubicBezTo>
                  <a:pt x="8012" y="8548"/>
                  <a:pt x="8009" y="8527"/>
                  <a:pt x="8009" y="8527"/>
                </a:cubicBezTo>
                <a:cubicBezTo>
                  <a:pt x="8009" y="8527"/>
                  <a:pt x="7994" y="8507"/>
                  <a:pt x="7994" y="8507"/>
                </a:cubicBezTo>
                <a:cubicBezTo>
                  <a:pt x="7994" y="8507"/>
                  <a:pt x="8000" y="8485"/>
                  <a:pt x="8000" y="8485"/>
                </a:cubicBezTo>
                <a:cubicBezTo>
                  <a:pt x="8000" y="8485"/>
                  <a:pt x="7999" y="8464"/>
                  <a:pt x="7999" y="8464"/>
                </a:cubicBezTo>
                <a:cubicBezTo>
                  <a:pt x="7999" y="8464"/>
                  <a:pt x="7988" y="8444"/>
                  <a:pt x="7988" y="8444"/>
                </a:cubicBezTo>
                <a:cubicBezTo>
                  <a:pt x="7988" y="8444"/>
                  <a:pt x="7998" y="8423"/>
                  <a:pt x="7998" y="8423"/>
                </a:cubicBezTo>
                <a:cubicBezTo>
                  <a:pt x="7998" y="8423"/>
                  <a:pt x="7998" y="8401"/>
                  <a:pt x="7998" y="8401"/>
                </a:cubicBezTo>
                <a:cubicBezTo>
                  <a:pt x="7998" y="8401"/>
                  <a:pt x="7985" y="8381"/>
                  <a:pt x="7985" y="8381"/>
                </a:cubicBezTo>
                <a:cubicBezTo>
                  <a:pt x="7985" y="8381"/>
                  <a:pt x="7986" y="8360"/>
                  <a:pt x="7986" y="8360"/>
                </a:cubicBezTo>
                <a:cubicBezTo>
                  <a:pt x="7986" y="8360"/>
                  <a:pt x="8005" y="8339"/>
                  <a:pt x="8005" y="8339"/>
                </a:cubicBezTo>
                <a:cubicBezTo>
                  <a:pt x="8005" y="8339"/>
                  <a:pt x="8009" y="8318"/>
                  <a:pt x="8009" y="8318"/>
                </a:cubicBezTo>
                <a:cubicBezTo>
                  <a:pt x="8009" y="8318"/>
                  <a:pt x="8014" y="8297"/>
                  <a:pt x="8014" y="8297"/>
                </a:cubicBezTo>
                <a:cubicBezTo>
                  <a:pt x="8014" y="8297"/>
                  <a:pt x="7994" y="8276"/>
                  <a:pt x="7994" y="8276"/>
                </a:cubicBezTo>
                <a:cubicBezTo>
                  <a:pt x="7994" y="8276"/>
                  <a:pt x="7993" y="8255"/>
                  <a:pt x="7993" y="8255"/>
                </a:cubicBezTo>
                <a:cubicBezTo>
                  <a:pt x="7993" y="8255"/>
                  <a:pt x="7997" y="8234"/>
                  <a:pt x="7997" y="8234"/>
                </a:cubicBezTo>
                <a:cubicBezTo>
                  <a:pt x="7997" y="8234"/>
                  <a:pt x="8005" y="8213"/>
                  <a:pt x="8005" y="8213"/>
                </a:cubicBezTo>
                <a:cubicBezTo>
                  <a:pt x="8005" y="8213"/>
                  <a:pt x="8005" y="8193"/>
                  <a:pt x="8005" y="8193"/>
                </a:cubicBezTo>
                <a:cubicBezTo>
                  <a:pt x="8005" y="8193"/>
                  <a:pt x="7991" y="8171"/>
                  <a:pt x="7991" y="8171"/>
                </a:cubicBezTo>
                <a:cubicBezTo>
                  <a:pt x="7991" y="8171"/>
                  <a:pt x="7998" y="8150"/>
                  <a:pt x="7998" y="8150"/>
                </a:cubicBezTo>
                <a:cubicBezTo>
                  <a:pt x="7998" y="8150"/>
                  <a:pt x="8000" y="8130"/>
                  <a:pt x="8000" y="8130"/>
                </a:cubicBezTo>
                <a:cubicBezTo>
                  <a:pt x="8000" y="8130"/>
                  <a:pt x="8001" y="8109"/>
                  <a:pt x="8001" y="8109"/>
                </a:cubicBezTo>
                <a:cubicBezTo>
                  <a:pt x="8001" y="8109"/>
                  <a:pt x="7980" y="8087"/>
                  <a:pt x="7980" y="8087"/>
                </a:cubicBezTo>
                <a:cubicBezTo>
                  <a:pt x="7980" y="8087"/>
                  <a:pt x="7979" y="8067"/>
                  <a:pt x="7979" y="8067"/>
                </a:cubicBezTo>
                <a:cubicBezTo>
                  <a:pt x="7979" y="8067"/>
                  <a:pt x="7994" y="8046"/>
                  <a:pt x="7994" y="8046"/>
                </a:cubicBezTo>
                <a:cubicBezTo>
                  <a:pt x="7994" y="8046"/>
                  <a:pt x="7999" y="8025"/>
                  <a:pt x="7999" y="8025"/>
                </a:cubicBezTo>
                <a:cubicBezTo>
                  <a:pt x="7999" y="8025"/>
                  <a:pt x="7997" y="8004"/>
                  <a:pt x="7997" y="8004"/>
                </a:cubicBezTo>
                <a:cubicBezTo>
                  <a:pt x="7997" y="8004"/>
                  <a:pt x="8001" y="7983"/>
                  <a:pt x="8001" y="7983"/>
                </a:cubicBezTo>
                <a:cubicBezTo>
                  <a:pt x="8001" y="7983"/>
                  <a:pt x="7983" y="7962"/>
                  <a:pt x="7983" y="7962"/>
                </a:cubicBezTo>
                <a:cubicBezTo>
                  <a:pt x="7983" y="7962"/>
                  <a:pt x="7970" y="7942"/>
                  <a:pt x="7970" y="7942"/>
                </a:cubicBezTo>
                <a:cubicBezTo>
                  <a:pt x="7970" y="7942"/>
                  <a:pt x="7979" y="7920"/>
                  <a:pt x="7979" y="7920"/>
                </a:cubicBezTo>
                <a:cubicBezTo>
                  <a:pt x="7979" y="7920"/>
                  <a:pt x="8004" y="7899"/>
                  <a:pt x="8004" y="7899"/>
                </a:cubicBezTo>
                <a:cubicBezTo>
                  <a:pt x="8004" y="7899"/>
                  <a:pt x="7996" y="7879"/>
                  <a:pt x="7996" y="7879"/>
                </a:cubicBezTo>
                <a:cubicBezTo>
                  <a:pt x="7996" y="7879"/>
                  <a:pt x="8000" y="7857"/>
                  <a:pt x="8000" y="7857"/>
                </a:cubicBezTo>
                <a:cubicBezTo>
                  <a:pt x="8000" y="7857"/>
                  <a:pt x="8009" y="7836"/>
                  <a:pt x="8009" y="7836"/>
                </a:cubicBezTo>
                <a:cubicBezTo>
                  <a:pt x="8009" y="7836"/>
                  <a:pt x="8002" y="7816"/>
                  <a:pt x="8002" y="7816"/>
                </a:cubicBezTo>
                <a:cubicBezTo>
                  <a:pt x="8002" y="7816"/>
                  <a:pt x="8002" y="7795"/>
                  <a:pt x="8002" y="7795"/>
                </a:cubicBezTo>
                <a:cubicBezTo>
                  <a:pt x="8002" y="7795"/>
                  <a:pt x="8001" y="7773"/>
                  <a:pt x="8001" y="7773"/>
                </a:cubicBezTo>
                <a:cubicBezTo>
                  <a:pt x="8001" y="7773"/>
                  <a:pt x="7985" y="7753"/>
                  <a:pt x="7985" y="7753"/>
                </a:cubicBezTo>
                <a:cubicBezTo>
                  <a:pt x="7985" y="7753"/>
                  <a:pt x="7972" y="7732"/>
                  <a:pt x="7972" y="7732"/>
                </a:cubicBezTo>
                <a:cubicBezTo>
                  <a:pt x="7972" y="7732"/>
                  <a:pt x="7993" y="7711"/>
                  <a:pt x="7993" y="7711"/>
                </a:cubicBezTo>
                <a:cubicBezTo>
                  <a:pt x="7993" y="7711"/>
                  <a:pt x="8005" y="7690"/>
                  <a:pt x="8005" y="7690"/>
                </a:cubicBezTo>
                <a:cubicBezTo>
                  <a:pt x="8005" y="7690"/>
                  <a:pt x="8001" y="7669"/>
                  <a:pt x="8001" y="7669"/>
                </a:cubicBezTo>
                <a:cubicBezTo>
                  <a:pt x="8001" y="7669"/>
                  <a:pt x="7988" y="7648"/>
                  <a:pt x="7988" y="7648"/>
                </a:cubicBezTo>
                <a:cubicBezTo>
                  <a:pt x="7988" y="7648"/>
                  <a:pt x="7985" y="7628"/>
                  <a:pt x="7985" y="7628"/>
                </a:cubicBezTo>
                <a:cubicBezTo>
                  <a:pt x="7985" y="7628"/>
                  <a:pt x="7993" y="7606"/>
                  <a:pt x="7993" y="7606"/>
                </a:cubicBezTo>
                <a:cubicBezTo>
                  <a:pt x="7993" y="7606"/>
                  <a:pt x="7974" y="7585"/>
                  <a:pt x="7974" y="7585"/>
                </a:cubicBezTo>
                <a:cubicBezTo>
                  <a:pt x="7974" y="7585"/>
                  <a:pt x="7957" y="7565"/>
                  <a:pt x="7957" y="7565"/>
                </a:cubicBezTo>
                <a:cubicBezTo>
                  <a:pt x="7957" y="7565"/>
                  <a:pt x="7984" y="7544"/>
                  <a:pt x="7984" y="7544"/>
                </a:cubicBezTo>
                <a:cubicBezTo>
                  <a:pt x="7984" y="7544"/>
                  <a:pt x="8008" y="7522"/>
                  <a:pt x="8008" y="7522"/>
                </a:cubicBezTo>
                <a:cubicBezTo>
                  <a:pt x="8008" y="7522"/>
                  <a:pt x="7995" y="7502"/>
                  <a:pt x="7995" y="7502"/>
                </a:cubicBezTo>
                <a:cubicBezTo>
                  <a:pt x="7995" y="7502"/>
                  <a:pt x="7994" y="7481"/>
                  <a:pt x="7994" y="7481"/>
                </a:cubicBezTo>
                <a:cubicBezTo>
                  <a:pt x="7994" y="7481"/>
                  <a:pt x="7988" y="7459"/>
                  <a:pt x="7988" y="7459"/>
                </a:cubicBezTo>
                <a:cubicBezTo>
                  <a:pt x="7988" y="7459"/>
                  <a:pt x="7988" y="7439"/>
                  <a:pt x="7988" y="7439"/>
                </a:cubicBezTo>
                <a:cubicBezTo>
                  <a:pt x="7988" y="7439"/>
                  <a:pt x="8005" y="7418"/>
                  <a:pt x="8005" y="7418"/>
                </a:cubicBezTo>
                <a:cubicBezTo>
                  <a:pt x="8005" y="7418"/>
                  <a:pt x="7989" y="7397"/>
                  <a:pt x="7989" y="7397"/>
                </a:cubicBezTo>
                <a:cubicBezTo>
                  <a:pt x="7989" y="7397"/>
                  <a:pt x="7995" y="7376"/>
                  <a:pt x="7995" y="7376"/>
                </a:cubicBezTo>
                <a:cubicBezTo>
                  <a:pt x="7995" y="7376"/>
                  <a:pt x="8005" y="7355"/>
                  <a:pt x="8005" y="7355"/>
                </a:cubicBezTo>
                <a:cubicBezTo>
                  <a:pt x="8005" y="7355"/>
                  <a:pt x="8004" y="7334"/>
                  <a:pt x="8004" y="7334"/>
                </a:cubicBezTo>
                <a:cubicBezTo>
                  <a:pt x="8004" y="7334"/>
                  <a:pt x="7992" y="7314"/>
                  <a:pt x="7992" y="7314"/>
                </a:cubicBezTo>
                <a:cubicBezTo>
                  <a:pt x="7992" y="7314"/>
                  <a:pt x="7978" y="7292"/>
                  <a:pt x="7978" y="7292"/>
                </a:cubicBezTo>
                <a:cubicBezTo>
                  <a:pt x="7978" y="7292"/>
                  <a:pt x="7990" y="7271"/>
                  <a:pt x="7990" y="7271"/>
                </a:cubicBezTo>
                <a:cubicBezTo>
                  <a:pt x="7990" y="7271"/>
                  <a:pt x="8007" y="7251"/>
                  <a:pt x="8007" y="7251"/>
                </a:cubicBezTo>
                <a:cubicBezTo>
                  <a:pt x="8007" y="7251"/>
                  <a:pt x="7988" y="7230"/>
                  <a:pt x="7988" y="7230"/>
                </a:cubicBezTo>
                <a:cubicBezTo>
                  <a:pt x="7988" y="7230"/>
                  <a:pt x="8010" y="7209"/>
                  <a:pt x="8010" y="7209"/>
                </a:cubicBezTo>
                <a:cubicBezTo>
                  <a:pt x="8010" y="7209"/>
                  <a:pt x="8008" y="7188"/>
                  <a:pt x="8008" y="7188"/>
                </a:cubicBezTo>
                <a:cubicBezTo>
                  <a:pt x="8008" y="7188"/>
                  <a:pt x="8009" y="7167"/>
                  <a:pt x="8009" y="7167"/>
                </a:cubicBezTo>
                <a:cubicBezTo>
                  <a:pt x="8009" y="7167"/>
                  <a:pt x="8007" y="7146"/>
                  <a:pt x="8007" y="7146"/>
                </a:cubicBezTo>
                <a:cubicBezTo>
                  <a:pt x="8007" y="7146"/>
                  <a:pt x="8005" y="7125"/>
                  <a:pt x="8005" y="7125"/>
                </a:cubicBezTo>
                <a:cubicBezTo>
                  <a:pt x="8005" y="7125"/>
                  <a:pt x="7999" y="7104"/>
                  <a:pt x="7999" y="7104"/>
                </a:cubicBezTo>
                <a:cubicBezTo>
                  <a:pt x="7999" y="7104"/>
                  <a:pt x="7976" y="7084"/>
                  <a:pt x="7976" y="7084"/>
                </a:cubicBezTo>
                <a:cubicBezTo>
                  <a:pt x="7976" y="7084"/>
                  <a:pt x="7969" y="7062"/>
                  <a:pt x="7969" y="7062"/>
                </a:cubicBezTo>
                <a:cubicBezTo>
                  <a:pt x="7969" y="7062"/>
                  <a:pt x="7983" y="7041"/>
                  <a:pt x="7983" y="7041"/>
                </a:cubicBezTo>
                <a:cubicBezTo>
                  <a:pt x="7983" y="7041"/>
                  <a:pt x="8009" y="7021"/>
                  <a:pt x="8009" y="7021"/>
                </a:cubicBezTo>
                <a:cubicBezTo>
                  <a:pt x="8009" y="7021"/>
                  <a:pt x="8004" y="7000"/>
                  <a:pt x="8004" y="7000"/>
                </a:cubicBezTo>
                <a:cubicBezTo>
                  <a:pt x="8004" y="7000"/>
                  <a:pt x="7993" y="6978"/>
                  <a:pt x="7993" y="6978"/>
                </a:cubicBezTo>
                <a:cubicBezTo>
                  <a:pt x="7993" y="6978"/>
                  <a:pt x="7994" y="6958"/>
                  <a:pt x="7994" y="6958"/>
                </a:cubicBezTo>
                <a:cubicBezTo>
                  <a:pt x="7994" y="6958"/>
                  <a:pt x="7985" y="6937"/>
                  <a:pt x="7985" y="6937"/>
                </a:cubicBezTo>
                <a:cubicBezTo>
                  <a:pt x="7985" y="6937"/>
                  <a:pt x="7996" y="6916"/>
                  <a:pt x="7996" y="6916"/>
                </a:cubicBezTo>
                <a:cubicBezTo>
                  <a:pt x="7996" y="6916"/>
                  <a:pt x="8004" y="6895"/>
                  <a:pt x="8004" y="6895"/>
                </a:cubicBezTo>
                <a:cubicBezTo>
                  <a:pt x="8004" y="6895"/>
                  <a:pt x="7998" y="6874"/>
                  <a:pt x="7998" y="6874"/>
                </a:cubicBezTo>
                <a:cubicBezTo>
                  <a:pt x="7998" y="6874"/>
                  <a:pt x="8005" y="6853"/>
                  <a:pt x="8005" y="6853"/>
                </a:cubicBezTo>
                <a:cubicBezTo>
                  <a:pt x="8005" y="6853"/>
                  <a:pt x="7988" y="6832"/>
                  <a:pt x="7988" y="6832"/>
                </a:cubicBezTo>
                <a:cubicBezTo>
                  <a:pt x="7988" y="6832"/>
                  <a:pt x="7972" y="6811"/>
                  <a:pt x="7972" y="6811"/>
                </a:cubicBezTo>
                <a:cubicBezTo>
                  <a:pt x="7972" y="6811"/>
                  <a:pt x="7994" y="6790"/>
                  <a:pt x="7994" y="6790"/>
                </a:cubicBezTo>
                <a:cubicBezTo>
                  <a:pt x="7994" y="6790"/>
                  <a:pt x="8009" y="6770"/>
                  <a:pt x="8009" y="6770"/>
                </a:cubicBezTo>
                <a:cubicBezTo>
                  <a:pt x="8009" y="6770"/>
                  <a:pt x="8008" y="6748"/>
                  <a:pt x="8008" y="6748"/>
                </a:cubicBezTo>
                <a:cubicBezTo>
                  <a:pt x="8008" y="6748"/>
                  <a:pt x="8000" y="6727"/>
                  <a:pt x="8000" y="6727"/>
                </a:cubicBezTo>
                <a:cubicBezTo>
                  <a:pt x="8000" y="6727"/>
                  <a:pt x="7991" y="6707"/>
                  <a:pt x="7991" y="6707"/>
                </a:cubicBezTo>
                <a:cubicBezTo>
                  <a:pt x="7991" y="6707"/>
                  <a:pt x="7993" y="6686"/>
                  <a:pt x="7993" y="6686"/>
                </a:cubicBezTo>
                <a:cubicBezTo>
                  <a:pt x="7993" y="6686"/>
                  <a:pt x="8001" y="6664"/>
                  <a:pt x="8001" y="6664"/>
                </a:cubicBezTo>
                <a:cubicBezTo>
                  <a:pt x="8001" y="6664"/>
                  <a:pt x="8001" y="6644"/>
                  <a:pt x="8001" y="6644"/>
                </a:cubicBezTo>
                <a:cubicBezTo>
                  <a:pt x="8001" y="6644"/>
                  <a:pt x="7978" y="6623"/>
                  <a:pt x="7978" y="6623"/>
                </a:cubicBezTo>
                <a:cubicBezTo>
                  <a:pt x="7978" y="6623"/>
                  <a:pt x="7989" y="6602"/>
                  <a:pt x="7989" y="6602"/>
                </a:cubicBezTo>
                <a:cubicBezTo>
                  <a:pt x="7989" y="6602"/>
                  <a:pt x="8005" y="6581"/>
                  <a:pt x="8005" y="6581"/>
                </a:cubicBezTo>
                <a:cubicBezTo>
                  <a:pt x="8005" y="6581"/>
                  <a:pt x="7979" y="6560"/>
                  <a:pt x="7979" y="6560"/>
                </a:cubicBezTo>
                <a:cubicBezTo>
                  <a:pt x="7979" y="6560"/>
                  <a:pt x="7988" y="6539"/>
                  <a:pt x="7988" y="6539"/>
                </a:cubicBezTo>
                <a:cubicBezTo>
                  <a:pt x="7988" y="6539"/>
                  <a:pt x="7998" y="6519"/>
                  <a:pt x="7998" y="6519"/>
                </a:cubicBezTo>
                <a:cubicBezTo>
                  <a:pt x="7998" y="6519"/>
                  <a:pt x="8010" y="6497"/>
                  <a:pt x="8010" y="6497"/>
                </a:cubicBezTo>
                <a:cubicBezTo>
                  <a:pt x="8010" y="6497"/>
                  <a:pt x="7994" y="6476"/>
                  <a:pt x="7994" y="6476"/>
                </a:cubicBezTo>
                <a:cubicBezTo>
                  <a:pt x="7994" y="6476"/>
                  <a:pt x="8006" y="6456"/>
                  <a:pt x="8006" y="6456"/>
                </a:cubicBezTo>
                <a:cubicBezTo>
                  <a:pt x="8006" y="6456"/>
                  <a:pt x="7995" y="6434"/>
                  <a:pt x="7995" y="6434"/>
                </a:cubicBezTo>
                <a:cubicBezTo>
                  <a:pt x="7995" y="6434"/>
                  <a:pt x="7985" y="6413"/>
                  <a:pt x="7985" y="6413"/>
                </a:cubicBezTo>
                <a:cubicBezTo>
                  <a:pt x="7985" y="6413"/>
                  <a:pt x="7993" y="6393"/>
                  <a:pt x="7993" y="6393"/>
                </a:cubicBezTo>
                <a:cubicBezTo>
                  <a:pt x="7993" y="6393"/>
                  <a:pt x="8006" y="6372"/>
                  <a:pt x="8006" y="6372"/>
                </a:cubicBezTo>
                <a:cubicBezTo>
                  <a:pt x="8006" y="6372"/>
                  <a:pt x="7988" y="6350"/>
                  <a:pt x="7988" y="6350"/>
                </a:cubicBezTo>
                <a:cubicBezTo>
                  <a:pt x="7988" y="6350"/>
                  <a:pt x="7985" y="6330"/>
                  <a:pt x="7985" y="6330"/>
                </a:cubicBezTo>
                <a:cubicBezTo>
                  <a:pt x="7985" y="6330"/>
                  <a:pt x="8003" y="6309"/>
                  <a:pt x="8003" y="6309"/>
                </a:cubicBezTo>
                <a:cubicBezTo>
                  <a:pt x="8003" y="6309"/>
                  <a:pt x="8006" y="6288"/>
                  <a:pt x="8006" y="6288"/>
                </a:cubicBezTo>
                <a:cubicBezTo>
                  <a:pt x="8006" y="6288"/>
                  <a:pt x="7991" y="6267"/>
                  <a:pt x="7991" y="6267"/>
                </a:cubicBezTo>
                <a:cubicBezTo>
                  <a:pt x="7991" y="6267"/>
                  <a:pt x="7991" y="6246"/>
                  <a:pt x="7991" y="6246"/>
                </a:cubicBezTo>
                <a:cubicBezTo>
                  <a:pt x="7991" y="6246"/>
                  <a:pt x="8004" y="6225"/>
                  <a:pt x="8004" y="6225"/>
                </a:cubicBezTo>
                <a:cubicBezTo>
                  <a:pt x="8004" y="6225"/>
                  <a:pt x="8016" y="6205"/>
                  <a:pt x="8016" y="6205"/>
                </a:cubicBezTo>
                <a:cubicBezTo>
                  <a:pt x="8016" y="6205"/>
                  <a:pt x="7990" y="6183"/>
                  <a:pt x="7990" y="6183"/>
                </a:cubicBezTo>
                <a:cubicBezTo>
                  <a:pt x="7990" y="6183"/>
                  <a:pt x="7998" y="6162"/>
                  <a:pt x="7998" y="6162"/>
                </a:cubicBezTo>
                <a:cubicBezTo>
                  <a:pt x="7998" y="6162"/>
                  <a:pt x="8004" y="6142"/>
                  <a:pt x="8004" y="6142"/>
                </a:cubicBezTo>
                <a:cubicBezTo>
                  <a:pt x="8004" y="6142"/>
                  <a:pt x="8005" y="6121"/>
                  <a:pt x="8005" y="6121"/>
                </a:cubicBezTo>
                <a:cubicBezTo>
                  <a:pt x="8005" y="6121"/>
                  <a:pt x="8000" y="6099"/>
                  <a:pt x="8000" y="6099"/>
                </a:cubicBezTo>
                <a:cubicBezTo>
                  <a:pt x="8000" y="6099"/>
                  <a:pt x="7997" y="6079"/>
                  <a:pt x="7997" y="6079"/>
                </a:cubicBezTo>
                <a:cubicBezTo>
                  <a:pt x="7997" y="6079"/>
                  <a:pt x="7993" y="6058"/>
                  <a:pt x="7993" y="6058"/>
                </a:cubicBezTo>
                <a:cubicBezTo>
                  <a:pt x="7993" y="6058"/>
                  <a:pt x="7988" y="6036"/>
                  <a:pt x="7988" y="6036"/>
                </a:cubicBezTo>
                <a:cubicBezTo>
                  <a:pt x="7988" y="6036"/>
                  <a:pt x="7975" y="6016"/>
                  <a:pt x="7975" y="6016"/>
                </a:cubicBezTo>
                <a:cubicBezTo>
                  <a:pt x="7975" y="6016"/>
                  <a:pt x="7986" y="5995"/>
                  <a:pt x="7986" y="5995"/>
                </a:cubicBezTo>
                <a:cubicBezTo>
                  <a:pt x="7986" y="5995"/>
                  <a:pt x="8004" y="5974"/>
                  <a:pt x="8004" y="5974"/>
                </a:cubicBezTo>
                <a:cubicBezTo>
                  <a:pt x="8004" y="5974"/>
                  <a:pt x="8004" y="5953"/>
                  <a:pt x="8004" y="5953"/>
                </a:cubicBezTo>
                <a:cubicBezTo>
                  <a:pt x="8004" y="5953"/>
                  <a:pt x="8009" y="5932"/>
                  <a:pt x="8009" y="5932"/>
                </a:cubicBezTo>
                <a:cubicBezTo>
                  <a:pt x="8009" y="5932"/>
                  <a:pt x="7997" y="5911"/>
                  <a:pt x="7997" y="5911"/>
                </a:cubicBezTo>
                <a:cubicBezTo>
                  <a:pt x="7997" y="5911"/>
                  <a:pt x="7992" y="5891"/>
                  <a:pt x="7992" y="5891"/>
                </a:cubicBezTo>
                <a:cubicBezTo>
                  <a:pt x="7992" y="5891"/>
                  <a:pt x="7998" y="5869"/>
                  <a:pt x="7998" y="5869"/>
                </a:cubicBezTo>
                <a:cubicBezTo>
                  <a:pt x="7998" y="5869"/>
                  <a:pt x="7998" y="5848"/>
                  <a:pt x="7998" y="5848"/>
                </a:cubicBezTo>
                <a:cubicBezTo>
                  <a:pt x="7998" y="5848"/>
                  <a:pt x="7993" y="5828"/>
                  <a:pt x="7993" y="5828"/>
                </a:cubicBezTo>
                <a:cubicBezTo>
                  <a:pt x="7993" y="5828"/>
                  <a:pt x="7998" y="5807"/>
                  <a:pt x="7998" y="5807"/>
                </a:cubicBezTo>
                <a:cubicBezTo>
                  <a:pt x="7998" y="5807"/>
                  <a:pt x="8009" y="5786"/>
                  <a:pt x="8009" y="5786"/>
                </a:cubicBezTo>
                <a:cubicBezTo>
                  <a:pt x="8009" y="5786"/>
                  <a:pt x="8014" y="5765"/>
                  <a:pt x="8014" y="5765"/>
                </a:cubicBezTo>
                <a:cubicBezTo>
                  <a:pt x="8014" y="5765"/>
                  <a:pt x="8015" y="5744"/>
                  <a:pt x="8015" y="5744"/>
                </a:cubicBezTo>
                <a:cubicBezTo>
                  <a:pt x="8015" y="5744"/>
                  <a:pt x="8002" y="5723"/>
                  <a:pt x="8002" y="5723"/>
                </a:cubicBezTo>
                <a:cubicBezTo>
                  <a:pt x="8002" y="5723"/>
                  <a:pt x="7962" y="5702"/>
                  <a:pt x="7962" y="5702"/>
                </a:cubicBezTo>
                <a:cubicBezTo>
                  <a:pt x="7962" y="5702"/>
                  <a:pt x="7948" y="5681"/>
                  <a:pt x="7948" y="5681"/>
                </a:cubicBezTo>
                <a:cubicBezTo>
                  <a:pt x="7948" y="5681"/>
                  <a:pt x="7973" y="5661"/>
                  <a:pt x="7973" y="5661"/>
                </a:cubicBezTo>
                <a:cubicBezTo>
                  <a:pt x="7973" y="5661"/>
                  <a:pt x="8008" y="5639"/>
                  <a:pt x="8008" y="5639"/>
                </a:cubicBezTo>
                <a:cubicBezTo>
                  <a:pt x="8008" y="5639"/>
                  <a:pt x="8007" y="5618"/>
                  <a:pt x="8007" y="5618"/>
                </a:cubicBezTo>
                <a:cubicBezTo>
                  <a:pt x="8007" y="5618"/>
                  <a:pt x="8004" y="5598"/>
                  <a:pt x="8004" y="5598"/>
                </a:cubicBezTo>
                <a:cubicBezTo>
                  <a:pt x="8004" y="5598"/>
                  <a:pt x="7999" y="5577"/>
                  <a:pt x="7999" y="5577"/>
                </a:cubicBezTo>
                <a:cubicBezTo>
                  <a:pt x="7999" y="5577"/>
                  <a:pt x="8008" y="5555"/>
                  <a:pt x="8008" y="5555"/>
                </a:cubicBezTo>
                <a:cubicBezTo>
                  <a:pt x="8008" y="5555"/>
                  <a:pt x="8007" y="5535"/>
                  <a:pt x="8007" y="5535"/>
                </a:cubicBezTo>
                <a:cubicBezTo>
                  <a:pt x="8007" y="5535"/>
                  <a:pt x="8012" y="5514"/>
                  <a:pt x="8012" y="5514"/>
                </a:cubicBezTo>
                <a:cubicBezTo>
                  <a:pt x="8012" y="5514"/>
                  <a:pt x="8008" y="5493"/>
                  <a:pt x="8008" y="5493"/>
                </a:cubicBezTo>
                <a:cubicBezTo>
                  <a:pt x="8008" y="5493"/>
                  <a:pt x="8008" y="5472"/>
                  <a:pt x="8008" y="5472"/>
                </a:cubicBezTo>
                <a:cubicBezTo>
                  <a:pt x="8008" y="5472"/>
                  <a:pt x="8002" y="5451"/>
                  <a:pt x="8002" y="5451"/>
                </a:cubicBezTo>
                <a:cubicBezTo>
                  <a:pt x="8002" y="5451"/>
                  <a:pt x="7999" y="5430"/>
                  <a:pt x="7999" y="5430"/>
                </a:cubicBezTo>
                <a:cubicBezTo>
                  <a:pt x="7999" y="5430"/>
                  <a:pt x="8013" y="5409"/>
                  <a:pt x="8013" y="5409"/>
                </a:cubicBezTo>
                <a:cubicBezTo>
                  <a:pt x="8013" y="5409"/>
                  <a:pt x="8012" y="5388"/>
                  <a:pt x="8012" y="5388"/>
                </a:cubicBezTo>
                <a:cubicBezTo>
                  <a:pt x="8012" y="5388"/>
                  <a:pt x="8011" y="5367"/>
                  <a:pt x="8011" y="5367"/>
                </a:cubicBezTo>
                <a:cubicBezTo>
                  <a:pt x="8011" y="5367"/>
                  <a:pt x="8009" y="5347"/>
                  <a:pt x="8009" y="5347"/>
                </a:cubicBezTo>
                <a:cubicBezTo>
                  <a:pt x="8009" y="5347"/>
                  <a:pt x="8007" y="5325"/>
                  <a:pt x="8007" y="5325"/>
                </a:cubicBezTo>
                <a:cubicBezTo>
                  <a:pt x="8007" y="5325"/>
                  <a:pt x="8003" y="5304"/>
                  <a:pt x="8003" y="5304"/>
                </a:cubicBezTo>
                <a:cubicBezTo>
                  <a:pt x="8003" y="5304"/>
                  <a:pt x="8004" y="5284"/>
                  <a:pt x="8004" y="5284"/>
                </a:cubicBezTo>
                <a:cubicBezTo>
                  <a:pt x="8004" y="5284"/>
                  <a:pt x="8001" y="5263"/>
                  <a:pt x="8001" y="5263"/>
                </a:cubicBezTo>
                <a:cubicBezTo>
                  <a:pt x="8001" y="5263"/>
                  <a:pt x="8004" y="5241"/>
                  <a:pt x="8004" y="5241"/>
                </a:cubicBezTo>
                <a:cubicBezTo>
                  <a:pt x="8004" y="5241"/>
                  <a:pt x="8007" y="5221"/>
                  <a:pt x="8007" y="5221"/>
                </a:cubicBezTo>
                <a:cubicBezTo>
                  <a:pt x="8007" y="5221"/>
                  <a:pt x="7988" y="5200"/>
                  <a:pt x="7988" y="5200"/>
                </a:cubicBezTo>
                <a:cubicBezTo>
                  <a:pt x="7988" y="5200"/>
                  <a:pt x="7994" y="5179"/>
                  <a:pt x="7994" y="5179"/>
                </a:cubicBezTo>
                <a:cubicBezTo>
                  <a:pt x="7994" y="5179"/>
                  <a:pt x="7990" y="5158"/>
                  <a:pt x="7990" y="5158"/>
                </a:cubicBezTo>
                <a:cubicBezTo>
                  <a:pt x="7990" y="5158"/>
                  <a:pt x="7997" y="5137"/>
                  <a:pt x="7997" y="5137"/>
                </a:cubicBezTo>
                <a:cubicBezTo>
                  <a:pt x="7997" y="5137"/>
                  <a:pt x="8003" y="5116"/>
                  <a:pt x="8003" y="5116"/>
                </a:cubicBezTo>
                <a:cubicBezTo>
                  <a:pt x="8003" y="5116"/>
                  <a:pt x="8001" y="5096"/>
                  <a:pt x="8001" y="5096"/>
                </a:cubicBezTo>
                <a:cubicBezTo>
                  <a:pt x="8001" y="5096"/>
                  <a:pt x="7994" y="5074"/>
                  <a:pt x="7994" y="5074"/>
                </a:cubicBezTo>
                <a:cubicBezTo>
                  <a:pt x="7994" y="5074"/>
                  <a:pt x="7982" y="5053"/>
                  <a:pt x="7982" y="5053"/>
                </a:cubicBezTo>
                <a:cubicBezTo>
                  <a:pt x="7982" y="5053"/>
                  <a:pt x="8004" y="5033"/>
                  <a:pt x="8004" y="5033"/>
                </a:cubicBezTo>
                <a:cubicBezTo>
                  <a:pt x="8004" y="5033"/>
                  <a:pt x="8002" y="5011"/>
                  <a:pt x="8002" y="5011"/>
                </a:cubicBezTo>
                <a:cubicBezTo>
                  <a:pt x="8002" y="5011"/>
                  <a:pt x="7993" y="4990"/>
                  <a:pt x="7993" y="4990"/>
                </a:cubicBezTo>
                <a:cubicBezTo>
                  <a:pt x="7993" y="4990"/>
                  <a:pt x="8001" y="4970"/>
                  <a:pt x="8001" y="4970"/>
                </a:cubicBezTo>
                <a:cubicBezTo>
                  <a:pt x="8001" y="4970"/>
                  <a:pt x="8010" y="4949"/>
                  <a:pt x="8010" y="4949"/>
                </a:cubicBezTo>
                <a:cubicBezTo>
                  <a:pt x="8010" y="4949"/>
                  <a:pt x="8007" y="4927"/>
                  <a:pt x="8007" y="4927"/>
                </a:cubicBezTo>
                <a:cubicBezTo>
                  <a:pt x="8007" y="4927"/>
                  <a:pt x="7999" y="4907"/>
                  <a:pt x="7999" y="4907"/>
                </a:cubicBezTo>
                <a:cubicBezTo>
                  <a:pt x="7999" y="4907"/>
                  <a:pt x="7996" y="4886"/>
                  <a:pt x="7996" y="4886"/>
                </a:cubicBezTo>
                <a:cubicBezTo>
                  <a:pt x="7996" y="4886"/>
                  <a:pt x="8004" y="4865"/>
                  <a:pt x="8004" y="4865"/>
                </a:cubicBezTo>
                <a:cubicBezTo>
                  <a:pt x="8004" y="4865"/>
                  <a:pt x="8006" y="4844"/>
                  <a:pt x="8006" y="4844"/>
                </a:cubicBezTo>
                <a:cubicBezTo>
                  <a:pt x="8006" y="4844"/>
                  <a:pt x="8007" y="4823"/>
                  <a:pt x="8007" y="4823"/>
                </a:cubicBezTo>
                <a:cubicBezTo>
                  <a:pt x="8007" y="4823"/>
                  <a:pt x="8002" y="4802"/>
                  <a:pt x="8002" y="4802"/>
                </a:cubicBezTo>
                <a:cubicBezTo>
                  <a:pt x="8002" y="4802"/>
                  <a:pt x="7996" y="4782"/>
                  <a:pt x="7996" y="4782"/>
                </a:cubicBezTo>
                <a:cubicBezTo>
                  <a:pt x="7996" y="4782"/>
                  <a:pt x="8000" y="4760"/>
                  <a:pt x="8000" y="4760"/>
                </a:cubicBezTo>
                <a:cubicBezTo>
                  <a:pt x="8000" y="4760"/>
                  <a:pt x="8005" y="4739"/>
                  <a:pt x="8005" y="4739"/>
                </a:cubicBezTo>
                <a:cubicBezTo>
                  <a:pt x="8005" y="4739"/>
                  <a:pt x="7991" y="4719"/>
                  <a:pt x="7991" y="4719"/>
                </a:cubicBezTo>
                <a:cubicBezTo>
                  <a:pt x="7991" y="4719"/>
                  <a:pt x="7989" y="4698"/>
                  <a:pt x="7989" y="4698"/>
                </a:cubicBezTo>
                <a:cubicBezTo>
                  <a:pt x="7989" y="4698"/>
                  <a:pt x="7996" y="4676"/>
                  <a:pt x="7996" y="4676"/>
                </a:cubicBezTo>
                <a:cubicBezTo>
                  <a:pt x="7996" y="4676"/>
                  <a:pt x="8007" y="4656"/>
                  <a:pt x="8007" y="4656"/>
                </a:cubicBezTo>
                <a:cubicBezTo>
                  <a:pt x="8007" y="4656"/>
                  <a:pt x="7997" y="4635"/>
                  <a:pt x="7997" y="4635"/>
                </a:cubicBezTo>
                <a:cubicBezTo>
                  <a:pt x="7997" y="4635"/>
                  <a:pt x="7985" y="4614"/>
                  <a:pt x="7985" y="4614"/>
                </a:cubicBezTo>
                <a:cubicBezTo>
                  <a:pt x="7985" y="4614"/>
                  <a:pt x="7975" y="4593"/>
                  <a:pt x="7975" y="4593"/>
                </a:cubicBezTo>
                <a:cubicBezTo>
                  <a:pt x="7975" y="4593"/>
                  <a:pt x="8004" y="4572"/>
                  <a:pt x="8004" y="4572"/>
                </a:cubicBezTo>
                <a:cubicBezTo>
                  <a:pt x="8004" y="4572"/>
                  <a:pt x="8005" y="4551"/>
                  <a:pt x="8005" y="4551"/>
                </a:cubicBezTo>
                <a:cubicBezTo>
                  <a:pt x="8005" y="4551"/>
                  <a:pt x="8004" y="4530"/>
                  <a:pt x="8004" y="4530"/>
                </a:cubicBezTo>
                <a:cubicBezTo>
                  <a:pt x="8004" y="4530"/>
                  <a:pt x="7997" y="4509"/>
                  <a:pt x="7997" y="4509"/>
                </a:cubicBezTo>
                <a:cubicBezTo>
                  <a:pt x="7997" y="4509"/>
                  <a:pt x="7980" y="4488"/>
                  <a:pt x="7980" y="4488"/>
                </a:cubicBezTo>
                <a:cubicBezTo>
                  <a:pt x="7980" y="4488"/>
                  <a:pt x="7972" y="4468"/>
                  <a:pt x="7972" y="4468"/>
                </a:cubicBezTo>
                <a:cubicBezTo>
                  <a:pt x="7972" y="4468"/>
                  <a:pt x="7993" y="4446"/>
                  <a:pt x="7993" y="4446"/>
                </a:cubicBezTo>
                <a:cubicBezTo>
                  <a:pt x="7993" y="4446"/>
                  <a:pt x="7996" y="4426"/>
                  <a:pt x="7996" y="4426"/>
                </a:cubicBezTo>
                <a:cubicBezTo>
                  <a:pt x="7996" y="4426"/>
                  <a:pt x="7985" y="4405"/>
                  <a:pt x="7985" y="4405"/>
                </a:cubicBezTo>
                <a:cubicBezTo>
                  <a:pt x="7985" y="4405"/>
                  <a:pt x="7999" y="4384"/>
                  <a:pt x="7999" y="4384"/>
                </a:cubicBezTo>
                <a:cubicBezTo>
                  <a:pt x="7999" y="4384"/>
                  <a:pt x="8003" y="4363"/>
                  <a:pt x="8003" y="4363"/>
                </a:cubicBezTo>
                <a:cubicBezTo>
                  <a:pt x="8003" y="4363"/>
                  <a:pt x="7998" y="4342"/>
                  <a:pt x="7998" y="4342"/>
                </a:cubicBezTo>
                <a:cubicBezTo>
                  <a:pt x="7998" y="4342"/>
                  <a:pt x="7999" y="4321"/>
                  <a:pt x="7999" y="4321"/>
                </a:cubicBezTo>
                <a:cubicBezTo>
                  <a:pt x="7999" y="4321"/>
                  <a:pt x="7997" y="4300"/>
                  <a:pt x="7997" y="4300"/>
                </a:cubicBezTo>
                <a:cubicBezTo>
                  <a:pt x="7997" y="4300"/>
                  <a:pt x="8002" y="4279"/>
                  <a:pt x="8002" y="4279"/>
                </a:cubicBezTo>
                <a:cubicBezTo>
                  <a:pt x="8002" y="4279"/>
                  <a:pt x="7974" y="4258"/>
                  <a:pt x="7974" y="4258"/>
                </a:cubicBezTo>
                <a:cubicBezTo>
                  <a:pt x="7974" y="4258"/>
                  <a:pt x="7982" y="4238"/>
                  <a:pt x="7982" y="4238"/>
                </a:cubicBezTo>
                <a:cubicBezTo>
                  <a:pt x="7982" y="4238"/>
                  <a:pt x="7988" y="4216"/>
                  <a:pt x="7988" y="4216"/>
                </a:cubicBezTo>
                <a:cubicBezTo>
                  <a:pt x="7988" y="4216"/>
                  <a:pt x="7995" y="4195"/>
                  <a:pt x="7995" y="4195"/>
                </a:cubicBezTo>
                <a:cubicBezTo>
                  <a:pt x="7995" y="4195"/>
                  <a:pt x="7998" y="4175"/>
                  <a:pt x="7998" y="4175"/>
                </a:cubicBezTo>
                <a:cubicBezTo>
                  <a:pt x="7998" y="4175"/>
                  <a:pt x="8008" y="4154"/>
                  <a:pt x="8008" y="4154"/>
                </a:cubicBezTo>
                <a:cubicBezTo>
                  <a:pt x="8008" y="4154"/>
                  <a:pt x="8005" y="4132"/>
                  <a:pt x="8005" y="4132"/>
                </a:cubicBezTo>
                <a:cubicBezTo>
                  <a:pt x="8005" y="4132"/>
                  <a:pt x="7993" y="4112"/>
                  <a:pt x="7993" y="4112"/>
                </a:cubicBezTo>
                <a:cubicBezTo>
                  <a:pt x="7993" y="4112"/>
                  <a:pt x="7966" y="4091"/>
                  <a:pt x="7966" y="4091"/>
                </a:cubicBezTo>
                <a:cubicBezTo>
                  <a:pt x="7966" y="4091"/>
                  <a:pt x="7997" y="4070"/>
                  <a:pt x="7997" y="4070"/>
                </a:cubicBezTo>
                <a:cubicBezTo>
                  <a:pt x="7997" y="4070"/>
                  <a:pt x="8011" y="4049"/>
                  <a:pt x="8011" y="4049"/>
                </a:cubicBezTo>
                <a:cubicBezTo>
                  <a:pt x="8011" y="4049"/>
                  <a:pt x="8008" y="4028"/>
                  <a:pt x="8008" y="4028"/>
                </a:cubicBezTo>
                <a:cubicBezTo>
                  <a:pt x="8008" y="4028"/>
                  <a:pt x="8005" y="4007"/>
                  <a:pt x="8005" y="4007"/>
                </a:cubicBezTo>
                <a:cubicBezTo>
                  <a:pt x="8005" y="4007"/>
                  <a:pt x="7998" y="3987"/>
                  <a:pt x="7998" y="3987"/>
                </a:cubicBezTo>
                <a:cubicBezTo>
                  <a:pt x="7998" y="3987"/>
                  <a:pt x="8004" y="3965"/>
                  <a:pt x="8004" y="3965"/>
                </a:cubicBezTo>
                <a:cubicBezTo>
                  <a:pt x="8004" y="3965"/>
                  <a:pt x="8003" y="3944"/>
                  <a:pt x="8003" y="3944"/>
                </a:cubicBezTo>
                <a:cubicBezTo>
                  <a:pt x="8003" y="3944"/>
                  <a:pt x="7986" y="3924"/>
                  <a:pt x="7986" y="3924"/>
                </a:cubicBezTo>
                <a:cubicBezTo>
                  <a:pt x="7986" y="3924"/>
                  <a:pt x="7912" y="3902"/>
                  <a:pt x="7912" y="3902"/>
                </a:cubicBezTo>
                <a:cubicBezTo>
                  <a:pt x="7912" y="3902"/>
                  <a:pt x="7766" y="3881"/>
                  <a:pt x="7766" y="3881"/>
                </a:cubicBezTo>
                <a:cubicBezTo>
                  <a:pt x="7766" y="3881"/>
                  <a:pt x="7620" y="3861"/>
                  <a:pt x="7620" y="3861"/>
                </a:cubicBezTo>
                <a:cubicBezTo>
                  <a:pt x="7620" y="3861"/>
                  <a:pt x="7688" y="3840"/>
                  <a:pt x="7688" y="3840"/>
                </a:cubicBezTo>
                <a:cubicBezTo>
                  <a:pt x="7688" y="3840"/>
                  <a:pt x="7857" y="3818"/>
                  <a:pt x="7857" y="3818"/>
                </a:cubicBezTo>
                <a:cubicBezTo>
                  <a:pt x="7857" y="3818"/>
                  <a:pt x="7964" y="3798"/>
                  <a:pt x="7964" y="3798"/>
                </a:cubicBezTo>
                <a:cubicBezTo>
                  <a:pt x="7964" y="3798"/>
                  <a:pt x="7995" y="3777"/>
                  <a:pt x="7995" y="3777"/>
                </a:cubicBezTo>
                <a:cubicBezTo>
                  <a:pt x="7995" y="3777"/>
                  <a:pt x="7998" y="3756"/>
                  <a:pt x="7998" y="3756"/>
                </a:cubicBezTo>
                <a:cubicBezTo>
                  <a:pt x="7998" y="3756"/>
                  <a:pt x="8001" y="3735"/>
                  <a:pt x="8001" y="3735"/>
                </a:cubicBezTo>
                <a:cubicBezTo>
                  <a:pt x="8001" y="3735"/>
                  <a:pt x="8006" y="3714"/>
                  <a:pt x="8006" y="3714"/>
                </a:cubicBezTo>
                <a:cubicBezTo>
                  <a:pt x="8006" y="3714"/>
                  <a:pt x="8009" y="3693"/>
                  <a:pt x="8009" y="3693"/>
                </a:cubicBezTo>
                <a:cubicBezTo>
                  <a:pt x="8009" y="3693"/>
                  <a:pt x="8009" y="3673"/>
                  <a:pt x="8009" y="3673"/>
                </a:cubicBezTo>
                <a:cubicBezTo>
                  <a:pt x="8009" y="3673"/>
                  <a:pt x="8009" y="3651"/>
                  <a:pt x="8009" y="3651"/>
                </a:cubicBezTo>
                <a:cubicBezTo>
                  <a:pt x="8009" y="3651"/>
                  <a:pt x="8009" y="3630"/>
                  <a:pt x="8009" y="3630"/>
                </a:cubicBezTo>
                <a:cubicBezTo>
                  <a:pt x="8009" y="3630"/>
                  <a:pt x="8001" y="3610"/>
                  <a:pt x="8001" y="3610"/>
                </a:cubicBezTo>
                <a:cubicBezTo>
                  <a:pt x="8001" y="3610"/>
                  <a:pt x="8003" y="3589"/>
                  <a:pt x="8003" y="3589"/>
                </a:cubicBezTo>
                <a:cubicBezTo>
                  <a:pt x="8003" y="3589"/>
                  <a:pt x="7978" y="3567"/>
                  <a:pt x="7978" y="3567"/>
                </a:cubicBezTo>
                <a:cubicBezTo>
                  <a:pt x="7978" y="3567"/>
                  <a:pt x="7977" y="3547"/>
                  <a:pt x="7977" y="3547"/>
                </a:cubicBezTo>
                <a:cubicBezTo>
                  <a:pt x="7977" y="3547"/>
                  <a:pt x="7990" y="3526"/>
                  <a:pt x="7990" y="3526"/>
                </a:cubicBezTo>
                <a:cubicBezTo>
                  <a:pt x="7990" y="3526"/>
                  <a:pt x="7986" y="3504"/>
                  <a:pt x="7986" y="3504"/>
                </a:cubicBezTo>
                <a:cubicBezTo>
                  <a:pt x="7986" y="3504"/>
                  <a:pt x="7987" y="3484"/>
                  <a:pt x="7987" y="3484"/>
                </a:cubicBezTo>
                <a:cubicBezTo>
                  <a:pt x="7987" y="3484"/>
                  <a:pt x="7992" y="3463"/>
                  <a:pt x="7992" y="3463"/>
                </a:cubicBezTo>
                <a:cubicBezTo>
                  <a:pt x="7992" y="3463"/>
                  <a:pt x="7995" y="3442"/>
                  <a:pt x="7995" y="3442"/>
                </a:cubicBezTo>
                <a:cubicBezTo>
                  <a:pt x="7995" y="3442"/>
                  <a:pt x="8000" y="3421"/>
                  <a:pt x="8000" y="3421"/>
                </a:cubicBezTo>
                <a:cubicBezTo>
                  <a:pt x="8000" y="3421"/>
                  <a:pt x="7997" y="3400"/>
                  <a:pt x="7997" y="3400"/>
                </a:cubicBezTo>
                <a:cubicBezTo>
                  <a:pt x="7997" y="3400"/>
                  <a:pt x="8003" y="3379"/>
                  <a:pt x="8003" y="3379"/>
                </a:cubicBezTo>
                <a:cubicBezTo>
                  <a:pt x="8003" y="3379"/>
                  <a:pt x="8009" y="3359"/>
                  <a:pt x="8009" y="3359"/>
                </a:cubicBezTo>
                <a:cubicBezTo>
                  <a:pt x="8009" y="3359"/>
                  <a:pt x="7994" y="3337"/>
                  <a:pt x="7994" y="3337"/>
                </a:cubicBezTo>
                <a:cubicBezTo>
                  <a:pt x="7994" y="3337"/>
                  <a:pt x="8002" y="3316"/>
                  <a:pt x="8002" y="3316"/>
                </a:cubicBezTo>
                <a:cubicBezTo>
                  <a:pt x="8002" y="3316"/>
                  <a:pt x="8014" y="3296"/>
                  <a:pt x="8014" y="3296"/>
                </a:cubicBezTo>
                <a:cubicBezTo>
                  <a:pt x="8014" y="3296"/>
                  <a:pt x="8009" y="3275"/>
                  <a:pt x="8009" y="3275"/>
                </a:cubicBezTo>
                <a:cubicBezTo>
                  <a:pt x="8009" y="3275"/>
                  <a:pt x="7981" y="3253"/>
                  <a:pt x="7981" y="3253"/>
                </a:cubicBezTo>
                <a:cubicBezTo>
                  <a:pt x="7981" y="3253"/>
                  <a:pt x="7978" y="3233"/>
                  <a:pt x="7978" y="3233"/>
                </a:cubicBezTo>
                <a:cubicBezTo>
                  <a:pt x="7978" y="3233"/>
                  <a:pt x="7981" y="3212"/>
                  <a:pt x="7981" y="3212"/>
                </a:cubicBezTo>
                <a:cubicBezTo>
                  <a:pt x="7981" y="3212"/>
                  <a:pt x="7998" y="3191"/>
                  <a:pt x="7998" y="3191"/>
                </a:cubicBezTo>
                <a:cubicBezTo>
                  <a:pt x="7998" y="3191"/>
                  <a:pt x="8005" y="3170"/>
                  <a:pt x="8005" y="3170"/>
                </a:cubicBezTo>
                <a:cubicBezTo>
                  <a:pt x="8005" y="3170"/>
                  <a:pt x="8004" y="3149"/>
                  <a:pt x="8004" y="3149"/>
                </a:cubicBezTo>
                <a:cubicBezTo>
                  <a:pt x="8004" y="3149"/>
                  <a:pt x="8002" y="3128"/>
                  <a:pt x="8002" y="3128"/>
                </a:cubicBezTo>
                <a:cubicBezTo>
                  <a:pt x="8002" y="3128"/>
                  <a:pt x="8007" y="3107"/>
                  <a:pt x="8007" y="3107"/>
                </a:cubicBezTo>
                <a:cubicBezTo>
                  <a:pt x="8007" y="3107"/>
                  <a:pt x="8004" y="3086"/>
                  <a:pt x="8004" y="3086"/>
                </a:cubicBezTo>
                <a:cubicBezTo>
                  <a:pt x="8004" y="3086"/>
                  <a:pt x="8009" y="3065"/>
                  <a:pt x="8009" y="3065"/>
                </a:cubicBezTo>
                <a:cubicBezTo>
                  <a:pt x="8009" y="3065"/>
                  <a:pt x="8007" y="3045"/>
                  <a:pt x="8007" y="3045"/>
                </a:cubicBezTo>
                <a:cubicBezTo>
                  <a:pt x="8007" y="3045"/>
                  <a:pt x="8009" y="3023"/>
                  <a:pt x="8009" y="3023"/>
                </a:cubicBezTo>
                <a:cubicBezTo>
                  <a:pt x="8009" y="3023"/>
                  <a:pt x="8009" y="3003"/>
                  <a:pt x="8009" y="3003"/>
                </a:cubicBezTo>
                <a:cubicBezTo>
                  <a:pt x="8009" y="3003"/>
                  <a:pt x="7991" y="2982"/>
                  <a:pt x="7991" y="2982"/>
                </a:cubicBezTo>
                <a:cubicBezTo>
                  <a:pt x="7991" y="2982"/>
                  <a:pt x="7996" y="2961"/>
                  <a:pt x="7996" y="2961"/>
                </a:cubicBezTo>
                <a:cubicBezTo>
                  <a:pt x="7996" y="2961"/>
                  <a:pt x="8003" y="2940"/>
                  <a:pt x="8003" y="2940"/>
                </a:cubicBezTo>
                <a:cubicBezTo>
                  <a:pt x="8003" y="2940"/>
                  <a:pt x="7995" y="2919"/>
                  <a:pt x="7995" y="2919"/>
                </a:cubicBezTo>
                <a:cubicBezTo>
                  <a:pt x="7995" y="2919"/>
                  <a:pt x="7987" y="2898"/>
                  <a:pt x="7987" y="2898"/>
                </a:cubicBezTo>
                <a:cubicBezTo>
                  <a:pt x="7987" y="2898"/>
                  <a:pt x="7988" y="2877"/>
                  <a:pt x="7988" y="2877"/>
                </a:cubicBezTo>
                <a:cubicBezTo>
                  <a:pt x="7988" y="2877"/>
                  <a:pt x="8007" y="2856"/>
                  <a:pt x="8007" y="2856"/>
                </a:cubicBezTo>
                <a:cubicBezTo>
                  <a:pt x="8007" y="2856"/>
                  <a:pt x="8001" y="2835"/>
                  <a:pt x="8001" y="2835"/>
                </a:cubicBezTo>
                <a:cubicBezTo>
                  <a:pt x="8001" y="2835"/>
                  <a:pt x="7992" y="2815"/>
                  <a:pt x="7992" y="2815"/>
                </a:cubicBezTo>
                <a:cubicBezTo>
                  <a:pt x="7992" y="2815"/>
                  <a:pt x="7973" y="2793"/>
                  <a:pt x="7973" y="2793"/>
                </a:cubicBezTo>
                <a:cubicBezTo>
                  <a:pt x="7973" y="2793"/>
                  <a:pt x="7948" y="2772"/>
                  <a:pt x="7948" y="2772"/>
                </a:cubicBezTo>
                <a:cubicBezTo>
                  <a:pt x="7948" y="2772"/>
                  <a:pt x="7957" y="2752"/>
                  <a:pt x="7957" y="2752"/>
                </a:cubicBezTo>
                <a:cubicBezTo>
                  <a:pt x="7957" y="2752"/>
                  <a:pt x="7947" y="2731"/>
                  <a:pt x="7947" y="2731"/>
                </a:cubicBezTo>
                <a:cubicBezTo>
                  <a:pt x="7947" y="2731"/>
                  <a:pt x="7982" y="2709"/>
                  <a:pt x="7982" y="2709"/>
                </a:cubicBezTo>
                <a:cubicBezTo>
                  <a:pt x="7982" y="2709"/>
                  <a:pt x="8007" y="2689"/>
                  <a:pt x="8007" y="2689"/>
                </a:cubicBezTo>
                <a:cubicBezTo>
                  <a:pt x="8007" y="2689"/>
                  <a:pt x="8010" y="2668"/>
                  <a:pt x="8010" y="2668"/>
                </a:cubicBezTo>
                <a:cubicBezTo>
                  <a:pt x="8010" y="2668"/>
                  <a:pt x="8002" y="2647"/>
                  <a:pt x="8002" y="2647"/>
                </a:cubicBezTo>
                <a:cubicBezTo>
                  <a:pt x="8002" y="2647"/>
                  <a:pt x="7990" y="2626"/>
                  <a:pt x="7990" y="2626"/>
                </a:cubicBezTo>
                <a:cubicBezTo>
                  <a:pt x="7990" y="2626"/>
                  <a:pt x="7983" y="2605"/>
                  <a:pt x="7983" y="2605"/>
                </a:cubicBezTo>
                <a:cubicBezTo>
                  <a:pt x="7983" y="2605"/>
                  <a:pt x="7995" y="2584"/>
                  <a:pt x="7995" y="2584"/>
                </a:cubicBezTo>
                <a:cubicBezTo>
                  <a:pt x="7995" y="2584"/>
                  <a:pt x="8003" y="2564"/>
                  <a:pt x="8003" y="2564"/>
                </a:cubicBezTo>
                <a:cubicBezTo>
                  <a:pt x="8003" y="2564"/>
                  <a:pt x="8001" y="2542"/>
                  <a:pt x="8001" y="2542"/>
                </a:cubicBezTo>
                <a:cubicBezTo>
                  <a:pt x="8001" y="2542"/>
                  <a:pt x="7994" y="2521"/>
                  <a:pt x="7994" y="2521"/>
                </a:cubicBezTo>
                <a:cubicBezTo>
                  <a:pt x="7994" y="2521"/>
                  <a:pt x="7992" y="2501"/>
                  <a:pt x="7992" y="2501"/>
                </a:cubicBezTo>
                <a:cubicBezTo>
                  <a:pt x="7992" y="2501"/>
                  <a:pt x="8000" y="2479"/>
                  <a:pt x="8000" y="2479"/>
                </a:cubicBezTo>
                <a:cubicBezTo>
                  <a:pt x="8000" y="2479"/>
                  <a:pt x="8010" y="2458"/>
                  <a:pt x="8010" y="2458"/>
                </a:cubicBezTo>
                <a:cubicBezTo>
                  <a:pt x="8010" y="2458"/>
                  <a:pt x="8011" y="2438"/>
                  <a:pt x="8011" y="2438"/>
                </a:cubicBezTo>
                <a:cubicBezTo>
                  <a:pt x="8011" y="2438"/>
                  <a:pt x="8012" y="2417"/>
                  <a:pt x="8012" y="2417"/>
                </a:cubicBezTo>
                <a:cubicBezTo>
                  <a:pt x="8012" y="2417"/>
                  <a:pt x="7996" y="2395"/>
                  <a:pt x="7996" y="2395"/>
                </a:cubicBezTo>
                <a:cubicBezTo>
                  <a:pt x="7996" y="2395"/>
                  <a:pt x="8004" y="2375"/>
                  <a:pt x="8004" y="2375"/>
                </a:cubicBezTo>
                <a:cubicBezTo>
                  <a:pt x="8004" y="2375"/>
                  <a:pt x="8002" y="2354"/>
                  <a:pt x="8002" y="2354"/>
                </a:cubicBezTo>
                <a:cubicBezTo>
                  <a:pt x="8002" y="2354"/>
                  <a:pt x="8002" y="2333"/>
                  <a:pt x="8002" y="2333"/>
                </a:cubicBezTo>
                <a:cubicBezTo>
                  <a:pt x="8002" y="2333"/>
                  <a:pt x="7999" y="2312"/>
                  <a:pt x="7999" y="2312"/>
                </a:cubicBezTo>
                <a:cubicBezTo>
                  <a:pt x="7999" y="2312"/>
                  <a:pt x="7996" y="2291"/>
                  <a:pt x="7996" y="2291"/>
                </a:cubicBezTo>
                <a:cubicBezTo>
                  <a:pt x="7996" y="2291"/>
                  <a:pt x="7998" y="2270"/>
                  <a:pt x="7998" y="2270"/>
                </a:cubicBezTo>
                <a:cubicBezTo>
                  <a:pt x="7998" y="2270"/>
                  <a:pt x="8008" y="2250"/>
                  <a:pt x="8008" y="2250"/>
                </a:cubicBezTo>
                <a:cubicBezTo>
                  <a:pt x="8008" y="2250"/>
                  <a:pt x="7991" y="2228"/>
                  <a:pt x="7991" y="2228"/>
                </a:cubicBezTo>
                <a:cubicBezTo>
                  <a:pt x="7991" y="2228"/>
                  <a:pt x="7998" y="2207"/>
                  <a:pt x="7998" y="2207"/>
                </a:cubicBezTo>
                <a:cubicBezTo>
                  <a:pt x="7998" y="2207"/>
                  <a:pt x="7998" y="2187"/>
                  <a:pt x="7998" y="2187"/>
                </a:cubicBezTo>
                <a:cubicBezTo>
                  <a:pt x="7998" y="2187"/>
                  <a:pt x="7997" y="2166"/>
                  <a:pt x="7997" y="2166"/>
                </a:cubicBezTo>
                <a:cubicBezTo>
                  <a:pt x="7997" y="2166"/>
                  <a:pt x="7983" y="2144"/>
                  <a:pt x="7983" y="2144"/>
                </a:cubicBezTo>
                <a:cubicBezTo>
                  <a:pt x="7983" y="2144"/>
                  <a:pt x="7985" y="2124"/>
                  <a:pt x="7985" y="2124"/>
                </a:cubicBezTo>
                <a:cubicBezTo>
                  <a:pt x="7985" y="2124"/>
                  <a:pt x="7980" y="2103"/>
                  <a:pt x="7980" y="2103"/>
                </a:cubicBezTo>
                <a:cubicBezTo>
                  <a:pt x="7980" y="2103"/>
                  <a:pt x="7992" y="2081"/>
                  <a:pt x="7992" y="2081"/>
                </a:cubicBezTo>
                <a:cubicBezTo>
                  <a:pt x="7992" y="2081"/>
                  <a:pt x="8004" y="2061"/>
                  <a:pt x="8004" y="2061"/>
                </a:cubicBezTo>
                <a:cubicBezTo>
                  <a:pt x="8004" y="2061"/>
                  <a:pt x="8010" y="2040"/>
                  <a:pt x="8010" y="2040"/>
                </a:cubicBezTo>
                <a:cubicBezTo>
                  <a:pt x="8010" y="2040"/>
                  <a:pt x="8007" y="2019"/>
                  <a:pt x="8007" y="2019"/>
                </a:cubicBezTo>
                <a:cubicBezTo>
                  <a:pt x="8007" y="2019"/>
                  <a:pt x="8012" y="1998"/>
                  <a:pt x="8012" y="1998"/>
                </a:cubicBezTo>
                <a:cubicBezTo>
                  <a:pt x="8012" y="1998"/>
                  <a:pt x="8009" y="1977"/>
                  <a:pt x="8009" y="1977"/>
                </a:cubicBezTo>
                <a:cubicBezTo>
                  <a:pt x="8009" y="1977"/>
                  <a:pt x="8004" y="1956"/>
                  <a:pt x="8004" y="1956"/>
                </a:cubicBezTo>
                <a:cubicBezTo>
                  <a:pt x="8004" y="1956"/>
                  <a:pt x="7988" y="1936"/>
                  <a:pt x="7988" y="1936"/>
                </a:cubicBezTo>
                <a:cubicBezTo>
                  <a:pt x="7988" y="1936"/>
                  <a:pt x="8001" y="1914"/>
                  <a:pt x="8001" y="1914"/>
                </a:cubicBezTo>
                <a:cubicBezTo>
                  <a:pt x="8001" y="1914"/>
                  <a:pt x="7993" y="1893"/>
                  <a:pt x="7993" y="1893"/>
                </a:cubicBezTo>
                <a:cubicBezTo>
                  <a:pt x="7993" y="1893"/>
                  <a:pt x="7982" y="1873"/>
                  <a:pt x="7982" y="1873"/>
                </a:cubicBezTo>
                <a:cubicBezTo>
                  <a:pt x="7982" y="1873"/>
                  <a:pt x="8001" y="1852"/>
                  <a:pt x="8001" y="1852"/>
                </a:cubicBezTo>
                <a:cubicBezTo>
                  <a:pt x="8001" y="1852"/>
                  <a:pt x="7983" y="1830"/>
                  <a:pt x="7983" y="1830"/>
                </a:cubicBezTo>
                <a:cubicBezTo>
                  <a:pt x="7983" y="1830"/>
                  <a:pt x="7981" y="1810"/>
                  <a:pt x="7981" y="1810"/>
                </a:cubicBezTo>
                <a:cubicBezTo>
                  <a:pt x="7981" y="1810"/>
                  <a:pt x="7989" y="1789"/>
                  <a:pt x="7989" y="1789"/>
                </a:cubicBezTo>
                <a:cubicBezTo>
                  <a:pt x="7989" y="1789"/>
                  <a:pt x="7983" y="1768"/>
                  <a:pt x="7983" y="1768"/>
                </a:cubicBezTo>
                <a:cubicBezTo>
                  <a:pt x="7983" y="1768"/>
                  <a:pt x="8002" y="1747"/>
                  <a:pt x="8002" y="1747"/>
                </a:cubicBezTo>
                <a:cubicBezTo>
                  <a:pt x="8002" y="1747"/>
                  <a:pt x="8002" y="1726"/>
                  <a:pt x="8002" y="1726"/>
                </a:cubicBezTo>
                <a:cubicBezTo>
                  <a:pt x="8002" y="1726"/>
                  <a:pt x="7978" y="1705"/>
                  <a:pt x="7978" y="1705"/>
                </a:cubicBezTo>
                <a:cubicBezTo>
                  <a:pt x="7978" y="1705"/>
                  <a:pt x="7967" y="1684"/>
                  <a:pt x="7967" y="1684"/>
                </a:cubicBezTo>
                <a:cubicBezTo>
                  <a:pt x="7967" y="1684"/>
                  <a:pt x="7984" y="1663"/>
                  <a:pt x="7984" y="1663"/>
                </a:cubicBezTo>
                <a:cubicBezTo>
                  <a:pt x="7984" y="1663"/>
                  <a:pt x="7964" y="1643"/>
                  <a:pt x="7964" y="1643"/>
                </a:cubicBezTo>
                <a:cubicBezTo>
                  <a:pt x="7964" y="1643"/>
                  <a:pt x="7980" y="1622"/>
                  <a:pt x="7980" y="1622"/>
                </a:cubicBezTo>
                <a:cubicBezTo>
                  <a:pt x="7980" y="1622"/>
                  <a:pt x="7952" y="1600"/>
                  <a:pt x="7952" y="1600"/>
                </a:cubicBezTo>
                <a:cubicBezTo>
                  <a:pt x="7952" y="1600"/>
                  <a:pt x="7973" y="1580"/>
                  <a:pt x="7973" y="1580"/>
                </a:cubicBezTo>
                <a:cubicBezTo>
                  <a:pt x="7973" y="1580"/>
                  <a:pt x="7967" y="1559"/>
                  <a:pt x="7967" y="1559"/>
                </a:cubicBezTo>
                <a:cubicBezTo>
                  <a:pt x="7967" y="1559"/>
                  <a:pt x="7957" y="1538"/>
                  <a:pt x="7957" y="1538"/>
                </a:cubicBezTo>
                <a:cubicBezTo>
                  <a:pt x="7957" y="1538"/>
                  <a:pt x="7985" y="1517"/>
                  <a:pt x="7985" y="1517"/>
                </a:cubicBezTo>
                <a:cubicBezTo>
                  <a:pt x="7985" y="1517"/>
                  <a:pt x="7964" y="1496"/>
                  <a:pt x="7964" y="1496"/>
                </a:cubicBezTo>
                <a:cubicBezTo>
                  <a:pt x="7964" y="1496"/>
                  <a:pt x="7936" y="1475"/>
                  <a:pt x="7936" y="1475"/>
                </a:cubicBezTo>
                <a:cubicBezTo>
                  <a:pt x="7936" y="1475"/>
                  <a:pt x="7951" y="1454"/>
                  <a:pt x="7951" y="1454"/>
                </a:cubicBezTo>
                <a:cubicBezTo>
                  <a:pt x="7951" y="1454"/>
                  <a:pt x="7915" y="1433"/>
                  <a:pt x="7915" y="1433"/>
                </a:cubicBezTo>
                <a:cubicBezTo>
                  <a:pt x="7915" y="1433"/>
                  <a:pt x="7894" y="1412"/>
                  <a:pt x="7894" y="1412"/>
                </a:cubicBezTo>
                <a:cubicBezTo>
                  <a:pt x="7894" y="1412"/>
                  <a:pt x="7922" y="1392"/>
                  <a:pt x="7922" y="1392"/>
                </a:cubicBezTo>
                <a:cubicBezTo>
                  <a:pt x="7922" y="1392"/>
                  <a:pt x="7769" y="1370"/>
                  <a:pt x="7769" y="1370"/>
                </a:cubicBezTo>
                <a:cubicBezTo>
                  <a:pt x="7769" y="1370"/>
                  <a:pt x="7574" y="1349"/>
                  <a:pt x="7574" y="1349"/>
                </a:cubicBezTo>
                <a:cubicBezTo>
                  <a:pt x="7574" y="1349"/>
                  <a:pt x="7472" y="1329"/>
                  <a:pt x="7472" y="1329"/>
                </a:cubicBezTo>
                <a:cubicBezTo>
                  <a:pt x="7472" y="1329"/>
                  <a:pt x="7283" y="1308"/>
                  <a:pt x="7283" y="1308"/>
                </a:cubicBezTo>
                <a:cubicBezTo>
                  <a:pt x="7283" y="1308"/>
                  <a:pt x="6420" y="1286"/>
                  <a:pt x="6420" y="1286"/>
                </a:cubicBezTo>
                <a:cubicBezTo>
                  <a:pt x="6420" y="1286"/>
                  <a:pt x="2920" y="1266"/>
                  <a:pt x="2920" y="1266"/>
                </a:cubicBezTo>
                <a:cubicBezTo>
                  <a:pt x="2920" y="1266"/>
                  <a:pt x="0" y="1245"/>
                  <a:pt x="0" y="1245"/>
                </a:cubicBezTo>
                <a:cubicBezTo>
                  <a:pt x="0" y="1245"/>
                  <a:pt x="1449" y="1224"/>
                  <a:pt x="1449" y="1224"/>
                </a:cubicBezTo>
                <a:cubicBezTo>
                  <a:pt x="1449" y="1224"/>
                  <a:pt x="6040" y="1203"/>
                  <a:pt x="6040" y="1203"/>
                </a:cubicBezTo>
                <a:cubicBezTo>
                  <a:pt x="6040" y="1203"/>
                  <a:pt x="7539" y="1182"/>
                  <a:pt x="7539" y="1182"/>
                </a:cubicBezTo>
                <a:cubicBezTo>
                  <a:pt x="7539" y="1182"/>
                  <a:pt x="7655" y="1161"/>
                  <a:pt x="7655" y="1161"/>
                </a:cubicBezTo>
                <a:cubicBezTo>
                  <a:pt x="7655" y="1161"/>
                  <a:pt x="7648" y="1141"/>
                  <a:pt x="7648" y="1141"/>
                </a:cubicBezTo>
                <a:cubicBezTo>
                  <a:pt x="7648" y="1141"/>
                  <a:pt x="7811" y="1119"/>
                  <a:pt x="7811" y="1119"/>
                </a:cubicBezTo>
                <a:cubicBezTo>
                  <a:pt x="7811" y="1119"/>
                  <a:pt x="7957" y="1098"/>
                  <a:pt x="7957" y="1098"/>
                </a:cubicBezTo>
                <a:cubicBezTo>
                  <a:pt x="7957" y="1098"/>
                  <a:pt x="7942" y="1078"/>
                  <a:pt x="7942" y="1078"/>
                </a:cubicBezTo>
                <a:cubicBezTo>
                  <a:pt x="7942" y="1078"/>
                  <a:pt x="7990" y="1056"/>
                  <a:pt x="7990" y="1056"/>
                </a:cubicBezTo>
                <a:cubicBezTo>
                  <a:pt x="7990" y="1056"/>
                  <a:pt x="7962" y="1035"/>
                  <a:pt x="7962" y="1035"/>
                </a:cubicBezTo>
                <a:cubicBezTo>
                  <a:pt x="7962" y="1035"/>
                  <a:pt x="7975" y="1015"/>
                  <a:pt x="7975" y="1015"/>
                </a:cubicBezTo>
                <a:cubicBezTo>
                  <a:pt x="7975" y="1015"/>
                  <a:pt x="8008" y="994"/>
                  <a:pt x="8008" y="994"/>
                </a:cubicBezTo>
                <a:cubicBezTo>
                  <a:pt x="8008" y="994"/>
                  <a:pt x="8004" y="972"/>
                  <a:pt x="8004" y="972"/>
                </a:cubicBezTo>
                <a:cubicBezTo>
                  <a:pt x="8004" y="972"/>
                  <a:pt x="8003" y="952"/>
                  <a:pt x="8003" y="952"/>
                </a:cubicBezTo>
                <a:cubicBezTo>
                  <a:pt x="8003" y="952"/>
                  <a:pt x="8007" y="931"/>
                  <a:pt x="8007" y="931"/>
                </a:cubicBezTo>
                <a:cubicBezTo>
                  <a:pt x="8007" y="931"/>
                  <a:pt x="7982" y="910"/>
                  <a:pt x="7982" y="910"/>
                </a:cubicBezTo>
                <a:cubicBezTo>
                  <a:pt x="7982" y="910"/>
                  <a:pt x="7990" y="889"/>
                  <a:pt x="7990" y="889"/>
                </a:cubicBezTo>
                <a:cubicBezTo>
                  <a:pt x="7990" y="889"/>
                  <a:pt x="7999" y="868"/>
                  <a:pt x="7999" y="868"/>
                </a:cubicBezTo>
                <a:cubicBezTo>
                  <a:pt x="7999" y="868"/>
                  <a:pt x="7989" y="847"/>
                  <a:pt x="7989" y="847"/>
                </a:cubicBezTo>
                <a:cubicBezTo>
                  <a:pt x="7989" y="847"/>
                  <a:pt x="7986" y="827"/>
                  <a:pt x="7986" y="827"/>
                </a:cubicBezTo>
                <a:cubicBezTo>
                  <a:pt x="7986" y="827"/>
                  <a:pt x="7983" y="805"/>
                  <a:pt x="7983" y="805"/>
                </a:cubicBezTo>
                <a:cubicBezTo>
                  <a:pt x="7983" y="805"/>
                  <a:pt x="7994" y="784"/>
                  <a:pt x="7994" y="784"/>
                </a:cubicBezTo>
                <a:cubicBezTo>
                  <a:pt x="7994" y="784"/>
                  <a:pt x="7981" y="764"/>
                  <a:pt x="7981" y="764"/>
                </a:cubicBezTo>
                <a:cubicBezTo>
                  <a:pt x="7981" y="764"/>
                  <a:pt x="7974" y="743"/>
                  <a:pt x="7974" y="743"/>
                </a:cubicBezTo>
                <a:cubicBezTo>
                  <a:pt x="7974" y="743"/>
                  <a:pt x="7996" y="721"/>
                  <a:pt x="7996" y="721"/>
                </a:cubicBezTo>
                <a:cubicBezTo>
                  <a:pt x="7996" y="721"/>
                  <a:pt x="8007" y="701"/>
                  <a:pt x="8007" y="701"/>
                </a:cubicBezTo>
                <a:cubicBezTo>
                  <a:pt x="8007" y="701"/>
                  <a:pt x="7987" y="680"/>
                  <a:pt x="7987" y="680"/>
                </a:cubicBezTo>
                <a:cubicBezTo>
                  <a:pt x="7987" y="680"/>
                  <a:pt x="7980" y="658"/>
                  <a:pt x="7980" y="658"/>
                </a:cubicBezTo>
                <a:cubicBezTo>
                  <a:pt x="7980" y="658"/>
                  <a:pt x="7994" y="638"/>
                  <a:pt x="7994" y="638"/>
                </a:cubicBezTo>
                <a:cubicBezTo>
                  <a:pt x="7994" y="638"/>
                  <a:pt x="8005" y="617"/>
                  <a:pt x="8005" y="617"/>
                </a:cubicBezTo>
                <a:cubicBezTo>
                  <a:pt x="8005" y="617"/>
                  <a:pt x="8009" y="596"/>
                  <a:pt x="8009" y="596"/>
                </a:cubicBezTo>
                <a:cubicBezTo>
                  <a:pt x="8009" y="596"/>
                  <a:pt x="8010" y="575"/>
                  <a:pt x="8010" y="575"/>
                </a:cubicBezTo>
                <a:cubicBezTo>
                  <a:pt x="8010" y="575"/>
                  <a:pt x="8000" y="554"/>
                  <a:pt x="8000" y="554"/>
                </a:cubicBezTo>
                <a:cubicBezTo>
                  <a:pt x="8000" y="554"/>
                  <a:pt x="7972" y="533"/>
                  <a:pt x="7972" y="533"/>
                </a:cubicBezTo>
                <a:cubicBezTo>
                  <a:pt x="7972" y="533"/>
                  <a:pt x="7983" y="513"/>
                  <a:pt x="7983" y="513"/>
                </a:cubicBezTo>
                <a:cubicBezTo>
                  <a:pt x="7983" y="513"/>
                  <a:pt x="7987" y="491"/>
                  <a:pt x="7987" y="491"/>
                </a:cubicBezTo>
                <a:cubicBezTo>
                  <a:pt x="7987" y="491"/>
                  <a:pt x="7995" y="470"/>
                  <a:pt x="7995" y="470"/>
                </a:cubicBezTo>
                <a:cubicBezTo>
                  <a:pt x="7995" y="470"/>
                  <a:pt x="8009" y="450"/>
                  <a:pt x="8009" y="450"/>
                </a:cubicBezTo>
                <a:cubicBezTo>
                  <a:pt x="8009" y="450"/>
                  <a:pt x="8009" y="429"/>
                  <a:pt x="8009" y="429"/>
                </a:cubicBezTo>
                <a:cubicBezTo>
                  <a:pt x="8009" y="429"/>
                  <a:pt x="7991" y="407"/>
                  <a:pt x="7991" y="407"/>
                </a:cubicBezTo>
                <a:cubicBezTo>
                  <a:pt x="7991" y="407"/>
                  <a:pt x="7994" y="387"/>
                  <a:pt x="7994" y="387"/>
                </a:cubicBezTo>
                <a:cubicBezTo>
                  <a:pt x="7994" y="387"/>
                  <a:pt x="8009" y="366"/>
                  <a:pt x="8009" y="366"/>
                </a:cubicBezTo>
                <a:cubicBezTo>
                  <a:pt x="8009" y="366"/>
                  <a:pt x="8005" y="345"/>
                  <a:pt x="8005" y="345"/>
                </a:cubicBezTo>
                <a:cubicBezTo>
                  <a:pt x="8005" y="345"/>
                  <a:pt x="8010" y="324"/>
                  <a:pt x="8010" y="324"/>
                </a:cubicBezTo>
                <a:cubicBezTo>
                  <a:pt x="8010" y="324"/>
                  <a:pt x="8007" y="303"/>
                  <a:pt x="8007" y="303"/>
                </a:cubicBezTo>
                <a:cubicBezTo>
                  <a:pt x="8007" y="303"/>
                  <a:pt x="7991" y="283"/>
                  <a:pt x="7991" y="283"/>
                </a:cubicBezTo>
                <a:cubicBezTo>
                  <a:pt x="7991" y="283"/>
                  <a:pt x="7971" y="261"/>
                  <a:pt x="7971" y="261"/>
                </a:cubicBezTo>
                <a:cubicBezTo>
                  <a:pt x="7971" y="261"/>
                  <a:pt x="7965" y="240"/>
                  <a:pt x="7965" y="240"/>
                </a:cubicBezTo>
                <a:cubicBezTo>
                  <a:pt x="7965" y="240"/>
                  <a:pt x="7991" y="220"/>
                  <a:pt x="7991" y="220"/>
                </a:cubicBezTo>
                <a:cubicBezTo>
                  <a:pt x="7991" y="220"/>
                  <a:pt x="8004" y="199"/>
                  <a:pt x="8004" y="199"/>
                </a:cubicBezTo>
                <a:cubicBezTo>
                  <a:pt x="8004" y="199"/>
                  <a:pt x="7975" y="177"/>
                  <a:pt x="7975" y="177"/>
                </a:cubicBezTo>
                <a:cubicBezTo>
                  <a:pt x="7975" y="177"/>
                  <a:pt x="7996" y="157"/>
                  <a:pt x="7996" y="157"/>
                </a:cubicBezTo>
                <a:cubicBezTo>
                  <a:pt x="7996" y="157"/>
                  <a:pt x="8008" y="136"/>
                  <a:pt x="8008" y="136"/>
                </a:cubicBezTo>
                <a:cubicBezTo>
                  <a:pt x="8008" y="136"/>
                  <a:pt x="7989" y="115"/>
                  <a:pt x="7989" y="115"/>
                </a:cubicBezTo>
                <a:cubicBezTo>
                  <a:pt x="7989" y="115"/>
                  <a:pt x="7974" y="94"/>
                  <a:pt x="7974" y="94"/>
                </a:cubicBezTo>
                <a:cubicBezTo>
                  <a:pt x="7974" y="94"/>
                  <a:pt x="7992" y="73"/>
                  <a:pt x="7992" y="73"/>
                </a:cubicBezTo>
                <a:cubicBezTo>
                  <a:pt x="7992" y="73"/>
                  <a:pt x="7990" y="52"/>
                  <a:pt x="7990" y="52"/>
                </a:cubicBezTo>
                <a:cubicBezTo>
                  <a:pt x="7990" y="52"/>
                  <a:pt x="8012" y="31"/>
                  <a:pt x="8012" y="31"/>
                </a:cubicBezTo>
                <a:cubicBezTo>
                  <a:pt x="8012" y="31"/>
                  <a:pt x="8005" y="10"/>
                  <a:pt x="8005" y="10"/>
                </a:cubicBezTo>
                <a:cubicBezTo>
                  <a:pt x="8005" y="10"/>
                  <a:pt x="8004" y="0"/>
                  <a:pt x="8004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Rahmen">
            <a:extLst>
              <a:ext uri="{FF2B5EF4-FFF2-40B4-BE49-F238E27FC236}">
                <a16:creationId xmlns:a16="http://schemas.microsoft.com/office/drawing/2014/main" id="{598D6994-125B-D8FA-C099-91786B8C8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6" y="1314450"/>
            <a:ext cx="4884738" cy="4879975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f1-Projektion">
            <a:extLst>
              <a:ext uri="{FF2B5EF4-FFF2-40B4-BE49-F238E27FC236}">
                <a16:creationId xmlns:a16="http://schemas.microsoft.com/office/drawing/2014/main" id="{62C0FD73-3025-79FB-3F13-BCB91997DE36}"/>
              </a:ext>
            </a:extLst>
          </p:cNvPr>
          <p:cNvSpPr>
            <a:spLocks/>
          </p:cNvSpPr>
          <p:nvPr/>
        </p:nvSpPr>
        <p:spPr bwMode="auto">
          <a:xfrm>
            <a:off x="6638926" y="198438"/>
            <a:ext cx="4884738" cy="1041400"/>
          </a:xfrm>
          <a:custGeom>
            <a:avLst/>
            <a:gdLst>
              <a:gd name="T0" fmla="*/ 257 w 15000"/>
              <a:gd name="T1" fmla="*/ 3002 h 3199"/>
              <a:gd name="T2" fmla="*/ 274 w 15000"/>
              <a:gd name="T3" fmla="*/ 2484 h 3199"/>
              <a:gd name="T4" fmla="*/ 316 w 15000"/>
              <a:gd name="T5" fmla="*/ 3152 h 3199"/>
              <a:gd name="T6" fmla="*/ 337 w 15000"/>
              <a:gd name="T7" fmla="*/ 2391 h 3199"/>
              <a:gd name="T8" fmla="*/ 354 w 15000"/>
              <a:gd name="T9" fmla="*/ 3099 h 3199"/>
              <a:gd name="T10" fmla="*/ 826 w 15000"/>
              <a:gd name="T11" fmla="*/ 3196 h 3199"/>
              <a:gd name="T12" fmla="*/ 2579 w 15000"/>
              <a:gd name="T13" fmla="*/ 3197 h 3199"/>
              <a:gd name="T14" fmla="*/ 2724 w 15000"/>
              <a:gd name="T15" fmla="*/ 2956 h 3199"/>
              <a:gd name="T16" fmla="*/ 2742 w 15000"/>
              <a:gd name="T17" fmla="*/ 2525 h 3199"/>
              <a:gd name="T18" fmla="*/ 2760 w 15000"/>
              <a:gd name="T19" fmla="*/ 2317 h 3199"/>
              <a:gd name="T20" fmla="*/ 2779 w 15000"/>
              <a:gd name="T21" fmla="*/ 3121 h 3199"/>
              <a:gd name="T22" fmla="*/ 3205 w 15000"/>
              <a:gd name="T23" fmla="*/ 3197 h 3199"/>
              <a:gd name="T24" fmla="*/ 3615 w 15000"/>
              <a:gd name="T25" fmla="*/ 3147 h 3199"/>
              <a:gd name="T26" fmla="*/ 3668 w 15000"/>
              <a:gd name="T27" fmla="*/ 3106 h 3199"/>
              <a:gd name="T28" fmla="*/ 3700 w 15000"/>
              <a:gd name="T29" fmla="*/ 2984 h 3199"/>
              <a:gd name="T30" fmla="*/ 3726 w 15000"/>
              <a:gd name="T31" fmla="*/ 3033 h 3199"/>
              <a:gd name="T32" fmla="*/ 3774 w 15000"/>
              <a:gd name="T33" fmla="*/ 3046 h 3199"/>
              <a:gd name="T34" fmla="*/ 3790 w 15000"/>
              <a:gd name="T35" fmla="*/ 2491 h 3199"/>
              <a:gd name="T36" fmla="*/ 3815 w 15000"/>
              <a:gd name="T37" fmla="*/ 3000 h 3199"/>
              <a:gd name="T38" fmla="*/ 3835 w 15000"/>
              <a:gd name="T39" fmla="*/ 2717 h 3199"/>
              <a:gd name="T40" fmla="*/ 3853 w 15000"/>
              <a:gd name="T41" fmla="*/ 2512 h 3199"/>
              <a:gd name="T42" fmla="*/ 3874 w 15000"/>
              <a:gd name="T43" fmla="*/ 2281 h 3199"/>
              <a:gd name="T44" fmla="*/ 3894 w 15000"/>
              <a:gd name="T45" fmla="*/ 2623 h 3199"/>
              <a:gd name="T46" fmla="*/ 3915 w 15000"/>
              <a:gd name="T47" fmla="*/ 3116 h 3199"/>
              <a:gd name="T48" fmla="*/ 3948 w 15000"/>
              <a:gd name="T49" fmla="*/ 2903 h 3199"/>
              <a:gd name="T50" fmla="*/ 3976 w 15000"/>
              <a:gd name="T51" fmla="*/ 3049 h 3199"/>
              <a:gd name="T52" fmla="*/ 4086 w 15000"/>
              <a:gd name="T53" fmla="*/ 3074 h 3199"/>
              <a:gd name="T54" fmla="*/ 4103 w 15000"/>
              <a:gd name="T55" fmla="*/ 2956 h 3199"/>
              <a:gd name="T56" fmla="*/ 4126 w 15000"/>
              <a:gd name="T57" fmla="*/ 2885 h 3199"/>
              <a:gd name="T58" fmla="*/ 4156 w 15000"/>
              <a:gd name="T59" fmla="*/ 2940 h 3199"/>
              <a:gd name="T60" fmla="*/ 4172 w 15000"/>
              <a:gd name="T61" fmla="*/ 2971 h 3199"/>
              <a:gd name="T62" fmla="*/ 4193 w 15000"/>
              <a:gd name="T63" fmla="*/ 2739 h 3199"/>
              <a:gd name="T64" fmla="*/ 4281 w 15000"/>
              <a:gd name="T65" fmla="*/ 3196 h 3199"/>
              <a:gd name="T66" fmla="*/ 4604 w 15000"/>
              <a:gd name="T67" fmla="*/ 3134 h 3199"/>
              <a:gd name="T68" fmla="*/ 4622 w 15000"/>
              <a:gd name="T69" fmla="*/ 2695 h 3199"/>
              <a:gd name="T70" fmla="*/ 4669 w 15000"/>
              <a:gd name="T71" fmla="*/ 3127 h 3199"/>
              <a:gd name="T72" fmla="*/ 4687 w 15000"/>
              <a:gd name="T73" fmla="*/ 2313 h 3199"/>
              <a:gd name="T74" fmla="*/ 4709 w 15000"/>
              <a:gd name="T75" fmla="*/ 3157 h 3199"/>
              <a:gd name="T76" fmla="*/ 4754 w 15000"/>
              <a:gd name="T77" fmla="*/ 2852 h 3199"/>
              <a:gd name="T78" fmla="*/ 4787 w 15000"/>
              <a:gd name="T79" fmla="*/ 3191 h 3199"/>
              <a:gd name="T80" fmla="*/ 5405 w 15000"/>
              <a:gd name="T81" fmla="*/ 3199 h 3199"/>
              <a:gd name="T82" fmla="*/ 5687 w 15000"/>
              <a:gd name="T83" fmla="*/ 3097 h 3199"/>
              <a:gd name="T84" fmla="*/ 5732 w 15000"/>
              <a:gd name="T85" fmla="*/ 3053 h 3199"/>
              <a:gd name="T86" fmla="*/ 5750 w 15000"/>
              <a:gd name="T87" fmla="*/ 3055 h 3199"/>
              <a:gd name="T88" fmla="*/ 5783 w 15000"/>
              <a:gd name="T89" fmla="*/ 2858 h 3199"/>
              <a:gd name="T90" fmla="*/ 5800 w 15000"/>
              <a:gd name="T91" fmla="*/ 3049 h 3199"/>
              <a:gd name="T92" fmla="*/ 5834 w 15000"/>
              <a:gd name="T93" fmla="*/ 2864 h 3199"/>
              <a:gd name="T94" fmla="*/ 5867 w 15000"/>
              <a:gd name="T95" fmla="*/ 3169 h 3199"/>
              <a:gd name="T96" fmla="*/ 5919 w 15000"/>
              <a:gd name="T97" fmla="*/ 3189 h 3199"/>
              <a:gd name="T98" fmla="*/ 6421 w 15000"/>
              <a:gd name="T99" fmla="*/ 3199 h 3199"/>
              <a:gd name="T100" fmla="*/ 10344 w 15000"/>
              <a:gd name="T101" fmla="*/ 3199 h 3199"/>
              <a:gd name="T102" fmla="*/ 13688 w 15000"/>
              <a:gd name="T103" fmla="*/ 3187 h 3199"/>
              <a:gd name="T104" fmla="*/ 13983 w 15000"/>
              <a:gd name="T105" fmla="*/ 3188 h 3199"/>
              <a:gd name="T106" fmla="*/ 14105 w 15000"/>
              <a:gd name="T107" fmla="*/ 3054 h 3199"/>
              <a:gd name="T108" fmla="*/ 14123 w 15000"/>
              <a:gd name="T109" fmla="*/ 1455 h 3199"/>
              <a:gd name="T110" fmla="*/ 14139 w 15000"/>
              <a:gd name="T111" fmla="*/ 2301 h 3199"/>
              <a:gd name="T112" fmla="*/ 14156 w 15000"/>
              <a:gd name="T113" fmla="*/ 697 h 3199"/>
              <a:gd name="T114" fmla="*/ 14173 w 15000"/>
              <a:gd name="T115" fmla="*/ 694 h 3199"/>
              <a:gd name="T116" fmla="*/ 14189 w 15000"/>
              <a:gd name="T117" fmla="*/ 2429 h 3199"/>
              <a:gd name="T118" fmla="*/ 14206 w 15000"/>
              <a:gd name="T119" fmla="*/ 719 h 3199"/>
              <a:gd name="T120" fmla="*/ 14222 w 15000"/>
              <a:gd name="T121" fmla="*/ 2796 h 3199"/>
              <a:gd name="T122" fmla="*/ 14262 w 15000"/>
              <a:gd name="T123" fmla="*/ 3164 h 3199"/>
              <a:gd name="T124" fmla="*/ 14584 w 15000"/>
              <a:gd name="T125" fmla="*/ 3189 h 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000" h="3199">
                <a:moveTo>
                  <a:pt x="0" y="3198"/>
                </a:moveTo>
                <a:lnTo>
                  <a:pt x="32" y="3198"/>
                </a:lnTo>
                <a:lnTo>
                  <a:pt x="49" y="3198"/>
                </a:lnTo>
                <a:lnTo>
                  <a:pt x="103" y="3198"/>
                </a:lnTo>
                <a:lnTo>
                  <a:pt x="113" y="3198"/>
                </a:lnTo>
                <a:lnTo>
                  <a:pt x="120" y="3197"/>
                </a:lnTo>
                <a:lnTo>
                  <a:pt x="164" y="3196"/>
                </a:lnTo>
                <a:lnTo>
                  <a:pt x="180" y="3196"/>
                </a:lnTo>
                <a:lnTo>
                  <a:pt x="188" y="3195"/>
                </a:lnTo>
                <a:lnTo>
                  <a:pt x="194" y="3193"/>
                </a:lnTo>
                <a:lnTo>
                  <a:pt x="199" y="3192"/>
                </a:lnTo>
                <a:lnTo>
                  <a:pt x="213" y="3192"/>
                </a:lnTo>
                <a:lnTo>
                  <a:pt x="219" y="3191"/>
                </a:lnTo>
                <a:lnTo>
                  <a:pt x="225" y="3190"/>
                </a:lnTo>
                <a:lnTo>
                  <a:pt x="229" y="3188"/>
                </a:lnTo>
                <a:lnTo>
                  <a:pt x="232" y="3186"/>
                </a:lnTo>
                <a:lnTo>
                  <a:pt x="235" y="3184"/>
                </a:lnTo>
                <a:lnTo>
                  <a:pt x="239" y="3180"/>
                </a:lnTo>
                <a:lnTo>
                  <a:pt x="240" y="3178"/>
                </a:lnTo>
                <a:lnTo>
                  <a:pt x="242" y="3174"/>
                </a:lnTo>
                <a:lnTo>
                  <a:pt x="244" y="3170"/>
                </a:lnTo>
                <a:lnTo>
                  <a:pt x="246" y="3164"/>
                </a:lnTo>
                <a:lnTo>
                  <a:pt x="247" y="3155"/>
                </a:lnTo>
                <a:lnTo>
                  <a:pt x="248" y="3150"/>
                </a:lnTo>
                <a:lnTo>
                  <a:pt x="249" y="3144"/>
                </a:lnTo>
                <a:lnTo>
                  <a:pt x="250" y="3138"/>
                </a:lnTo>
                <a:lnTo>
                  <a:pt x="251" y="3130"/>
                </a:lnTo>
                <a:lnTo>
                  <a:pt x="252" y="3121"/>
                </a:lnTo>
                <a:lnTo>
                  <a:pt x="253" y="3111"/>
                </a:lnTo>
                <a:lnTo>
                  <a:pt x="253" y="3099"/>
                </a:lnTo>
                <a:lnTo>
                  <a:pt x="254" y="3085"/>
                </a:lnTo>
                <a:lnTo>
                  <a:pt x="255" y="3067"/>
                </a:lnTo>
                <a:lnTo>
                  <a:pt x="255" y="3057"/>
                </a:lnTo>
                <a:lnTo>
                  <a:pt x="256" y="3045"/>
                </a:lnTo>
                <a:lnTo>
                  <a:pt x="256" y="3032"/>
                </a:lnTo>
                <a:lnTo>
                  <a:pt x="257" y="3018"/>
                </a:lnTo>
                <a:lnTo>
                  <a:pt x="257" y="3002"/>
                </a:lnTo>
                <a:lnTo>
                  <a:pt x="258" y="2984"/>
                </a:lnTo>
                <a:lnTo>
                  <a:pt x="258" y="2964"/>
                </a:lnTo>
                <a:lnTo>
                  <a:pt x="258" y="2942"/>
                </a:lnTo>
                <a:lnTo>
                  <a:pt x="259" y="2918"/>
                </a:lnTo>
                <a:lnTo>
                  <a:pt x="259" y="2893"/>
                </a:lnTo>
                <a:lnTo>
                  <a:pt x="260" y="2865"/>
                </a:lnTo>
                <a:lnTo>
                  <a:pt x="260" y="2836"/>
                </a:lnTo>
                <a:lnTo>
                  <a:pt x="260" y="2805"/>
                </a:lnTo>
                <a:lnTo>
                  <a:pt x="261" y="2773"/>
                </a:lnTo>
                <a:lnTo>
                  <a:pt x="261" y="2740"/>
                </a:lnTo>
                <a:lnTo>
                  <a:pt x="262" y="2706"/>
                </a:lnTo>
                <a:lnTo>
                  <a:pt x="262" y="2673"/>
                </a:lnTo>
                <a:lnTo>
                  <a:pt x="263" y="2641"/>
                </a:lnTo>
                <a:lnTo>
                  <a:pt x="263" y="2610"/>
                </a:lnTo>
                <a:lnTo>
                  <a:pt x="263" y="2580"/>
                </a:lnTo>
                <a:lnTo>
                  <a:pt x="264" y="2552"/>
                </a:lnTo>
                <a:lnTo>
                  <a:pt x="264" y="2525"/>
                </a:lnTo>
                <a:lnTo>
                  <a:pt x="265" y="2500"/>
                </a:lnTo>
                <a:lnTo>
                  <a:pt x="265" y="2477"/>
                </a:lnTo>
                <a:lnTo>
                  <a:pt x="265" y="2454"/>
                </a:lnTo>
                <a:lnTo>
                  <a:pt x="266" y="2432"/>
                </a:lnTo>
                <a:lnTo>
                  <a:pt x="267" y="2410"/>
                </a:lnTo>
                <a:lnTo>
                  <a:pt x="267" y="2387"/>
                </a:lnTo>
                <a:lnTo>
                  <a:pt x="267" y="2365"/>
                </a:lnTo>
                <a:lnTo>
                  <a:pt x="268" y="2341"/>
                </a:lnTo>
                <a:lnTo>
                  <a:pt x="268" y="2317"/>
                </a:lnTo>
                <a:lnTo>
                  <a:pt x="269" y="2294"/>
                </a:lnTo>
                <a:lnTo>
                  <a:pt x="269" y="2271"/>
                </a:lnTo>
                <a:lnTo>
                  <a:pt x="269" y="2251"/>
                </a:lnTo>
                <a:lnTo>
                  <a:pt x="270" y="2235"/>
                </a:lnTo>
                <a:lnTo>
                  <a:pt x="271" y="2231"/>
                </a:lnTo>
                <a:lnTo>
                  <a:pt x="272" y="2249"/>
                </a:lnTo>
                <a:lnTo>
                  <a:pt x="272" y="2278"/>
                </a:lnTo>
                <a:lnTo>
                  <a:pt x="272" y="2318"/>
                </a:lnTo>
                <a:lnTo>
                  <a:pt x="273" y="2366"/>
                </a:lnTo>
                <a:lnTo>
                  <a:pt x="273" y="2422"/>
                </a:lnTo>
                <a:lnTo>
                  <a:pt x="274" y="2484"/>
                </a:lnTo>
                <a:lnTo>
                  <a:pt x="274" y="2547"/>
                </a:lnTo>
                <a:lnTo>
                  <a:pt x="274" y="2610"/>
                </a:lnTo>
                <a:lnTo>
                  <a:pt x="275" y="2669"/>
                </a:lnTo>
                <a:lnTo>
                  <a:pt x="275" y="2724"/>
                </a:lnTo>
                <a:lnTo>
                  <a:pt x="276" y="2773"/>
                </a:lnTo>
                <a:lnTo>
                  <a:pt x="276" y="2816"/>
                </a:lnTo>
                <a:lnTo>
                  <a:pt x="277" y="2853"/>
                </a:lnTo>
                <a:lnTo>
                  <a:pt x="277" y="2885"/>
                </a:lnTo>
                <a:lnTo>
                  <a:pt x="278" y="2913"/>
                </a:lnTo>
                <a:lnTo>
                  <a:pt x="278" y="2937"/>
                </a:lnTo>
                <a:lnTo>
                  <a:pt x="278" y="2958"/>
                </a:lnTo>
                <a:lnTo>
                  <a:pt x="279" y="2976"/>
                </a:lnTo>
                <a:lnTo>
                  <a:pt x="279" y="2993"/>
                </a:lnTo>
                <a:lnTo>
                  <a:pt x="280" y="3008"/>
                </a:lnTo>
                <a:lnTo>
                  <a:pt x="280" y="3022"/>
                </a:lnTo>
                <a:lnTo>
                  <a:pt x="280" y="3034"/>
                </a:lnTo>
                <a:lnTo>
                  <a:pt x="281" y="3046"/>
                </a:lnTo>
                <a:lnTo>
                  <a:pt x="281" y="3056"/>
                </a:lnTo>
                <a:lnTo>
                  <a:pt x="282" y="3066"/>
                </a:lnTo>
                <a:lnTo>
                  <a:pt x="283" y="3084"/>
                </a:lnTo>
                <a:lnTo>
                  <a:pt x="283" y="3099"/>
                </a:lnTo>
                <a:lnTo>
                  <a:pt x="284" y="3112"/>
                </a:lnTo>
                <a:lnTo>
                  <a:pt x="285" y="3123"/>
                </a:lnTo>
                <a:lnTo>
                  <a:pt x="286" y="3132"/>
                </a:lnTo>
                <a:lnTo>
                  <a:pt x="287" y="3139"/>
                </a:lnTo>
                <a:lnTo>
                  <a:pt x="288" y="3146"/>
                </a:lnTo>
                <a:lnTo>
                  <a:pt x="289" y="3154"/>
                </a:lnTo>
                <a:lnTo>
                  <a:pt x="291" y="3160"/>
                </a:lnTo>
                <a:lnTo>
                  <a:pt x="293" y="3164"/>
                </a:lnTo>
                <a:lnTo>
                  <a:pt x="294" y="3167"/>
                </a:lnTo>
                <a:lnTo>
                  <a:pt x="298" y="3170"/>
                </a:lnTo>
                <a:lnTo>
                  <a:pt x="304" y="3170"/>
                </a:lnTo>
                <a:lnTo>
                  <a:pt x="308" y="3169"/>
                </a:lnTo>
                <a:lnTo>
                  <a:pt x="311" y="3165"/>
                </a:lnTo>
                <a:lnTo>
                  <a:pt x="313" y="3162"/>
                </a:lnTo>
                <a:lnTo>
                  <a:pt x="314" y="3158"/>
                </a:lnTo>
                <a:lnTo>
                  <a:pt x="316" y="3152"/>
                </a:lnTo>
                <a:lnTo>
                  <a:pt x="318" y="3145"/>
                </a:lnTo>
                <a:lnTo>
                  <a:pt x="319" y="3140"/>
                </a:lnTo>
                <a:lnTo>
                  <a:pt x="319" y="3134"/>
                </a:lnTo>
                <a:lnTo>
                  <a:pt x="320" y="3128"/>
                </a:lnTo>
                <a:lnTo>
                  <a:pt x="321" y="3121"/>
                </a:lnTo>
                <a:lnTo>
                  <a:pt x="322" y="3112"/>
                </a:lnTo>
                <a:lnTo>
                  <a:pt x="323" y="3102"/>
                </a:lnTo>
                <a:lnTo>
                  <a:pt x="324" y="3090"/>
                </a:lnTo>
                <a:lnTo>
                  <a:pt x="324" y="3077"/>
                </a:lnTo>
                <a:lnTo>
                  <a:pt x="325" y="3059"/>
                </a:lnTo>
                <a:lnTo>
                  <a:pt x="326" y="3049"/>
                </a:lnTo>
                <a:lnTo>
                  <a:pt x="326" y="3038"/>
                </a:lnTo>
                <a:lnTo>
                  <a:pt x="327" y="3026"/>
                </a:lnTo>
                <a:lnTo>
                  <a:pt x="327" y="3011"/>
                </a:lnTo>
                <a:lnTo>
                  <a:pt x="328" y="2996"/>
                </a:lnTo>
                <a:lnTo>
                  <a:pt x="328" y="2978"/>
                </a:lnTo>
                <a:lnTo>
                  <a:pt x="328" y="2958"/>
                </a:lnTo>
                <a:lnTo>
                  <a:pt x="329" y="2937"/>
                </a:lnTo>
                <a:lnTo>
                  <a:pt x="329" y="2913"/>
                </a:lnTo>
                <a:lnTo>
                  <a:pt x="330" y="2888"/>
                </a:lnTo>
                <a:lnTo>
                  <a:pt x="330" y="2861"/>
                </a:lnTo>
                <a:lnTo>
                  <a:pt x="330" y="2831"/>
                </a:lnTo>
                <a:lnTo>
                  <a:pt x="331" y="2800"/>
                </a:lnTo>
                <a:lnTo>
                  <a:pt x="331" y="2768"/>
                </a:lnTo>
                <a:lnTo>
                  <a:pt x="332" y="2734"/>
                </a:lnTo>
                <a:lnTo>
                  <a:pt x="332" y="2700"/>
                </a:lnTo>
                <a:lnTo>
                  <a:pt x="333" y="2666"/>
                </a:lnTo>
                <a:lnTo>
                  <a:pt x="333" y="2632"/>
                </a:lnTo>
                <a:lnTo>
                  <a:pt x="333" y="2599"/>
                </a:lnTo>
                <a:lnTo>
                  <a:pt x="334" y="2568"/>
                </a:lnTo>
                <a:lnTo>
                  <a:pt x="334" y="2539"/>
                </a:lnTo>
                <a:lnTo>
                  <a:pt x="335" y="2511"/>
                </a:lnTo>
                <a:lnTo>
                  <a:pt x="335" y="2485"/>
                </a:lnTo>
                <a:lnTo>
                  <a:pt x="335" y="2460"/>
                </a:lnTo>
                <a:lnTo>
                  <a:pt x="336" y="2436"/>
                </a:lnTo>
                <a:lnTo>
                  <a:pt x="337" y="2413"/>
                </a:lnTo>
                <a:lnTo>
                  <a:pt x="337" y="2391"/>
                </a:lnTo>
                <a:lnTo>
                  <a:pt x="337" y="2368"/>
                </a:lnTo>
                <a:lnTo>
                  <a:pt x="338" y="2345"/>
                </a:lnTo>
                <a:lnTo>
                  <a:pt x="338" y="2321"/>
                </a:lnTo>
                <a:lnTo>
                  <a:pt x="339" y="2297"/>
                </a:lnTo>
                <a:lnTo>
                  <a:pt x="339" y="2273"/>
                </a:lnTo>
                <a:lnTo>
                  <a:pt x="339" y="2249"/>
                </a:lnTo>
                <a:lnTo>
                  <a:pt x="340" y="2227"/>
                </a:lnTo>
                <a:lnTo>
                  <a:pt x="340" y="2209"/>
                </a:lnTo>
                <a:lnTo>
                  <a:pt x="341" y="2196"/>
                </a:lnTo>
                <a:lnTo>
                  <a:pt x="342" y="2195"/>
                </a:lnTo>
                <a:lnTo>
                  <a:pt x="342" y="2210"/>
                </a:lnTo>
                <a:lnTo>
                  <a:pt x="342" y="2236"/>
                </a:lnTo>
                <a:lnTo>
                  <a:pt x="343" y="2272"/>
                </a:lnTo>
                <a:lnTo>
                  <a:pt x="343" y="2320"/>
                </a:lnTo>
                <a:lnTo>
                  <a:pt x="344" y="2375"/>
                </a:lnTo>
                <a:lnTo>
                  <a:pt x="344" y="2437"/>
                </a:lnTo>
                <a:lnTo>
                  <a:pt x="344" y="2502"/>
                </a:lnTo>
                <a:lnTo>
                  <a:pt x="345" y="2567"/>
                </a:lnTo>
                <a:lnTo>
                  <a:pt x="345" y="2630"/>
                </a:lnTo>
                <a:lnTo>
                  <a:pt x="346" y="2689"/>
                </a:lnTo>
                <a:lnTo>
                  <a:pt x="346" y="2742"/>
                </a:lnTo>
                <a:lnTo>
                  <a:pt x="347" y="2789"/>
                </a:lnTo>
                <a:lnTo>
                  <a:pt x="347" y="2830"/>
                </a:lnTo>
                <a:lnTo>
                  <a:pt x="348" y="2866"/>
                </a:lnTo>
                <a:lnTo>
                  <a:pt x="348" y="2896"/>
                </a:lnTo>
                <a:lnTo>
                  <a:pt x="348" y="2922"/>
                </a:lnTo>
                <a:lnTo>
                  <a:pt x="349" y="2945"/>
                </a:lnTo>
                <a:lnTo>
                  <a:pt x="349" y="2966"/>
                </a:lnTo>
                <a:lnTo>
                  <a:pt x="349" y="2984"/>
                </a:lnTo>
                <a:lnTo>
                  <a:pt x="350" y="3000"/>
                </a:lnTo>
                <a:lnTo>
                  <a:pt x="350" y="3015"/>
                </a:lnTo>
                <a:lnTo>
                  <a:pt x="351" y="3028"/>
                </a:lnTo>
                <a:lnTo>
                  <a:pt x="351" y="3041"/>
                </a:lnTo>
                <a:lnTo>
                  <a:pt x="352" y="3052"/>
                </a:lnTo>
                <a:lnTo>
                  <a:pt x="352" y="3063"/>
                </a:lnTo>
                <a:lnTo>
                  <a:pt x="353" y="3082"/>
                </a:lnTo>
                <a:lnTo>
                  <a:pt x="354" y="3099"/>
                </a:lnTo>
                <a:lnTo>
                  <a:pt x="355" y="3113"/>
                </a:lnTo>
                <a:lnTo>
                  <a:pt x="355" y="3124"/>
                </a:lnTo>
                <a:lnTo>
                  <a:pt x="356" y="3134"/>
                </a:lnTo>
                <a:lnTo>
                  <a:pt x="357" y="3142"/>
                </a:lnTo>
                <a:lnTo>
                  <a:pt x="358" y="3149"/>
                </a:lnTo>
                <a:lnTo>
                  <a:pt x="359" y="3155"/>
                </a:lnTo>
                <a:lnTo>
                  <a:pt x="360" y="3159"/>
                </a:lnTo>
                <a:lnTo>
                  <a:pt x="362" y="3166"/>
                </a:lnTo>
                <a:lnTo>
                  <a:pt x="363" y="3171"/>
                </a:lnTo>
                <a:lnTo>
                  <a:pt x="365" y="3174"/>
                </a:lnTo>
                <a:lnTo>
                  <a:pt x="367" y="3177"/>
                </a:lnTo>
                <a:lnTo>
                  <a:pt x="370" y="3181"/>
                </a:lnTo>
                <a:lnTo>
                  <a:pt x="373" y="3184"/>
                </a:lnTo>
                <a:lnTo>
                  <a:pt x="378" y="3187"/>
                </a:lnTo>
                <a:lnTo>
                  <a:pt x="382" y="3188"/>
                </a:lnTo>
                <a:lnTo>
                  <a:pt x="385" y="3190"/>
                </a:lnTo>
                <a:lnTo>
                  <a:pt x="392" y="3192"/>
                </a:lnTo>
                <a:lnTo>
                  <a:pt x="398" y="3193"/>
                </a:lnTo>
                <a:lnTo>
                  <a:pt x="403" y="3195"/>
                </a:lnTo>
                <a:lnTo>
                  <a:pt x="420" y="3194"/>
                </a:lnTo>
                <a:lnTo>
                  <a:pt x="425" y="3196"/>
                </a:lnTo>
                <a:lnTo>
                  <a:pt x="432" y="3196"/>
                </a:lnTo>
                <a:lnTo>
                  <a:pt x="444" y="3197"/>
                </a:lnTo>
                <a:lnTo>
                  <a:pt x="459" y="3198"/>
                </a:lnTo>
                <a:lnTo>
                  <a:pt x="473" y="3199"/>
                </a:lnTo>
                <a:lnTo>
                  <a:pt x="482" y="3197"/>
                </a:lnTo>
                <a:lnTo>
                  <a:pt x="496" y="3197"/>
                </a:lnTo>
                <a:lnTo>
                  <a:pt x="508" y="3198"/>
                </a:lnTo>
                <a:lnTo>
                  <a:pt x="564" y="3198"/>
                </a:lnTo>
                <a:lnTo>
                  <a:pt x="575" y="3199"/>
                </a:lnTo>
                <a:lnTo>
                  <a:pt x="606" y="3199"/>
                </a:lnTo>
                <a:lnTo>
                  <a:pt x="619" y="3198"/>
                </a:lnTo>
                <a:lnTo>
                  <a:pt x="638" y="3198"/>
                </a:lnTo>
                <a:lnTo>
                  <a:pt x="654" y="3199"/>
                </a:lnTo>
                <a:lnTo>
                  <a:pt x="805" y="3199"/>
                </a:lnTo>
                <a:lnTo>
                  <a:pt x="821" y="3198"/>
                </a:lnTo>
                <a:lnTo>
                  <a:pt x="826" y="3196"/>
                </a:lnTo>
                <a:lnTo>
                  <a:pt x="839" y="3196"/>
                </a:lnTo>
                <a:lnTo>
                  <a:pt x="843" y="3198"/>
                </a:lnTo>
                <a:lnTo>
                  <a:pt x="849" y="3199"/>
                </a:lnTo>
                <a:lnTo>
                  <a:pt x="879" y="3199"/>
                </a:lnTo>
                <a:lnTo>
                  <a:pt x="887" y="3198"/>
                </a:lnTo>
                <a:lnTo>
                  <a:pt x="893" y="3197"/>
                </a:lnTo>
                <a:lnTo>
                  <a:pt x="897" y="3196"/>
                </a:lnTo>
                <a:lnTo>
                  <a:pt x="909" y="3196"/>
                </a:lnTo>
                <a:lnTo>
                  <a:pt x="914" y="3198"/>
                </a:lnTo>
                <a:lnTo>
                  <a:pt x="928" y="3199"/>
                </a:lnTo>
                <a:lnTo>
                  <a:pt x="950" y="3199"/>
                </a:lnTo>
                <a:lnTo>
                  <a:pt x="1000" y="3199"/>
                </a:lnTo>
                <a:lnTo>
                  <a:pt x="1217" y="3199"/>
                </a:lnTo>
                <a:lnTo>
                  <a:pt x="1295" y="3199"/>
                </a:lnTo>
                <a:lnTo>
                  <a:pt x="1314" y="3199"/>
                </a:lnTo>
                <a:lnTo>
                  <a:pt x="1422" y="3199"/>
                </a:lnTo>
                <a:lnTo>
                  <a:pt x="1474" y="3199"/>
                </a:lnTo>
                <a:lnTo>
                  <a:pt x="1624" y="3199"/>
                </a:lnTo>
                <a:lnTo>
                  <a:pt x="1640" y="3199"/>
                </a:lnTo>
                <a:lnTo>
                  <a:pt x="1829" y="3199"/>
                </a:lnTo>
                <a:lnTo>
                  <a:pt x="1835" y="3199"/>
                </a:lnTo>
                <a:lnTo>
                  <a:pt x="2100" y="3199"/>
                </a:lnTo>
                <a:lnTo>
                  <a:pt x="2146" y="3199"/>
                </a:lnTo>
                <a:lnTo>
                  <a:pt x="2184" y="3199"/>
                </a:lnTo>
                <a:lnTo>
                  <a:pt x="2204" y="3198"/>
                </a:lnTo>
                <a:lnTo>
                  <a:pt x="2210" y="3198"/>
                </a:lnTo>
                <a:lnTo>
                  <a:pt x="2216" y="3196"/>
                </a:lnTo>
                <a:lnTo>
                  <a:pt x="2219" y="3196"/>
                </a:lnTo>
                <a:lnTo>
                  <a:pt x="2255" y="3196"/>
                </a:lnTo>
                <a:lnTo>
                  <a:pt x="2262" y="3198"/>
                </a:lnTo>
                <a:lnTo>
                  <a:pt x="2282" y="3198"/>
                </a:lnTo>
                <a:lnTo>
                  <a:pt x="2414" y="3198"/>
                </a:lnTo>
                <a:lnTo>
                  <a:pt x="2448" y="3198"/>
                </a:lnTo>
                <a:lnTo>
                  <a:pt x="2506" y="3198"/>
                </a:lnTo>
                <a:lnTo>
                  <a:pt x="2522" y="3198"/>
                </a:lnTo>
                <a:lnTo>
                  <a:pt x="2570" y="3197"/>
                </a:lnTo>
                <a:lnTo>
                  <a:pt x="2579" y="3197"/>
                </a:lnTo>
                <a:lnTo>
                  <a:pt x="2587" y="3196"/>
                </a:lnTo>
                <a:lnTo>
                  <a:pt x="2595" y="3195"/>
                </a:lnTo>
                <a:lnTo>
                  <a:pt x="2609" y="3195"/>
                </a:lnTo>
                <a:lnTo>
                  <a:pt x="2618" y="3194"/>
                </a:lnTo>
                <a:lnTo>
                  <a:pt x="2628" y="3194"/>
                </a:lnTo>
                <a:lnTo>
                  <a:pt x="2644" y="3194"/>
                </a:lnTo>
                <a:lnTo>
                  <a:pt x="2653" y="3194"/>
                </a:lnTo>
                <a:lnTo>
                  <a:pt x="2662" y="3193"/>
                </a:lnTo>
                <a:lnTo>
                  <a:pt x="2669" y="3192"/>
                </a:lnTo>
                <a:lnTo>
                  <a:pt x="2675" y="3192"/>
                </a:lnTo>
                <a:lnTo>
                  <a:pt x="2682" y="3190"/>
                </a:lnTo>
                <a:lnTo>
                  <a:pt x="2687" y="3189"/>
                </a:lnTo>
                <a:lnTo>
                  <a:pt x="2693" y="3187"/>
                </a:lnTo>
                <a:lnTo>
                  <a:pt x="2697" y="3185"/>
                </a:lnTo>
                <a:lnTo>
                  <a:pt x="2701" y="3183"/>
                </a:lnTo>
                <a:lnTo>
                  <a:pt x="2704" y="3179"/>
                </a:lnTo>
                <a:lnTo>
                  <a:pt x="2706" y="3176"/>
                </a:lnTo>
                <a:lnTo>
                  <a:pt x="2708" y="3173"/>
                </a:lnTo>
                <a:lnTo>
                  <a:pt x="2709" y="3169"/>
                </a:lnTo>
                <a:lnTo>
                  <a:pt x="2711" y="3163"/>
                </a:lnTo>
                <a:lnTo>
                  <a:pt x="2713" y="3156"/>
                </a:lnTo>
                <a:lnTo>
                  <a:pt x="2714" y="3146"/>
                </a:lnTo>
                <a:lnTo>
                  <a:pt x="2715" y="3140"/>
                </a:lnTo>
                <a:lnTo>
                  <a:pt x="2716" y="3134"/>
                </a:lnTo>
                <a:lnTo>
                  <a:pt x="2717" y="3126"/>
                </a:lnTo>
                <a:lnTo>
                  <a:pt x="2718" y="3117"/>
                </a:lnTo>
                <a:lnTo>
                  <a:pt x="2719" y="3106"/>
                </a:lnTo>
                <a:lnTo>
                  <a:pt x="2720" y="3093"/>
                </a:lnTo>
                <a:lnTo>
                  <a:pt x="2720" y="3077"/>
                </a:lnTo>
                <a:lnTo>
                  <a:pt x="2721" y="3058"/>
                </a:lnTo>
                <a:lnTo>
                  <a:pt x="2722" y="3047"/>
                </a:lnTo>
                <a:lnTo>
                  <a:pt x="2722" y="3035"/>
                </a:lnTo>
                <a:lnTo>
                  <a:pt x="2723" y="3022"/>
                </a:lnTo>
                <a:lnTo>
                  <a:pt x="2723" y="3007"/>
                </a:lnTo>
                <a:lnTo>
                  <a:pt x="2723" y="2992"/>
                </a:lnTo>
                <a:lnTo>
                  <a:pt x="2724" y="2975"/>
                </a:lnTo>
                <a:lnTo>
                  <a:pt x="2724" y="2956"/>
                </a:lnTo>
                <a:lnTo>
                  <a:pt x="2725" y="2937"/>
                </a:lnTo>
                <a:lnTo>
                  <a:pt x="2725" y="2917"/>
                </a:lnTo>
                <a:lnTo>
                  <a:pt x="2725" y="2895"/>
                </a:lnTo>
                <a:lnTo>
                  <a:pt x="2726" y="2873"/>
                </a:lnTo>
                <a:lnTo>
                  <a:pt x="2727" y="2850"/>
                </a:lnTo>
                <a:lnTo>
                  <a:pt x="2727" y="2826"/>
                </a:lnTo>
                <a:lnTo>
                  <a:pt x="2727" y="2802"/>
                </a:lnTo>
                <a:lnTo>
                  <a:pt x="2728" y="2777"/>
                </a:lnTo>
                <a:lnTo>
                  <a:pt x="2728" y="2752"/>
                </a:lnTo>
                <a:lnTo>
                  <a:pt x="2729" y="2726"/>
                </a:lnTo>
                <a:lnTo>
                  <a:pt x="2729" y="2700"/>
                </a:lnTo>
                <a:lnTo>
                  <a:pt x="2729" y="2673"/>
                </a:lnTo>
                <a:lnTo>
                  <a:pt x="2730" y="2647"/>
                </a:lnTo>
                <a:lnTo>
                  <a:pt x="2730" y="2620"/>
                </a:lnTo>
                <a:lnTo>
                  <a:pt x="2731" y="2593"/>
                </a:lnTo>
                <a:lnTo>
                  <a:pt x="2731" y="2565"/>
                </a:lnTo>
                <a:lnTo>
                  <a:pt x="2732" y="2537"/>
                </a:lnTo>
                <a:lnTo>
                  <a:pt x="2732" y="2510"/>
                </a:lnTo>
                <a:lnTo>
                  <a:pt x="2732" y="2482"/>
                </a:lnTo>
                <a:lnTo>
                  <a:pt x="2733" y="2455"/>
                </a:lnTo>
                <a:lnTo>
                  <a:pt x="2733" y="2429"/>
                </a:lnTo>
                <a:lnTo>
                  <a:pt x="2734" y="2405"/>
                </a:lnTo>
                <a:lnTo>
                  <a:pt x="2734" y="2384"/>
                </a:lnTo>
                <a:lnTo>
                  <a:pt x="2734" y="2367"/>
                </a:lnTo>
                <a:lnTo>
                  <a:pt x="2735" y="2354"/>
                </a:lnTo>
                <a:lnTo>
                  <a:pt x="2736" y="2337"/>
                </a:lnTo>
                <a:lnTo>
                  <a:pt x="2737" y="2340"/>
                </a:lnTo>
                <a:lnTo>
                  <a:pt x="2738" y="2358"/>
                </a:lnTo>
                <a:lnTo>
                  <a:pt x="2738" y="2372"/>
                </a:lnTo>
                <a:lnTo>
                  <a:pt x="2739" y="2387"/>
                </a:lnTo>
                <a:lnTo>
                  <a:pt x="2739" y="2403"/>
                </a:lnTo>
                <a:lnTo>
                  <a:pt x="2739" y="2421"/>
                </a:lnTo>
                <a:lnTo>
                  <a:pt x="2740" y="2439"/>
                </a:lnTo>
                <a:lnTo>
                  <a:pt x="2740" y="2459"/>
                </a:lnTo>
                <a:lnTo>
                  <a:pt x="2741" y="2479"/>
                </a:lnTo>
                <a:lnTo>
                  <a:pt x="2741" y="2501"/>
                </a:lnTo>
                <a:lnTo>
                  <a:pt x="2742" y="2525"/>
                </a:lnTo>
                <a:lnTo>
                  <a:pt x="2742" y="2549"/>
                </a:lnTo>
                <a:lnTo>
                  <a:pt x="2743" y="2574"/>
                </a:lnTo>
                <a:lnTo>
                  <a:pt x="2743" y="2600"/>
                </a:lnTo>
                <a:lnTo>
                  <a:pt x="2743" y="2626"/>
                </a:lnTo>
                <a:lnTo>
                  <a:pt x="2744" y="2652"/>
                </a:lnTo>
                <a:lnTo>
                  <a:pt x="2744" y="2677"/>
                </a:lnTo>
                <a:lnTo>
                  <a:pt x="2745" y="2701"/>
                </a:lnTo>
                <a:lnTo>
                  <a:pt x="2745" y="2723"/>
                </a:lnTo>
                <a:lnTo>
                  <a:pt x="2745" y="2744"/>
                </a:lnTo>
                <a:lnTo>
                  <a:pt x="2746" y="2762"/>
                </a:lnTo>
                <a:lnTo>
                  <a:pt x="2746" y="2776"/>
                </a:lnTo>
                <a:lnTo>
                  <a:pt x="2747" y="2795"/>
                </a:lnTo>
                <a:lnTo>
                  <a:pt x="2749" y="2793"/>
                </a:lnTo>
                <a:lnTo>
                  <a:pt x="2750" y="2775"/>
                </a:lnTo>
                <a:lnTo>
                  <a:pt x="2750" y="2763"/>
                </a:lnTo>
                <a:lnTo>
                  <a:pt x="2750" y="2750"/>
                </a:lnTo>
                <a:lnTo>
                  <a:pt x="2751" y="2734"/>
                </a:lnTo>
                <a:lnTo>
                  <a:pt x="2752" y="2718"/>
                </a:lnTo>
                <a:lnTo>
                  <a:pt x="2752" y="2700"/>
                </a:lnTo>
                <a:lnTo>
                  <a:pt x="2752" y="2682"/>
                </a:lnTo>
                <a:lnTo>
                  <a:pt x="2753" y="2662"/>
                </a:lnTo>
                <a:lnTo>
                  <a:pt x="2753" y="2641"/>
                </a:lnTo>
                <a:lnTo>
                  <a:pt x="2754" y="2620"/>
                </a:lnTo>
                <a:lnTo>
                  <a:pt x="2754" y="2598"/>
                </a:lnTo>
                <a:lnTo>
                  <a:pt x="2754" y="2575"/>
                </a:lnTo>
                <a:lnTo>
                  <a:pt x="2755" y="2552"/>
                </a:lnTo>
                <a:lnTo>
                  <a:pt x="2755" y="2529"/>
                </a:lnTo>
                <a:lnTo>
                  <a:pt x="2756" y="2505"/>
                </a:lnTo>
                <a:lnTo>
                  <a:pt x="2756" y="2480"/>
                </a:lnTo>
                <a:lnTo>
                  <a:pt x="2757" y="2456"/>
                </a:lnTo>
                <a:lnTo>
                  <a:pt x="2757" y="2432"/>
                </a:lnTo>
                <a:lnTo>
                  <a:pt x="2757" y="2408"/>
                </a:lnTo>
                <a:lnTo>
                  <a:pt x="2758" y="2385"/>
                </a:lnTo>
                <a:lnTo>
                  <a:pt x="2758" y="2365"/>
                </a:lnTo>
                <a:lnTo>
                  <a:pt x="2759" y="2348"/>
                </a:lnTo>
                <a:lnTo>
                  <a:pt x="2759" y="2334"/>
                </a:lnTo>
                <a:lnTo>
                  <a:pt x="2760" y="2317"/>
                </a:lnTo>
                <a:lnTo>
                  <a:pt x="2761" y="2320"/>
                </a:lnTo>
                <a:lnTo>
                  <a:pt x="2762" y="2328"/>
                </a:lnTo>
                <a:lnTo>
                  <a:pt x="2762" y="2340"/>
                </a:lnTo>
                <a:lnTo>
                  <a:pt x="2763" y="2355"/>
                </a:lnTo>
                <a:lnTo>
                  <a:pt x="2763" y="2373"/>
                </a:lnTo>
                <a:lnTo>
                  <a:pt x="2763" y="2393"/>
                </a:lnTo>
                <a:lnTo>
                  <a:pt x="2764" y="2414"/>
                </a:lnTo>
                <a:lnTo>
                  <a:pt x="2764" y="2437"/>
                </a:lnTo>
                <a:lnTo>
                  <a:pt x="2765" y="2460"/>
                </a:lnTo>
                <a:lnTo>
                  <a:pt x="2765" y="2485"/>
                </a:lnTo>
                <a:lnTo>
                  <a:pt x="2765" y="2511"/>
                </a:lnTo>
                <a:lnTo>
                  <a:pt x="2766" y="2538"/>
                </a:lnTo>
                <a:lnTo>
                  <a:pt x="2766" y="2567"/>
                </a:lnTo>
                <a:lnTo>
                  <a:pt x="2767" y="2598"/>
                </a:lnTo>
                <a:lnTo>
                  <a:pt x="2767" y="2629"/>
                </a:lnTo>
                <a:lnTo>
                  <a:pt x="2768" y="2662"/>
                </a:lnTo>
                <a:lnTo>
                  <a:pt x="2768" y="2695"/>
                </a:lnTo>
                <a:lnTo>
                  <a:pt x="2768" y="2729"/>
                </a:lnTo>
                <a:lnTo>
                  <a:pt x="2769" y="2762"/>
                </a:lnTo>
                <a:lnTo>
                  <a:pt x="2769" y="2796"/>
                </a:lnTo>
                <a:lnTo>
                  <a:pt x="2770" y="2828"/>
                </a:lnTo>
                <a:lnTo>
                  <a:pt x="2770" y="2859"/>
                </a:lnTo>
                <a:lnTo>
                  <a:pt x="2770" y="2889"/>
                </a:lnTo>
                <a:lnTo>
                  <a:pt x="2771" y="2916"/>
                </a:lnTo>
                <a:lnTo>
                  <a:pt x="2772" y="2940"/>
                </a:lnTo>
                <a:lnTo>
                  <a:pt x="2772" y="2963"/>
                </a:lnTo>
                <a:lnTo>
                  <a:pt x="2772" y="2982"/>
                </a:lnTo>
                <a:lnTo>
                  <a:pt x="2773" y="3000"/>
                </a:lnTo>
                <a:lnTo>
                  <a:pt x="2773" y="3015"/>
                </a:lnTo>
                <a:lnTo>
                  <a:pt x="2773" y="3029"/>
                </a:lnTo>
                <a:lnTo>
                  <a:pt x="2774" y="3042"/>
                </a:lnTo>
                <a:lnTo>
                  <a:pt x="2774" y="3053"/>
                </a:lnTo>
                <a:lnTo>
                  <a:pt x="2775" y="3072"/>
                </a:lnTo>
                <a:lnTo>
                  <a:pt x="2776" y="3088"/>
                </a:lnTo>
                <a:lnTo>
                  <a:pt x="2777" y="3101"/>
                </a:lnTo>
                <a:lnTo>
                  <a:pt x="2778" y="3112"/>
                </a:lnTo>
                <a:lnTo>
                  <a:pt x="2779" y="3121"/>
                </a:lnTo>
                <a:lnTo>
                  <a:pt x="2779" y="3129"/>
                </a:lnTo>
                <a:lnTo>
                  <a:pt x="2780" y="3136"/>
                </a:lnTo>
                <a:lnTo>
                  <a:pt x="2781" y="3141"/>
                </a:lnTo>
                <a:lnTo>
                  <a:pt x="2783" y="3150"/>
                </a:lnTo>
                <a:lnTo>
                  <a:pt x="2784" y="3157"/>
                </a:lnTo>
                <a:lnTo>
                  <a:pt x="2786" y="3162"/>
                </a:lnTo>
                <a:lnTo>
                  <a:pt x="2788" y="3167"/>
                </a:lnTo>
                <a:lnTo>
                  <a:pt x="2790" y="3171"/>
                </a:lnTo>
                <a:lnTo>
                  <a:pt x="2791" y="3174"/>
                </a:lnTo>
                <a:lnTo>
                  <a:pt x="2795" y="3179"/>
                </a:lnTo>
                <a:lnTo>
                  <a:pt x="2798" y="3182"/>
                </a:lnTo>
                <a:lnTo>
                  <a:pt x="2802" y="3184"/>
                </a:lnTo>
                <a:lnTo>
                  <a:pt x="2806" y="3186"/>
                </a:lnTo>
                <a:lnTo>
                  <a:pt x="2809" y="3188"/>
                </a:lnTo>
                <a:lnTo>
                  <a:pt x="2813" y="3189"/>
                </a:lnTo>
                <a:lnTo>
                  <a:pt x="2817" y="3191"/>
                </a:lnTo>
                <a:lnTo>
                  <a:pt x="2820" y="3192"/>
                </a:lnTo>
                <a:lnTo>
                  <a:pt x="2827" y="3193"/>
                </a:lnTo>
                <a:lnTo>
                  <a:pt x="2833" y="3195"/>
                </a:lnTo>
                <a:lnTo>
                  <a:pt x="2844" y="3196"/>
                </a:lnTo>
                <a:lnTo>
                  <a:pt x="2849" y="3196"/>
                </a:lnTo>
                <a:lnTo>
                  <a:pt x="2861" y="3197"/>
                </a:lnTo>
                <a:lnTo>
                  <a:pt x="2873" y="3197"/>
                </a:lnTo>
                <a:lnTo>
                  <a:pt x="2879" y="3196"/>
                </a:lnTo>
                <a:lnTo>
                  <a:pt x="2916" y="3196"/>
                </a:lnTo>
                <a:lnTo>
                  <a:pt x="2922" y="3197"/>
                </a:lnTo>
                <a:lnTo>
                  <a:pt x="2938" y="3198"/>
                </a:lnTo>
                <a:lnTo>
                  <a:pt x="2957" y="3198"/>
                </a:lnTo>
                <a:lnTo>
                  <a:pt x="3004" y="3198"/>
                </a:lnTo>
                <a:lnTo>
                  <a:pt x="3017" y="3198"/>
                </a:lnTo>
                <a:lnTo>
                  <a:pt x="3047" y="3198"/>
                </a:lnTo>
                <a:lnTo>
                  <a:pt x="3065" y="3198"/>
                </a:lnTo>
                <a:lnTo>
                  <a:pt x="3114" y="3198"/>
                </a:lnTo>
                <a:lnTo>
                  <a:pt x="3124" y="3198"/>
                </a:lnTo>
                <a:lnTo>
                  <a:pt x="3174" y="3198"/>
                </a:lnTo>
                <a:lnTo>
                  <a:pt x="3182" y="3197"/>
                </a:lnTo>
                <a:lnTo>
                  <a:pt x="3205" y="3197"/>
                </a:lnTo>
                <a:lnTo>
                  <a:pt x="3224" y="3196"/>
                </a:lnTo>
                <a:lnTo>
                  <a:pt x="3228" y="3197"/>
                </a:lnTo>
                <a:lnTo>
                  <a:pt x="3251" y="3197"/>
                </a:lnTo>
                <a:lnTo>
                  <a:pt x="3258" y="3195"/>
                </a:lnTo>
                <a:lnTo>
                  <a:pt x="3261" y="3194"/>
                </a:lnTo>
                <a:lnTo>
                  <a:pt x="3265" y="3192"/>
                </a:lnTo>
                <a:lnTo>
                  <a:pt x="3277" y="3193"/>
                </a:lnTo>
                <a:lnTo>
                  <a:pt x="3280" y="3194"/>
                </a:lnTo>
                <a:lnTo>
                  <a:pt x="3294" y="3193"/>
                </a:lnTo>
                <a:lnTo>
                  <a:pt x="3299" y="3195"/>
                </a:lnTo>
                <a:lnTo>
                  <a:pt x="3307" y="3196"/>
                </a:lnTo>
                <a:lnTo>
                  <a:pt x="3343" y="3196"/>
                </a:lnTo>
                <a:lnTo>
                  <a:pt x="3352" y="3194"/>
                </a:lnTo>
                <a:lnTo>
                  <a:pt x="3381" y="3194"/>
                </a:lnTo>
                <a:lnTo>
                  <a:pt x="3394" y="3194"/>
                </a:lnTo>
                <a:lnTo>
                  <a:pt x="3399" y="3195"/>
                </a:lnTo>
                <a:lnTo>
                  <a:pt x="3419" y="3195"/>
                </a:lnTo>
                <a:lnTo>
                  <a:pt x="3425" y="3196"/>
                </a:lnTo>
                <a:lnTo>
                  <a:pt x="3470" y="3196"/>
                </a:lnTo>
                <a:lnTo>
                  <a:pt x="3490" y="3196"/>
                </a:lnTo>
                <a:lnTo>
                  <a:pt x="3525" y="3196"/>
                </a:lnTo>
                <a:lnTo>
                  <a:pt x="3539" y="3195"/>
                </a:lnTo>
                <a:lnTo>
                  <a:pt x="3552" y="3194"/>
                </a:lnTo>
                <a:lnTo>
                  <a:pt x="3571" y="3194"/>
                </a:lnTo>
                <a:lnTo>
                  <a:pt x="3579" y="3193"/>
                </a:lnTo>
                <a:lnTo>
                  <a:pt x="3585" y="3192"/>
                </a:lnTo>
                <a:lnTo>
                  <a:pt x="3591" y="3191"/>
                </a:lnTo>
                <a:lnTo>
                  <a:pt x="3595" y="3189"/>
                </a:lnTo>
                <a:lnTo>
                  <a:pt x="3598" y="3188"/>
                </a:lnTo>
                <a:lnTo>
                  <a:pt x="3602" y="3186"/>
                </a:lnTo>
                <a:lnTo>
                  <a:pt x="3605" y="3184"/>
                </a:lnTo>
                <a:lnTo>
                  <a:pt x="3609" y="3179"/>
                </a:lnTo>
                <a:lnTo>
                  <a:pt x="3610" y="3176"/>
                </a:lnTo>
                <a:lnTo>
                  <a:pt x="3612" y="3169"/>
                </a:lnTo>
                <a:lnTo>
                  <a:pt x="3614" y="3160"/>
                </a:lnTo>
                <a:lnTo>
                  <a:pt x="3614" y="3154"/>
                </a:lnTo>
                <a:lnTo>
                  <a:pt x="3615" y="3147"/>
                </a:lnTo>
                <a:lnTo>
                  <a:pt x="3616" y="3140"/>
                </a:lnTo>
                <a:lnTo>
                  <a:pt x="3617" y="3132"/>
                </a:lnTo>
                <a:lnTo>
                  <a:pt x="3618" y="3120"/>
                </a:lnTo>
                <a:lnTo>
                  <a:pt x="3619" y="3113"/>
                </a:lnTo>
                <a:lnTo>
                  <a:pt x="3620" y="3107"/>
                </a:lnTo>
                <a:lnTo>
                  <a:pt x="3621" y="3101"/>
                </a:lnTo>
                <a:lnTo>
                  <a:pt x="3622" y="3096"/>
                </a:lnTo>
                <a:lnTo>
                  <a:pt x="3623" y="3090"/>
                </a:lnTo>
                <a:lnTo>
                  <a:pt x="3623" y="3085"/>
                </a:lnTo>
                <a:lnTo>
                  <a:pt x="3624" y="3080"/>
                </a:lnTo>
                <a:lnTo>
                  <a:pt x="3627" y="3077"/>
                </a:lnTo>
                <a:lnTo>
                  <a:pt x="3627" y="3083"/>
                </a:lnTo>
                <a:lnTo>
                  <a:pt x="3628" y="3093"/>
                </a:lnTo>
                <a:lnTo>
                  <a:pt x="3629" y="3107"/>
                </a:lnTo>
                <a:lnTo>
                  <a:pt x="3629" y="3114"/>
                </a:lnTo>
                <a:lnTo>
                  <a:pt x="3630" y="3127"/>
                </a:lnTo>
                <a:lnTo>
                  <a:pt x="3631" y="3138"/>
                </a:lnTo>
                <a:lnTo>
                  <a:pt x="3632" y="3147"/>
                </a:lnTo>
                <a:lnTo>
                  <a:pt x="3633" y="3154"/>
                </a:lnTo>
                <a:lnTo>
                  <a:pt x="3634" y="3163"/>
                </a:lnTo>
                <a:lnTo>
                  <a:pt x="3636" y="3169"/>
                </a:lnTo>
                <a:lnTo>
                  <a:pt x="3638" y="3174"/>
                </a:lnTo>
                <a:lnTo>
                  <a:pt x="3640" y="3177"/>
                </a:lnTo>
                <a:lnTo>
                  <a:pt x="3641" y="3179"/>
                </a:lnTo>
                <a:lnTo>
                  <a:pt x="3651" y="3178"/>
                </a:lnTo>
                <a:lnTo>
                  <a:pt x="3654" y="3175"/>
                </a:lnTo>
                <a:lnTo>
                  <a:pt x="3656" y="3172"/>
                </a:lnTo>
                <a:lnTo>
                  <a:pt x="3658" y="3168"/>
                </a:lnTo>
                <a:lnTo>
                  <a:pt x="3659" y="3162"/>
                </a:lnTo>
                <a:lnTo>
                  <a:pt x="3661" y="3153"/>
                </a:lnTo>
                <a:lnTo>
                  <a:pt x="3662" y="3148"/>
                </a:lnTo>
                <a:lnTo>
                  <a:pt x="3663" y="3143"/>
                </a:lnTo>
                <a:lnTo>
                  <a:pt x="3664" y="3136"/>
                </a:lnTo>
                <a:lnTo>
                  <a:pt x="3665" y="3126"/>
                </a:lnTo>
                <a:lnTo>
                  <a:pt x="3666" y="3120"/>
                </a:lnTo>
                <a:lnTo>
                  <a:pt x="3667" y="3113"/>
                </a:lnTo>
                <a:lnTo>
                  <a:pt x="3668" y="3106"/>
                </a:lnTo>
                <a:lnTo>
                  <a:pt x="3668" y="3099"/>
                </a:lnTo>
                <a:lnTo>
                  <a:pt x="3670" y="3089"/>
                </a:lnTo>
                <a:lnTo>
                  <a:pt x="3670" y="3082"/>
                </a:lnTo>
                <a:lnTo>
                  <a:pt x="3672" y="3076"/>
                </a:lnTo>
                <a:lnTo>
                  <a:pt x="3673" y="3068"/>
                </a:lnTo>
                <a:lnTo>
                  <a:pt x="3677" y="3070"/>
                </a:lnTo>
                <a:lnTo>
                  <a:pt x="3682" y="3071"/>
                </a:lnTo>
                <a:lnTo>
                  <a:pt x="3682" y="3064"/>
                </a:lnTo>
                <a:lnTo>
                  <a:pt x="3683" y="3053"/>
                </a:lnTo>
                <a:lnTo>
                  <a:pt x="3684" y="3038"/>
                </a:lnTo>
                <a:lnTo>
                  <a:pt x="3685" y="3019"/>
                </a:lnTo>
                <a:lnTo>
                  <a:pt x="3685" y="3009"/>
                </a:lnTo>
                <a:lnTo>
                  <a:pt x="3686" y="2998"/>
                </a:lnTo>
                <a:lnTo>
                  <a:pt x="3686" y="2986"/>
                </a:lnTo>
                <a:lnTo>
                  <a:pt x="3687" y="2974"/>
                </a:lnTo>
                <a:lnTo>
                  <a:pt x="3687" y="2962"/>
                </a:lnTo>
                <a:lnTo>
                  <a:pt x="3688" y="2949"/>
                </a:lnTo>
                <a:lnTo>
                  <a:pt x="3688" y="2938"/>
                </a:lnTo>
                <a:lnTo>
                  <a:pt x="3688" y="2927"/>
                </a:lnTo>
                <a:lnTo>
                  <a:pt x="3689" y="2907"/>
                </a:lnTo>
                <a:lnTo>
                  <a:pt x="3690" y="2891"/>
                </a:lnTo>
                <a:lnTo>
                  <a:pt x="3691" y="2876"/>
                </a:lnTo>
                <a:lnTo>
                  <a:pt x="3692" y="2860"/>
                </a:lnTo>
                <a:lnTo>
                  <a:pt x="3693" y="2844"/>
                </a:lnTo>
                <a:lnTo>
                  <a:pt x="3693" y="2827"/>
                </a:lnTo>
                <a:lnTo>
                  <a:pt x="3694" y="2811"/>
                </a:lnTo>
                <a:lnTo>
                  <a:pt x="3695" y="2799"/>
                </a:lnTo>
                <a:lnTo>
                  <a:pt x="3697" y="2802"/>
                </a:lnTo>
                <a:lnTo>
                  <a:pt x="3697" y="2814"/>
                </a:lnTo>
                <a:lnTo>
                  <a:pt x="3697" y="2830"/>
                </a:lnTo>
                <a:lnTo>
                  <a:pt x="3698" y="2851"/>
                </a:lnTo>
                <a:lnTo>
                  <a:pt x="3698" y="2875"/>
                </a:lnTo>
                <a:lnTo>
                  <a:pt x="3699" y="2900"/>
                </a:lnTo>
                <a:lnTo>
                  <a:pt x="3699" y="2924"/>
                </a:lnTo>
                <a:lnTo>
                  <a:pt x="3699" y="2947"/>
                </a:lnTo>
                <a:lnTo>
                  <a:pt x="3700" y="2967"/>
                </a:lnTo>
                <a:lnTo>
                  <a:pt x="3700" y="2984"/>
                </a:lnTo>
                <a:lnTo>
                  <a:pt x="3701" y="2999"/>
                </a:lnTo>
                <a:lnTo>
                  <a:pt x="3701" y="3012"/>
                </a:lnTo>
                <a:lnTo>
                  <a:pt x="3702" y="3022"/>
                </a:lnTo>
                <a:lnTo>
                  <a:pt x="3702" y="3037"/>
                </a:lnTo>
                <a:lnTo>
                  <a:pt x="3703" y="3047"/>
                </a:lnTo>
                <a:lnTo>
                  <a:pt x="3706" y="3047"/>
                </a:lnTo>
                <a:lnTo>
                  <a:pt x="3707" y="3039"/>
                </a:lnTo>
                <a:lnTo>
                  <a:pt x="3708" y="3027"/>
                </a:lnTo>
                <a:lnTo>
                  <a:pt x="3709" y="3011"/>
                </a:lnTo>
                <a:lnTo>
                  <a:pt x="3709" y="2993"/>
                </a:lnTo>
                <a:lnTo>
                  <a:pt x="3710" y="2983"/>
                </a:lnTo>
                <a:lnTo>
                  <a:pt x="3710" y="2972"/>
                </a:lnTo>
                <a:lnTo>
                  <a:pt x="3711" y="2961"/>
                </a:lnTo>
                <a:lnTo>
                  <a:pt x="3711" y="2951"/>
                </a:lnTo>
                <a:lnTo>
                  <a:pt x="3712" y="2940"/>
                </a:lnTo>
                <a:lnTo>
                  <a:pt x="3713" y="2922"/>
                </a:lnTo>
                <a:lnTo>
                  <a:pt x="3713" y="2906"/>
                </a:lnTo>
                <a:lnTo>
                  <a:pt x="3714" y="2891"/>
                </a:lnTo>
                <a:lnTo>
                  <a:pt x="3715" y="2877"/>
                </a:lnTo>
                <a:lnTo>
                  <a:pt x="3716" y="2862"/>
                </a:lnTo>
                <a:lnTo>
                  <a:pt x="3717" y="2847"/>
                </a:lnTo>
                <a:lnTo>
                  <a:pt x="3718" y="2832"/>
                </a:lnTo>
                <a:lnTo>
                  <a:pt x="3718" y="2820"/>
                </a:lnTo>
                <a:lnTo>
                  <a:pt x="3720" y="2818"/>
                </a:lnTo>
                <a:lnTo>
                  <a:pt x="3720" y="2826"/>
                </a:lnTo>
                <a:lnTo>
                  <a:pt x="3720" y="2838"/>
                </a:lnTo>
                <a:lnTo>
                  <a:pt x="3721" y="2854"/>
                </a:lnTo>
                <a:lnTo>
                  <a:pt x="3722" y="2874"/>
                </a:lnTo>
                <a:lnTo>
                  <a:pt x="3722" y="2895"/>
                </a:lnTo>
                <a:lnTo>
                  <a:pt x="3722" y="2916"/>
                </a:lnTo>
                <a:lnTo>
                  <a:pt x="3723" y="2937"/>
                </a:lnTo>
                <a:lnTo>
                  <a:pt x="3723" y="2956"/>
                </a:lnTo>
                <a:lnTo>
                  <a:pt x="3724" y="2973"/>
                </a:lnTo>
                <a:lnTo>
                  <a:pt x="3724" y="2988"/>
                </a:lnTo>
                <a:lnTo>
                  <a:pt x="3724" y="3000"/>
                </a:lnTo>
                <a:lnTo>
                  <a:pt x="3725" y="3020"/>
                </a:lnTo>
                <a:lnTo>
                  <a:pt x="3726" y="3033"/>
                </a:lnTo>
                <a:lnTo>
                  <a:pt x="3727" y="3042"/>
                </a:lnTo>
                <a:lnTo>
                  <a:pt x="3728" y="3047"/>
                </a:lnTo>
                <a:lnTo>
                  <a:pt x="3731" y="3048"/>
                </a:lnTo>
                <a:lnTo>
                  <a:pt x="3733" y="3040"/>
                </a:lnTo>
                <a:lnTo>
                  <a:pt x="3734" y="3035"/>
                </a:lnTo>
                <a:lnTo>
                  <a:pt x="3735" y="3029"/>
                </a:lnTo>
                <a:lnTo>
                  <a:pt x="3735" y="3023"/>
                </a:lnTo>
                <a:lnTo>
                  <a:pt x="3736" y="3018"/>
                </a:lnTo>
                <a:lnTo>
                  <a:pt x="3739" y="3017"/>
                </a:lnTo>
                <a:lnTo>
                  <a:pt x="3740" y="3022"/>
                </a:lnTo>
                <a:lnTo>
                  <a:pt x="3741" y="3027"/>
                </a:lnTo>
                <a:lnTo>
                  <a:pt x="3742" y="3033"/>
                </a:lnTo>
                <a:lnTo>
                  <a:pt x="3743" y="3039"/>
                </a:lnTo>
                <a:lnTo>
                  <a:pt x="3743" y="3047"/>
                </a:lnTo>
                <a:lnTo>
                  <a:pt x="3744" y="3058"/>
                </a:lnTo>
                <a:lnTo>
                  <a:pt x="3745" y="3071"/>
                </a:lnTo>
                <a:lnTo>
                  <a:pt x="3746" y="3085"/>
                </a:lnTo>
                <a:lnTo>
                  <a:pt x="3747" y="3097"/>
                </a:lnTo>
                <a:lnTo>
                  <a:pt x="3748" y="3108"/>
                </a:lnTo>
                <a:lnTo>
                  <a:pt x="3749" y="3117"/>
                </a:lnTo>
                <a:lnTo>
                  <a:pt x="3749" y="3124"/>
                </a:lnTo>
                <a:lnTo>
                  <a:pt x="3750" y="3129"/>
                </a:lnTo>
                <a:lnTo>
                  <a:pt x="3751" y="3134"/>
                </a:lnTo>
                <a:lnTo>
                  <a:pt x="3753" y="3141"/>
                </a:lnTo>
                <a:lnTo>
                  <a:pt x="3754" y="3145"/>
                </a:lnTo>
                <a:lnTo>
                  <a:pt x="3761" y="3146"/>
                </a:lnTo>
                <a:lnTo>
                  <a:pt x="3763" y="3142"/>
                </a:lnTo>
                <a:lnTo>
                  <a:pt x="3764" y="3137"/>
                </a:lnTo>
                <a:lnTo>
                  <a:pt x="3766" y="3130"/>
                </a:lnTo>
                <a:lnTo>
                  <a:pt x="3768" y="3120"/>
                </a:lnTo>
                <a:lnTo>
                  <a:pt x="3769" y="3114"/>
                </a:lnTo>
                <a:lnTo>
                  <a:pt x="3769" y="3107"/>
                </a:lnTo>
                <a:lnTo>
                  <a:pt x="3770" y="3099"/>
                </a:lnTo>
                <a:lnTo>
                  <a:pt x="3771" y="3089"/>
                </a:lnTo>
                <a:lnTo>
                  <a:pt x="3772" y="3077"/>
                </a:lnTo>
                <a:lnTo>
                  <a:pt x="3773" y="3063"/>
                </a:lnTo>
                <a:lnTo>
                  <a:pt x="3774" y="3046"/>
                </a:lnTo>
                <a:lnTo>
                  <a:pt x="3774" y="3036"/>
                </a:lnTo>
                <a:lnTo>
                  <a:pt x="3774" y="3025"/>
                </a:lnTo>
                <a:lnTo>
                  <a:pt x="3775" y="3013"/>
                </a:lnTo>
                <a:lnTo>
                  <a:pt x="3775" y="2999"/>
                </a:lnTo>
                <a:lnTo>
                  <a:pt x="3776" y="2985"/>
                </a:lnTo>
                <a:lnTo>
                  <a:pt x="3776" y="2968"/>
                </a:lnTo>
                <a:lnTo>
                  <a:pt x="3777" y="2951"/>
                </a:lnTo>
                <a:lnTo>
                  <a:pt x="3777" y="2932"/>
                </a:lnTo>
                <a:lnTo>
                  <a:pt x="3777" y="2912"/>
                </a:lnTo>
                <a:lnTo>
                  <a:pt x="3778" y="2891"/>
                </a:lnTo>
                <a:lnTo>
                  <a:pt x="3778" y="2869"/>
                </a:lnTo>
                <a:lnTo>
                  <a:pt x="3779" y="2845"/>
                </a:lnTo>
                <a:lnTo>
                  <a:pt x="3779" y="2821"/>
                </a:lnTo>
                <a:lnTo>
                  <a:pt x="3779" y="2797"/>
                </a:lnTo>
                <a:lnTo>
                  <a:pt x="3780" y="2772"/>
                </a:lnTo>
                <a:lnTo>
                  <a:pt x="3780" y="2747"/>
                </a:lnTo>
                <a:lnTo>
                  <a:pt x="3781" y="2723"/>
                </a:lnTo>
                <a:lnTo>
                  <a:pt x="3781" y="2700"/>
                </a:lnTo>
                <a:lnTo>
                  <a:pt x="3782" y="2677"/>
                </a:lnTo>
                <a:lnTo>
                  <a:pt x="3782" y="2656"/>
                </a:lnTo>
                <a:lnTo>
                  <a:pt x="3783" y="2635"/>
                </a:lnTo>
                <a:lnTo>
                  <a:pt x="3783" y="2616"/>
                </a:lnTo>
                <a:lnTo>
                  <a:pt x="3783" y="2597"/>
                </a:lnTo>
                <a:lnTo>
                  <a:pt x="3784" y="2579"/>
                </a:lnTo>
                <a:lnTo>
                  <a:pt x="3784" y="2561"/>
                </a:lnTo>
                <a:lnTo>
                  <a:pt x="3785" y="2545"/>
                </a:lnTo>
                <a:lnTo>
                  <a:pt x="3785" y="2528"/>
                </a:lnTo>
                <a:lnTo>
                  <a:pt x="3785" y="2512"/>
                </a:lnTo>
                <a:lnTo>
                  <a:pt x="3786" y="2496"/>
                </a:lnTo>
                <a:lnTo>
                  <a:pt x="3786" y="2481"/>
                </a:lnTo>
                <a:lnTo>
                  <a:pt x="3787" y="2467"/>
                </a:lnTo>
                <a:lnTo>
                  <a:pt x="3787" y="2455"/>
                </a:lnTo>
                <a:lnTo>
                  <a:pt x="3788" y="2445"/>
                </a:lnTo>
                <a:lnTo>
                  <a:pt x="3789" y="2442"/>
                </a:lnTo>
                <a:lnTo>
                  <a:pt x="3789" y="2452"/>
                </a:lnTo>
                <a:lnTo>
                  <a:pt x="3790" y="2469"/>
                </a:lnTo>
                <a:lnTo>
                  <a:pt x="3790" y="2491"/>
                </a:lnTo>
                <a:lnTo>
                  <a:pt x="3790" y="2520"/>
                </a:lnTo>
                <a:lnTo>
                  <a:pt x="3791" y="2553"/>
                </a:lnTo>
                <a:lnTo>
                  <a:pt x="3792" y="2590"/>
                </a:lnTo>
                <a:lnTo>
                  <a:pt x="3792" y="2630"/>
                </a:lnTo>
                <a:lnTo>
                  <a:pt x="3792" y="2671"/>
                </a:lnTo>
                <a:lnTo>
                  <a:pt x="3793" y="2711"/>
                </a:lnTo>
                <a:lnTo>
                  <a:pt x="3793" y="2750"/>
                </a:lnTo>
                <a:lnTo>
                  <a:pt x="3794" y="2787"/>
                </a:lnTo>
                <a:lnTo>
                  <a:pt x="3794" y="2820"/>
                </a:lnTo>
                <a:lnTo>
                  <a:pt x="3794" y="2850"/>
                </a:lnTo>
                <a:lnTo>
                  <a:pt x="3795" y="2877"/>
                </a:lnTo>
                <a:lnTo>
                  <a:pt x="3795" y="2901"/>
                </a:lnTo>
                <a:lnTo>
                  <a:pt x="3796" y="2922"/>
                </a:lnTo>
                <a:lnTo>
                  <a:pt x="3796" y="2941"/>
                </a:lnTo>
                <a:lnTo>
                  <a:pt x="3797" y="2957"/>
                </a:lnTo>
                <a:lnTo>
                  <a:pt x="3797" y="2972"/>
                </a:lnTo>
                <a:lnTo>
                  <a:pt x="3797" y="2986"/>
                </a:lnTo>
                <a:lnTo>
                  <a:pt x="3798" y="2998"/>
                </a:lnTo>
                <a:lnTo>
                  <a:pt x="3798" y="3010"/>
                </a:lnTo>
                <a:lnTo>
                  <a:pt x="3799" y="3020"/>
                </a:lnTo>
                <a:lnTo>
                  <a:pt x="3799" y="3029"/>
                </a:lnTo>
                <a:lnTo>
                  <a:pt x="3800" y="3046"/>
                </a:lnTo>
                <a:lnTo>
                  <a:pt x="3801" y="3059"/>
                </a:lnTo>
                <a:lnTo>
                  <a:pt x="3802" y="3070"/>
                </a:lnTo>
                <a:lnTo>
                  <a:pt x="3803" y="3079"/>
                </a:lnTo>
                <a:lnTo>
                  <a:pt x="3803" y="3086"/>
                </a:lnTo>
                <a:lnTo>
                  <a:pt x="3805" y="3095"/>
                </a:lnTo>
                <a:lnTo>
                  <a:pt x="3808" y="3095"/>
                </a:lnTo>
                <a:lnTo>
                  <a:pt x="3810" y="3086"/>
                </a:lnTo>
                <a:lnTo>
                  <a:pt x="3811" y="3080"/>
                </a:lnTo>
                <a:lnTo>
                  <a:pt x="3812" y="3071"/>
                </a:lnTo>
                <a:lnTo>
                  <a:pt x="3813" y="3060"/>
                </a:lnTo>
                <a:lnTo>
                  <a:pt x="3813" y="3047"/>
                </a:lnTo>
                <a:lnTo>
                  <a:pt x="3814" y="3030"/>
                </a:lnTo>
                <a:lnTo>
                  <a:pt x="3815" y="3021"/>
                </a:lnTo>
                <a:lnTo>
                  <a:pt x="3815" y="3011"/>
                </a:lnTo>
                <a:lnTo>
                  <a:pt x="3815" y="3000"/>
                </a:lnTo>
                <a:lnTo>
                  <a:pt x="3816" y="2988"/>
                </a:lnTo>
                <a:lnTo>
                  <a:pt x="3817" y="2976"/>
                </a:lnTo>
                <a:lnTo>
                  <a:pt x="3817" y="2963"/>
                </a:lnTo>
                <a:lnTo>
                  <a:pt x="3817" y="2949"/>
                </a:lnTo>
                <a:lnTo>
                  <a:pt x="3818" y="2935"/>
                </a:lnTo>
                <a:lnTo>
                  <a:pt x="3818" y="2920"/>
                </a:lnTo>
                <a:lnTo>
                  <a:pt x="3819" y="2905"/>
                </a:lnTo>
                <a:lnTo>
                  <a:pt x="3819" y="2889"/>
                </a:lnTo>
                <a:lnTo>
                  <a:pt x="3819" y="2874"/>
                </a:lnTo>
                <a:lnTo>
                  <a:pt x="3820" y="2858"/>
                </a:lnTo>
                <a:lnTo>
                  <a:pt x="3820" y="2843"/>
                </a:lnTo>
                <a:lnTo>
                  <a:pt x="3821" y="2828"/>
                </a:lnTo>
                <a:lnTo>
                  <a:pt x="3821" y="2813"/>
                </a:lnTo>
                <a:lnTo>
                  <a:pt x="3822" y="2797"/>
                </a:lnTo>
                <a:lnTo>
                  <a:pt x="3822" y="2781"/>
                </a:lnTo>
                <a:lnTo>
                  <a:pt x="3822" y="2765"/>
                </a:lnTo>
                <a:lnTo>
                  <a:pt x="3823" y="2748"/>
                </a:lnTo>
                <a:lnTo>
                  <a:pt x="3823" y="2731"/>
                </a:lnTo>
                <a:lnTo>
                  <a:pt x="3824" y="2714"/>
                </a:lnTo>
                <a:lnTo>
                  <a:pt x="3824" y="2696"/>
                </a:lnTo>
                <a:lnTo>
                  <a:pt x="3824" y="2678"/>
                </a:lnTo>
                <a:lnTo>
                  <a:pt x="3825" y="2661"/>
                </a:lnTo>
                <a:lnTo>
                  <a:pt x="3825" y="2644"/>
                </a:lnTo>
                <a:lnTo>
                  <a:pt x="3826" y="2628"/>
                </a:lnTo>
                <a:lnTo>
                  <a:pt x="3826" y="2614"/>
                </a:lnTo>
                <a:lnTo>
                  <a:pt x="3827" y="2602"/>
                </a:lnTo>
                <a:lnTo>
                  <a:pt x="3827" y="2593"/>
                </a:lnTo>
                <a:lnTo>
                  <a:pt x="3829" y="2594"/>
                </a:lnTo>
                <a:lnTo>
                  <a:pt x="3830" y="2612"/>
                </a:lnTo>
                <a:lnTo>
                  <a:pt x="3830" y="2623"/>
                </a:lnTo>
                <a:lnTo>
                  <a:pt x="3830" y="2634"/>
                </a:lnTo>
                <a:lnTo>
                  <a:pt x="3831" y="2645"/>
                </a:lnTo>
                <a:lnTo>
                  <a:pt x="3832" y="2663"/>
                </a:lnTo>
                <a:lnTo>
                  <a:pt x="3833" y="2677"/>
                </a:lnTo>
                <a:lnTo>
                  <a:pt x="3833" y="2690"/>
                </a:lnTo>
                <a:lnTo>
                  <a:pt x="3834" y="2707"/>
                </a:lnTo>
                <a:lnTo>
                  <a:pt x="3835" y="2717"/>
                </a:lnTo>
                <a:lnTo>
                  <a:pt x="3835" y="2730"/>
                </a:lnTo>
                <a:lnTo>
                  <a:pt x="3835" y="2745"/>
                </a:lnTo>
                <a:lnTo>
                  <a:pt x="3836" y="2761"/>
                </a:lnTo>
                <a:lnTo>
                  <a:pt x="3837" y="2778"/>
                </a:lnTo>
                <a:lnTo>
                  <a:pt x="3837" y="2795"/>
                </a:lnTo>
                <a:lnTo>
                  <a:pt x="3837" y="2811"/>
                </a:lnTo>
                <a:lnTo>
                  <a:pt x="3838" y="2826"/>
                </a:lnTo>
                <a:lnTo>
                  <a:pt x="3838" y="2840"/>
                </a:lnTo>
                <a:lnTo>
                  <a:pt x="3839" y="2851"/>
                </a:lnTo>
                <a:lnTo>
                  <a:pt x="3839" y="2860"/>
                </a:lnTo>
                <a:lnTo>
                  <a:pt x="3840" y="2870"/>
                </a:lnTo>
                <a:lnTo>
                  <a:pt x="3841" y="2870"/>
                </a:lnTo>
                <a:lnTo>
                  <a:pt x="3842" y="2861"/>
                </a:lnTo>
                <a:lnTo>
                  <a:pt x="3843" y="2845"/>
                </a:lnTo>
                <a:lnTo>
                  <a:pt x="3843" y="2836"/>
                </a:lnTo>
                <a:lnTo>
                  <a:pt x="3844" y="2825"/>
                </a:lnTo>
                <a:lnTo>
                  <a:pt x="3844" y="2813"/>
                </a:lnTo>
                <a:lnTo>
                  <a:pt x="3844" y="2801"/>
                </a:lnTo>
                <a:lnTo>
                  <a:pt x="3845" y="2787"/>
                </a:lnTo>
                <a:lnTo>
                  <a:pt x="3845" y="2774"/>
                </a:lnTo>
                <a:lnTo>
                  <a:pt x="3846" y="2759"/>
                </a:lnTo>
                <a:lnTo>
                  <a:pt x="3846" y="2744"/>
                </a:lnTo>
                <a:lnTo>
                  <a:pt x="3847" y="2729"/>
                </a:lnTo>
                <a:lnTo>
                  <a:pt x="3847" y="2714"/>
                </a:lnTo>
                <a:lnTo>
                  <a:pt x="3847" y="2698"/>
                </a:lnTo>
                <a:lnTo>
                  <a:pt x="3848" y="2683"/>
                </a:lnTo>
                <a:lnTo>
                  <a:pt x="3848" y="2668"/>
                </a:lnTo>
                <a:lnTo>
                  <a:pt x="3849" y="2652"/>
                </a:lnTo>
                <a:lnTo>
                  <a:pt x="3849" y="2637"/>
                </a:lnTo>
                <a:lnTo>
                  <a:pt x="3849" y="2621"/>
                </a:lnTo>
                <a:lnTo>
                  <a:pt x="3850" y="2604"/>
                </a:lnTo>
                <a:lnTo>
                  <a:pt x="3850" y="2588"/>
                </a:lnTo>
                <a:lnTo>
                  <a:pt x="3851" y="2571"/>
                </a:lnTo>
                <a:lnTo>
                  <a:pt x="3851" y="2555"/>
                </a:lnTo>
                <a:lnTo>
                  <a:pt x="3852" y="2539"/>
                </a:lnTo>
                <a:lnTo>
                  <a:pt x="3852" y="2525"/>
                </a:lnTo>
                <a:lnTo>
                  <a:pt x="3853" y="2512"/>
                </a:lnTo>
                <a:lnTo>
                  <a:pt x="3853" y="2501"/>
                </a:lnTo>
                <a:lnTo>
                  <a:pt x="3853" y="2491"/>
                </a:lnTo>
                <a:lnTo>
                  <a:pt x="3854" y="2478"/>
                </a:lnTo>
                <a:lnTo>
                  <a:pt x="3855" y="2480"/>
                </a:lnTo>
                <a:lnTo>
                  <a:pt x="3856" y="2488"/>
                </a:lnTo>
                <a:lnTo>
                  <a:pt x="3856" y="2500"/>
                </a:lnTo>
                <a:lnTo>
                  <a:pt x="3857" y="2515"/>
                </a:lnTo>
                <a:lnTo>
                  <a:pt x="3857" y="2532"/>
                </a:lnTo>
                <a:lnTo>
                  <a:pt x="3858" y="2548"/>
                </a:lnTo>
                <a:lnTo>
                  <a:pt x="3858" y="2564"/>
                </a:lnTo>
                <a:lnTo>
                  <a:pt x="3858" y="2577"/>
                </a:lnTo>
                <a:lnTo>
                  <a:pt x="3859" y="2589"/>
                </a:lnTo>
                <a:lnTo>
                  <a:pt x="3860" y="2604"/>
                </a:lnTo>
                <a:lnTo>
                  <a:pt x="3860" y="2611"/>
                </a:lnTo>
                <a:lnTo>
                  <a:pt x="3863" y="2617"/>
                </a:lnTo>
                <a:lnTo>
                  <a:pt x="3864" y="2629"/>
                </a:lnTo>
                <a:lnTo>
                  <a:pt x="3864" y="2648"/>
                </a:lnTo>
                <a:lnTo>
                  <a:pt x="3865" y="2658"/>
                </a:lnTo>
                <a:lnTo>
                  <a:pt x="3866" y="2672"/>
                </a:lnTo>
                <a:lnTo>
                  <a:pt x="3867" y="2671"/>
                </a:lnTo>
                <a:lnTo>
                  <a:pt x="3868" y="2652"/>
                </a:lnTo>
                <a:lnTo>
                  <a:pt x="3868" y="2637"/>
                </a:lnTo>
                <a:lnTo>
                  <a:pt x="3869" y="2619"/>
                </a:lnTo>
                <a:lnTo>
                  <a:pt x="3869" y="2598"/>
                </a:lnTo>
                <a:lnTo>
                  <a:pt x="3869" y="2575"/>
                </a:lnTo>
                <a:lnTo>
                  <a:pt x="3870" y="2550"/>
                </a:lnTo>
                <a:lnTo>
                  <a:pt x="3870" y="2524"/>
                </a:lnTo>
                <a:lnTo>
                  <a:pt x="3871" y="2498"/>
                </a:lnTo>
                <a:lnTo>
                  <a:pt x="3871" y="2471"/>
                </a:lnTo>
                <a:lnTo>
                  <a:pt x="3872" y="2444"/>
                </a:lnTo>
                <a:lnTo>
                  <a:pt x="3872" y="2418"/>
                </a:lnTo>
                <a:lnTo>
                  <a:pt x="3873" y="2392"/>
                </a:lnTo>
                <a:lnTo>
                  <a:pt x="3873" y="2368"/>
                </a:lnTo>
                <a:lnTo>
                  <a:pt x="3873" y="2345"/>
                </a:lnTo>
                <a:lnTo>
                  <a:pt x="3874" y="2323"/>
                </a:lnTo>
                <a:lnTo>
                  <a:pt x="3874" y="2302"/>
                </a:lnTo>
                <a:lnTo>
                  <a:pt x="3874" y="2281"/>
                </a:lnTo>
                <a:lnTo>
                  <a:pt x="3875" y="2260"/>
                </a:lnTo>
                <a:lnTo>
                  <a:pt x="3875" y="2240"/>
                </a:lnTo>
                <a:lnTo>
                  <a:pt x="3876" y="2219"/>
                </a:lnTo>
                <a:lnTo>
                  <a:pt x="3876" y="2198"/>
                </a:lnTo>
                <a:lnTo>
                  <a:pt x="3877" y="2178"/>
                </a:lnTo>
                <a:lnTo>
                  <a:pt x="3877" y="2159"/>
                </a:lnTo>
                <a:lnTo>
                  <a:pt x="3878" y="2141"/>
                </a:lnTo>
                <a:lnTo>
                  <a:pt x="3878" y="2125"/>
                </a:lnTo>
                <a:lnTo>
                  <a:pt x="3878" y="2113"/>
                </a:lnTo>
                <a:lnTo>
                  <a:pt x="3880" y="2113"/>
                </a:lnTo>
                <a:lnTo>
                  <a:pt x="3880" y="2128"/>
                </a:lnTo>
                <a:lnTo>
                  <a:pt x="3880" y="2153"/>
                </a:lnTo>
                <a:lnTo>
                  <a:pt x="3881" y="2186"/>
                </a:lnTo>
                <a:lnTo>
                  <a:pt x="3881" y="2226"/>
                </a:lnTo>
                <a:lnTo>
                  <a:pt x="3882" y="2273"/>
                </a:lnTo>
                <a:lnTo>
                  <a:pt x="3882" y="2323"/>
                </a:lnTo>
                <a:lnTo>
                  <a:pt x="3883" y="2375"/>
                </a:lnTo>
                <a:lnTo>
                  <a:pt x="3883" y="2427"/>
                </a:lnTo>
                <a:lnTo>
                  <a:pt x="3883" y="2475"/>
                </a:lnTo>
                <a:lnTo>
                  <a:pt x="3884" y="2520"/>
                </a:lnTo>
                <a:lnTo>
                  <a:pt x="3884" y="2559"/>
                </a:lnTo>
                <a:lnTo>
                  <a:pt x="3885" y="2594"/>
                </a:lnTo>
                <a:lnTo>
                  <a:pt x="3885" y="2623"/>
                </a:lnTo>
                <a:lnTo>
                  <a:pt x="3885" y="2647"/>
                </a:lnTo>
                <a:lnTo>
                  <a:pt x="3886" y="2666"/>
                </a:lnTo>
                <a:lnTo>
                  <a:pt x="3887" y="2682"/>
                </a:lnTo>
                <a:lnTo>
                  <a:pt x="3887" y="2694"/>
                </a:lnTo>
                <a:lnTo>
                  <a:pt x="3887" y="2703"/>
                </a:lnTo>
                <a:lnTo>
                  <a:pt x="3888" y="2713"/>
                </a:lnTo>
                <a:lnTo>
                  <a:pt x="3889" y="2712"/>
                </a:lnTo>
                <a:lnTo>
                  <a:pt x="3890" y="2704"/>
                </a:lnTo>
                <a:lnTo>
                  <a:pt x="3891" y="2693"/>
                </a:lnTo>
                <a:lnTo>
                  <a:pt x="3892" y="2679"/>
                </a:lnTo>
                <a:lnTo>
                  <a:pt x="3893" y="2662"/>
                </a:lnTo>
                <a:lnTo>
                  <a:pt x="3894" y="2643"/>
                </a:lnTo>
                <a:lnTo>
                  <a:pt x="3894" y="2633"/>
                </a:lnTo>
                <a:lnTo>
                  <a:pt x="3894" y="2623"/>
                </a:lnTo>
                <a:lnTo>
                  <a:pt x="3895" y="2613"/>
                </a:lnTo>
                <a:lnTo>
                  <a:pt x="3896" y="2594"/>
                </a:lnTo>
                <a:lnTo>
                  <a:pt x="3897" y="2579"/>
                </a:lnTo>
                <a:lnTo>
                  <a:pt x="3898" y="2569"/>
                </a:lnTo>
                <a:lnTo>
                  <a:pt x="3899" y="2570"/>
                </a:lnTo>
                <a:lnTo>
                  <a:pt x="3900" y="2587"/>
                </a:lnTo>
                <a:lnTo>
                  <a:pt x="3900" y="2600"/>
                </a:lnTo>
                <a:lnTo>
                  <a:pt x="3900" y="2614"/>
                </a:lnTo>
                <a:lnTo>
                  <a:pt x="3901" y="2630"/>
                </a:lnTo>
                <a:lnTo>
                  <a:pt x="3901" y="2646"/>
                </a:lnTo>
                <a:lnTo>
                  <a:pt x="3902" y="2663"/>
                </a:lnTo>
                <a:lnTo>
                  <a:pt x="3902" y="2680"/>
                </a:lnTo>
                <a:lnTo>
                  <a:pt x="3903" y="2698"/>
                </a:lnTo>
                <a:lnTo>
                  <a:pt x="3903" y="2718"/>
                </a:lnTo>
                <a:lnTo>
                  <a:pt x="3903" y="2740"/>
                </a:lnTo>
                <a:lnTo>
                  <a:pt x="3904" y="2763"/>
                </a:lnTo>
                <a:lnTo>
                  <a:pt x="3904" y="2789"/>
                </a:lnTo>
                <a:lnTo>
                  <a:pt x="3905" y="2815"/>
                </a:lnTo>
                <a:lnTo>
                  <a:pt x="3905" y="2842"/>
                </a:lnTo>
                <a:lnTo>
                  <a:pt x="3905" y="2868"/>
                </a:lnTo>
                <a:lnTo>
                  <a:pt x="3906" y="2894"/>
                </a:lnTo>
                <a:lnTo>
                  <a:pt x="3907" y="2917"/>
                </a:lnTo>
                <a:lnTo>
                  <a:pt x="3907" y="2939"/>
                </a:lnTo>
                <a:lnTo>
                  <a:pt x="3907" y="2958"/>
                </a:lnTo>
                <a:lnTo>
                  <a:pt x="3908" y="2976"/>
                </a:lnTo>
                <a:lnTo>
                  <a:pt x="3908" y="2991"/>
                </a:lnTo>
                <a:lnTo>
                  <a:pt x="3908" y="3006"/>
                </a:lnTo>
                <a:lnTo>
                  <a:pt x="3909" y="3018"/>
                </a:lnTo>
                <a:lnTo>
                  <a:pt x="3909" y="3030"/>
                </a:lnTo>
                <a:lnTo>
                  <a:pt x="3910" y="3040"/>
                </a:lnTo>
                <a:lnTo>
                  <a:pt x="3910" y="3049"/>
                </a:lnTo>
                <a:lnTo>
                  <a:pt x="3911" y="3066"/>
                </a:lnTo>
                <a:lnTo>
                  <a:pt x="3912" y="3079"/>
                </a:lnTo>
                <a:lnTo>
                  <a:pt x="3913" y="3091"/>
                </a:lnTo>
                <a:lnTo>
                  <a:pt x="3914" y="3101"/>
                </a:lnTo>
                <a:lnTo>
                  <a:pt x="3914" y="3109"/>
                </a:lnTo>
                <a:lnTo>
                  <a:pt x="3915" y="3116"/>
                </a:lnTo>
                <a:lnTo>
                  <a:pt x="3916" y="3122"/>
                </a:lnTo>
                <a:lnTo>
                  <a:pt x="3918" y="3130"/>
                </a:lnTo>
                <a:lnTo>
                  <a:pt x="3919" y="3134"/>
                </a:lnTo>
                <a:lnTo>
                  <a:pt x="3923" y="3134"/>
                </a:lnTo>
                <a:lnTo>
                  <a:pt x="3925" y="3131"/>
                </a:lnTo>
                <a:lnTo>
                  <a:pt x="3926" y="3125"/>
                </a:lnTo>
                <a:lnTo>
                  <a:pt x="3928" y="3116"/>
                </a:lnTo>
                <a:lnTo>
                  <a:pt x="3929" y="3110"/>
                </a:lnTo>
                <a:lnTo>
                  <a:pt x="3930" y="3102"/>
                </a:lnTo>
                <a:lnTo>
                  <a:pt x="3930" y="3092"/>
                </a:lnTo>
                <a:lnTo>
                  <a:pt x="3932" y="3080"/>
                </a:lnTo>
                <a:lnTo>
                  <a:pt x="3932" y="3064"/>
                </a:lnTo>
                <a:lnTo>
                  <a:pt x="3933" y="3046"/>
                </a:lnTo>
                <a:lnTo>
                  <a:pt x="3934" y="3035"/>
                </a:lnTo>
                <a:lnTo>
                  <a:pt x="3934" y="3024"/>
                </a:lnTo>
                <a:lnTo>
                  <a:pt x="3934" y="3013"/>
                </a:lnTo>
                <a:lnTo>
                  <a:pt x="3935" y="3000"/>
                </a:lnTo>
                <a:lnTo>
                  <a:pt x="3935" y="2988"/>
                </a:lnTo>
                <a:lnTo>
                  <a:pt x="3935" y="2974"/>
                </a:lnTo>
                <a:lnTo>
                  <a:pt x="3936" y="2961"/>
                </a:lnTo>
                <a:lnTo>
                  <a:pt x="3937" y="2948"/>
                </a:lnTo>
                <a:lnTo>
                  <a:pt x="3937" y="2936"/>
                </a:lnTo>
                <a:lnTo>
                  <a:pt x="3937" y="2924"/>
                </a:lnTo>
                <a:lnTo>
                  <a:pt x="3938" y="2913"/>
                </a:lnTo>
                <a:lnTo>
                  <a:pt x="3939" y="2895"/>
                </a:lnTo>
                <a:lnTo>
                  <a:pt x="3939" y="2879"/>
                </a:lnTo>
                <a:lnTo>
                  <a:pt x="3940" y="2862"/>
                </a:lnTo>
                <a:lnTo>
                  <a:pt x="3941" y="2845"/>
                </a:lnTo>
                <a:lnTo>
                  <a:pt x="3942" y="2827"/>
                </a:lnTo>
                <a:lnTo>
                  <a:pt x="3943" y="2810"/>
                </a:lnTo>
                <a:lnTo>
                  <a:pt x="3944" y="2794"/>
                </a:lnTo>
                <a:lnTo>
                  <a:pt x="3945" y="2794"/>
                </a:lnTo>
                <a:lnTo>
                  <a:pt x="3946" y="2807"/>
                </a:lnTo>
                <a:lnTo>
                  <a:pt x="3946" y="2826"/>
                </a:lnTo>
                <a:lnTo>
                  <a:pt x="3947" y="2850"/>
                </a:lnTo>
                <a:lnTo>
                  <a:pt x="3947" y="2876"/>
                </a:lnTo>
                <a:lnTo>
                  <a:pt x="3948" y="2903"/>
                </a:lnTo>
                <a:lnTo>
                  <a:pt x="3948" y="2929"/>
                </a:lnTo>
                <a:lnTo>
                  <a:pt x="3948" y="2953"/>
                </a:lnTo>
                <a:lnTo>
                  <a:pt x="3949" y="2974"/>
                </a:lnTo>
                <a:lnTo>
                  <a:pt x="3949" y="2993"/>
                </a:lnTo>
                <a:lnTo>
                  <a:pt x="3950" y="3010"/>
                </a:lnTo>
                <a:lnTo>
                  <a:pt x="3950" y="3024"/>
                </a:lnTo>
                <a:lnTo>
                  <a:pt x="3950" y="3036"/>
                </a:lnTo>
                <a:lnTo>
                  <a:pt x="3951" y="3047"/>
                </a:lnTo>
                <a:lnTo>
                  <a:pt x="3952" y="3064"/>
                </a:lnTo>
                <a:lnTo>
                  <a:pt x="3953" y="3077"/>
                </a:lnTo>
                <a:lnTo>
                  <a:pt x="3953" y="3088"/>
                </a:lnTo>
                <a:lnTo>
                  <a:pt x="3954" y="3096"/>
                </a:lnTo>
                <a:lnTo>
                  <a:pt x="3955" y="3103"/>
                </a:lnTo>
                <a:lnTo>
                  <a:pt x="3956" y="3107"/>
                </a:lnTo>
                <a:lnTo>
                  <a:pt x="3959" y="3107"/>
                </a:lnTo>
                <a:lnTo>
                  <a:pt x="3960" y="3101"/>
                </a:lnTo>
                <a:lnTo>
                  <a:pt x="3961" y="3093"/>
                </a:lnTo>
                <a:lnTo>
                  <a:pt x="3962" y="3083"/>
                </a:lnTo>
                <a:lnTo>
                  <a:pt x="3963" y="3071"/>
                </a:lnTo>
                <a:lnTo>
                  <a:pt x="3964" y="3058"/>
                </a:lnTo>
                <a:lnTo>
                  <a:pt x="3964" y="3052"/>
                </a:lnTo>
                <a:lnTo>
                  <a:pt x="3965" y="3039"/>
                </a:lnTo>
                <a:lnTo>
                  <a:pt x="3966" y="3027"/>
                </a:lnTo>
                <a:lnTo>
                  <a:pt x="3967" y="3018"/>
                </a:lnTo>
                <a:lnTo>
                  <a:pt x="3968" y="3010"/>
                </a:lnTo>
                <a:lnTo>
                  <a:pt x="3968" y="3002"/>
                </a:lnTo>
                <a:lnTo>
                  <a:pt x="3969" y="2993"/>
                </a:lnTo>
                <a:lnTo>
                  <a:pt x="3970" y="2984"/>
                </a:lnTo>
                <a:lnTo>
                  <a:pt x="3971" y="2976"/>
                </a:lnTo>
                <a:lnTo>
                  <a:pt x="3972" y="2969"/>
                </a:lnTo>
                <a:lnTo>
                  <a:pt x="3973" y="2968"/>
                </a:lnTo>
                <a:lnTo>
                  <a:pt x="3974" y="2981"/>
                </a:lnTo>
                <a:lnTo>
                  <a:pt x="3974" y="2992"/>
                </a:lnTo>
                <a:lnTo>
                  <a:pt x="3975" y="3006"/>
                </a:lnTo>
                <a:lnTo>
                  <a:pt x="3975" y="3020"/>
                </a:lnTo>
                <a:lnTo>
                  <a:pt x="3975" y="3035"/>
                </a:lnTo>
                <a:lnTo>
                  <a:pt x="3976" y="3049"/>
                </a:lnTo>
                <a:lnTo>
                  <a:pt x="3976" y="3063"/>
                </a:lnTo>
                <a:lnTo>
                  <a:pt x="3977" y="3075"/>
                </a:lnTo>
                <a:lnTo>
                  <a:pt x="3977" y="3085"/>
                </a:lnTo>
                <a:lnTo>
                  <a:pt x="3978" y="3103"/>
                </a:lnTo>
                <a:lnTo>
                  <a:pt x="3979" y="3116"/>
                </a:lnTo>
                <a:lnTo>
                  <a:pt x="3980" y="3126"/>
                </a:lnTo>
                <a:lnTo>
                  <a:pt x="3980" y="3135"/>
                </a:lnTo>
                <a:lnTo>
                  <a:pt x="3982" y="3142"/>
                </a:lnTo>
                <a:lnTo>
                  <a:pt x="3982" y="3148"/>
                </a:lnTo>
                <a:lnTo>
                  <a:pt x="3983" y="3154"/>
                </a:lnTo>
                <a:lnTo>
                  <a:pt x="3985" y="3163"/>
                </a:lnTo>
                <a:lnTo>
                  <a:pt x="3987" y="3170"/>
                </a:lnTo>
                <a:lnTo>
                  <a:pt x="3988" y="3175"/>
                </a:lnTo>
                <a:lnTo>
                  <a:pt x="3990" y="3178"/>
                </a:lnTo>
                <a:lnTo>
                  <a:pt x="3993" y="3181"/>
                </a:lnTo>
                <a:lnTo>
                  <a:pt x="3997" y="3183"/>
                </a:lnTo>
                <a:lnTo>
                  <a:pt x="4002" y="3185"/>
                </a:lnTo>
                <a:lnTo>
                  <a:pt x="4005" y="3186"/>
                </a:lnTo>
                <a:lnTo>
                  <a:pt x="4011" y="3188"/>
                </a:lnTo>
                <a:lnTo>
                  <a:pt x="4041" y="3188"/>
                </a:lnTo>
                <a:lnTo>
                  <a:pt x="4045" y="3187"/>
                </a:lnTo>
                <a:lnTo>
                  <a:pt x="4059" y="3187"/>
                </a:lnTo>
                <a:lnTo>
                  <a:pt x="4065" y="3185"/>
                </a:lnTo>
                <a:lnTo>
                  <a:pt x="4068" y="3182"/>
                </a:lnTo>
                <a:lnTo>
                  <a:pt x="4072" y="3177"/>
                </a:lnTo>
                <a:lnTo>
                  <a:pt x="4073" y="3174"/>
                </a:lnTo>
                <a:lnTo>
                  <a:pt x="4075" y="3170"/>
                </a:lnTo>
                <a:lnTo>
                  <a:pt x="4077" y="3164"/>
                </a:lnTo>
                <a:lnTo>
                  <a:pt x="4079" y="3157"/>
                </a:lnTo>
                <a:lnTo>
                  <a:pt x="4080" y="3147"/>
                </a:lnTo>
                <a:lnTo>
                  <a:pt x="4081" y="3141"/>
                </a:lnTo>
                <a:lnTo>
                  <a:pt x="4082" y="3134"/>
                </a:lnTo>
                <a:lnTo>
                  <a:pt x="4083" y="3126"/>
                </a:lnTo>
                <a:lnTo>
                  <a:pt x="4084" y="3115"/>
                </a:lnTo>
                <a:lnTo>
                  <a:pt x="4084" y="3101"/>
                </a:lnTo>
                <a:lnTo>
                  <a:pt x="4085" y="3084"/>
                </a:lnTo>
                <a:lnTo>
                  <a:pt x="4086" y="3074"/>
                </a:lnTo>
                <a:lnTo>
                  <a:pt x="4086" y="3063"/>
                </a:lnTo>
                <a:lnTo>
                  <a:pt x="4087" y="3051"/>
                </a:lnTo>
                <a:lnTo>
                  <a:pt x="4087" y="3038"/>
                </a:lnTo>
                <a:lnTo>
                  <a:pt x="4088" y="3024"/>
                </a:lnTo>
                <a:lnTo>
                  <a:pt x="4088" y="3009"/>
                </a:lnTo>
                <a:lnTo>
                  <a:pt x="4088" y="2994"/>
                </a:lnTo>
                <a:lnTo>
                  <a:pt x="4089" y="2978"/>
                </a:lnTo>
                <a:lnTo>
                  <a:pt x="4089" y="2961"/>
                </a:lnTo>
                <a:lnTo>
                  <a:pt x="4090" y="2945"/>
                </a:lnTo>
                <a:lnTo>
                  <a:pt x="4090" y="2928"/>
                </a:lnTo>
                <a:lnTo>
                  <a:pt x="4090" y="2913"/>
                </a:lnTo>
                <a:lnTo>
                  <a:pt x="4091" y="2898"/>
                </a:lnTo>
                <a:lnTo>
                  <a:pt x="4091" y="2884"/>
                </a:lnTo>
                <a:lnTo>
                  <a:pt x="4092" y="2872"/>
                </a:lnTo>
                <a:lnTo>
                  <a:pt x="4092" y="2861"/>
                </a:lnTo>
                <a:lnTo>
                  <a:pt x="4093" y="2851"/>
                </a:lnTo>
                <a:lnTo>
                  <a:pt x="4093" y="2841"/>
                </a:lnTo>
                <a:lnTo>
                  <a:pt x="4093" y="2830"/>
                </a:lnTo>
                <a:lnTo>
                  <a:pt x="4094" y="2820"/>
                </a:lnTo>
                <a:lnTo>
                  <a:pt x="4094" y="2809"/>
                </a:lnTo>
                <a:lnTo>
                  <a:pt x="4095" y="2797"/>
                </a:lnTo>
                <a:lnTo>
                  <a:pt x="4095" y="2785"/>
                </a:lnTo>
                <a:lnTo>
                  <a:pt x="4095" y="2774"/>
                </a:lnTo>
                <a:lnTo>
                  <a:pt x="4096" y="2762"/>
                </a:lnTo>
                <a:lnTo>
                  <a:pt x="4097" y="2750"/>
                </a:lnTo>
                <a:lnTo>
                  <a:pt x="4097" y="2738"/>
                </a:lnTo>
                <a:lnTo>
                  <a:pt x="4098" y="2719"/>
                </a:lnTo>
                <a:lnTo>
                  <a:pt x="4099" y="2721"/>
                </a:lnTo>
                <a:lnTo>
                  <a:pt x="4099" y="2735"/>
                </a:lnTo>
                <a:lnTo>
                  <a:pt x="4100" y="2756"/>
                </a:lnTo>
                <a:lnTo>
                  <a:pt x="4100" y="2783"/>
                </a:lnTo>
                <a:lnTo>
                  <a:pt x="4100" y="2814"/>
                </a:lnTo>
                <a:lnTo>
                  <a:pt x="4101" y="2846"/>
                </a:lnTo>
                <a:lnTo>
                  <a:pt x="4102" y="2878"/>
                </a:lnTo>
                <a:lnTo>
                  <a:pt x="4102" y="2907"/>
                </a:lnTo>
                <a:lnTo>
                  <a:pt x="4102" y="2933"/>
                </a:lnTo>
                <a:lnTo>
                  <a:pt x="4103" y="2956"/>
                </a:lnTo>
                <a:lnTo>
                  <a:pt x="4103" y="2975"/>
                </a:lnTo>
                <a:lnTo>
                  <a:pt x="4104" y="2991"/>
                </a:lnTo>
                <a:lnTo>
                  <a:pt x="4104" y="3004"/>
                </a:lnTo>
                <a:lnTo>
                  <a:pt x="4104" y="3015"/>
                </a:lnTo>
                <a:lnTo>
                  <a:pt x="4105" y="3031"/>
                </a:lnTo>
                <a:lnTo>
                  <a:pt x="4106" y="3042"/>
                </a:lnTo>
                <a:lnTo>
                  <a:pt x="4107" y="3048"/>
                </a:lnTo>
                <a:lnTo>
                  <a:pt x="4109" y="3049"/>
                </a:lnTo>
                <a:lnTo>
                  <a:pt x="4109" y="3043"/>
                </a:lnTo>
                <a:lnTo>
                  <a:pt x="4110" y="3032"/>
                </a:lnTo>
                <a:lnTo>
                  <a:pt x="4111" y="3017"/>
                </a:lnTo>
                <a:lnTo>
                  <a:pt x="4112" y="3007"/>
                </a:lnTo>
                <a:lnTo>
                  <a:pt x="4112" y="2997"/>
                </a:lnTo>
                <a:lnTo>
                  <a:pt x="4113" y="2986"/>
                </a:lnTo>
                <a:lnTo>
                  <a:pt x="4113" y="2973"/>
                </a:lnTo>
                <a:lnTo>
                  <a:pt x="4113" y="2960"/>
                </a:lnTo>
                <a:lnTo>
                  <a:pt x="4114" y="2947"/>
                </a:lnTo>
                <a:lnTo>
                  <a:pt x="4114" y="2933"/>
                </a:lnTo>
                <a:lnTo>
                  <a:pt x="4115" y="2920"/>
                </a:lnTo>
                <a:lnTo>
                  <a:pt x="4115" y="2907"/>
                </a:lnTo>
                <a:lnTo>
                  <a:pt x="4115" y="2894"/>
                </a:lnTo>
                <a:lnTo>
                  <a:pt x="4116" y="2883"/>
                </a:lnTo>
                <a:lnTo>
                  <a:pt x="4116" y="2873"/>
                </a:lnTo>
                <a:lnTo>
                  <a:pt x="4117" y="2855"/>
                </a:lnTo>
                <a:lnTo>
                  <a:pt x="4118" y="2838"/>
                </a:lnTo>
                <a:lnTo>
                  <a:pt x="4119" y="2819"/>
                </a:lnTo>
                <a:lnTo>
                  <a:pt x="4120" y="2800"/>
                </a:lnTo>
                <a:lnTo>
                  <a:pt x="4120" y="2791"/>
                </a:lnTo>
                <a:lnTo>
                  <a:pt x="4121" y="2772"/>
                </a:lnTo>
                <a:lnTo>
                  <a:pt x="4122" y="2755"/>
                </a:lnTo>
                <a:lnTo>
                  <a:pt x="4123" y="2751"/>
                </a:lnTo>
                <a:lnTo>
                  <a:pt x="4124" y="2760"/>
                </a:lnTo>
                <a:lnTo>
                  <a:pt x="4124" y="2776"/>
                </a:lnTo>
                <a:lnTo>
                  <a:pt x="4124" y="2798"/>
                </a:lnTo>
                <a:lnTo>
                  <a:pt x="4125" y="2825"/>
                </a:lnTo>
                <a:lnTo>
                  <a:pt x="4125" y="2854"/>
                </a:lnTo>
                <a:lnTo>
                  <a:pt x="4126" y="2885"/>
                </a:lnTo>
                <a:lnTo>
                  <a:pt x="4126" y="2915"/>
                </a:lnTo>
                <a:lnTo>
                  <a:pt x="4127" y="2942"/>
                </a:lnTo>
                <a:lnTo>
                  <a:pt x="4127" y="2968"/>
                </a:lnTo>
                <a:lnTo>
                  <a:pt x="4127" y="2990"/>
                </a:lnTo>
                <a:lnTo>
                  <a:pt x="4128" y="3009"/>
                </a:lnTo>
                <a:lnTo>
                  <a:pt x="4128" y="3026"/>
                </a:lnTo>
                <a:lnTo>
                  <a:pt x="4129" y="3040"/>
                </a:lnTo>
                <a:lnTo>
                  <a:pt x="4129" y="3052"/>
                </a:lnTo>
                <a:lnTo>
                  <a:pt x="4129" y="3063"/>
                </a:lnTo>
                <a:lnTo>
                  <a:pt x="4130" y="3081"/>
                </a:lnTo>
                <a:lnTo>
                  <a:pt x="4131" y="3095"/>
                </a:lnTo>
                <a:lnTo>
                  <a:pt x="4132" y="3107"/>
                </a:lnTo>
                <a:lnTo>
                  <a:pt x="4133" y="3117"/>
                </a:lnTo>
                <a:lnTo>
                  <a:pt x="4134" y="3125"/>
                </a:lnTo>
                <a:lnTo>
                  <a:pt x="4134" y="3132"/>
                </a:lnTo>
                <a:lnTo>
                  <a:pt x="4135" y="3138"/>
                </a:lnTo>
                <a:lnTo>
                  <a:pt x="4136" y="3142"/>
                </a:lnTo>
                <a:lnTo>
                  <a:pt x="4138" y="3147"/>
                </a:lnTo>
                <a:lnTo>
                  <a:pt x="4141" y="3147"/>
                </a:lnTo>
                <a:lnTo>
                  <a:pt x="4143" y="3144"/>
                </a:lnTo>
                <a:lnTo>
                  <a:pt x="4145" y="3138"/>
                </a:lnTo>
                <a:lnTo>
                  <a:pt x="4147" y="3130"/>
                </a:lnTo>
                <a:lnTo>
                  <a:pt x="4147" y="3125"/>
                </a:lnTo>
                <a:lnTo>
                  <a:pt x="4148" y="3119"/>
                </a:lnTo>
                <a:lnTo>
                  <a:pt x="4149" y="3112"/>
                </a:lnTo>
                <a:lnTo>
                  <a:pt x="4150" y="3104"/>
                </a:lnTo>
                <a:lnTo>
                  <a:pt x="4151" y="3093"/>
                </a:lnTo>
                <a:lnTo>
                  <a:pt x="4152" y="3078"/>
                </a:lnTo>
                <a:lnTo>
                  <a:pt x="4152" y="3060"/>
                </a:lnTo>
                <a:lnTo>
                  <a:pt x="4153" y="3049"/>
                </a:lnTo>
                <a:lnTo>
                  <a:pt x="4153" y="3037"/>
                </a:lnTo>
                <a:lnTo>
                  <a:pt x="4154" y="3024"/>
                </a:lnTo>
                <a:lnTo>
                  <a:pt x="4154" y="3009"/>
                </a:lnTo>
                <a:lnTo>
                  <a:pt x="4154" y="2994"/>
                </a:lnTo>
                <a:lnTo>
                  <a:pt x="4155" y="2977"/>
                </a:lnTo>
                <a:lnTo>
                  <a:pt x="4155" y="2959"/>
                </a:lnTo>
                <a:lnTo>
                  <a:pt x="4156" y="2940"/>
                </a:lnTo>
                <a:lnTo>
                  <a:pt x="4156" y="2921"/>
                </a:lnTo>
                <a:lnTo>
                  <a:pt x="4157" y="2900"/>
                </a:lnTo>
                <a:lnTo>
                  <a:pt x="4157" y="2880"/>
                </a:lnTo>
                <a:lnTo>
                  <a:pt x="4158" y="2859"/>
                </a:lnTo>
                <a:lnTo>
                  <a:pt x="4158" y="2839"/>
                </a:lnTo>
                <a:lnTo>
                  <a:pt x="4158" y="2820"/>
                </a:lnTo>
                <a:lnTo>
                  <a:pt x="4159" y="2802"/>
                </a:lnTo>
                <a:lnTo>
                  <a:pt x="4159" y="2786"/>
                </a:lnTo>
                <a:lnTo>
                  <a:pt x="4160" y="2772"/>
                </a:lnTo>
                <a:lnTo>
                  <a:pt x="4160" y="2759"/>
                </a:lnTo>
                <a:lnTo>
                  <a:pt x="4160" y="2746"/>
                </a:lnTo>
                <a:lnTo>
                  <a:pt x="4161" y="2733"/>
                </a:lnTo>
                <a:lnTo>
                  <a:pt x="4161" y="2720"/>
                </a:lnTo>
                <a:lnTo>
                  <a:pt x="4162" y="2706"/>
                </a:lnTo>
                <a:lnTo>
                  <a:pt x="4162" y="2691"/>
                </a:lnTo>
                <a:lnTo>
                  <a:pt x="4163" y="2677"/>
                </a:lnTo>
                <a:lnTo>
                  <a:pt x="4163" y="2662"/>
                </a:lnTo>
                <a:lnTo>
                  <a:pt x="4163" y="2648"/>
                </a:lnTo>
                <a:lnTo>
                  <a:pt x="4164" y="2633"/>
                </a:lnTo>
                <a:lnTo>
                  <a:pt x="4164" y="2619"/>
                </a:lnTo>
                <a:lnTo>
                  <a:pt x="4165" y="2605"/>
                </a:lnTo>
                <a:lnTo>
                  <a:pt x="4165" y="2594"/>
                </a:lnTo>
                <a:lnTo>
                  <a:pt x="4167" y="2591"/>
                </a:lnTo>
                <a:lnTo>
                  <a:pt x="4167" y="2605"/>
                </a:lnTo>
                <a:lnTo>
                  <a:pt x="4167" y="2629"/>
                </a:lnTo>
                <a:lnTo>
                  <a:pt x="4168" y="2660"/>
                </a:lnTo>
                <a:lnTo>
                  <a:pt x="4168" y="2697"/>
                </a:lnTo>
                <a:lnTo>
                  <a:pt x="4168" y="2737"/>
                </a:lnTo>
                <a:lnTo>
                  <a:pt x="4169" y="2776"/>
                </a:lnTo>
                <a:lnTo>
                  <a:pt x="4169" y="2814"/>
                </a:lnTo>
                <a:lnTo>
                  <a:pt x="4170" y="2848"/>
                </a:lnTo>
                <a:lnTo>
                  <a:pt x="4170" y="2878"/>
                </a:lnTo>
                <a:lnTo>
                  <a:pt x="4170" y="2904"/>
                </a:lnTo>
                <a:lnTo>
                  <a:pt x="4171" y="2926"/>
                </a:lnTo>
                <a:lnTo>
                  <a:pt x="4172" y="2943"/>
                </a:lnTo>
                <a:lnTo>
                  <a:pt x="4172" y="2958"/>
                </a:lnTo>
                <a:lnTo>
                  <a:pt x="4172" y="2971"/>
                </a:lnTo>
                <a:lnTo>
                  <a:pt x="4173" y="2989"/>
                </a:lnTo>
                <a:lnTo>
                  <a:pt x="4174" y="3001"/>
                </a:lnTo>
                <a:lnTo>
                  <a:pt x="4175" y="3008"/>
                </a:lnTo>
                <a:lnTo>
                  <a:pt x="4177" y="3002"/>
                </a:lnTo>
                <a:lnTo>
                  <a:pt x="4178" y="2989"/>
                </a:lnTo>
                <a:lnTo>
                  <a:pt x="4179" y="2970"/>
                </a:lnTo>
                <a:lnTo>
                  <a:pt x="4179" y="2958"/>
                </a:lnTo>
                <a:lnTo>
                  <a:pt x="4179" y="2945"/>
                </a:lnTo>
                <a:lnTo>
                  <a:pt x="4180" y="2931"/>
                </a:lnTo>
                <a:lnTo>
                  <a:pt x="4180" y="2915"/>
                </a:lnTo>
                <a:lnTo>
                  <a:pt x="4181" y="2898"/>
                </a:lnTo>
                <a:lnTo>
                  <a:pt x="4181" y="2880"/>
                </a:lnTo>
                <a:lnTo>
                  <a:pt x="4182" y="2862"/>
                </a:lnTo>
                <a:lnTo>
                  <a:pt x="4182" y="2844"/>
                </a:lnTo>
                <a:lnTo>
                  <a:pt x="4183" y="2826"/>
                </a:lnTo>
                <a:lnTo>
                  <a:pt x="4183" y="2810"/>
                </a:lnTo>
                <a:lnTo>
                  <a:pt x="4183" y="2795"/>
                </a:lnTo>
                <a:lnTo>
                  <a:pt x="4184" y="2781"/>
                </a:lnTo>
                <a:lnTo>
                  <a:pt x="4184" y="2769"/>
                </a:lnTo>
                <a:lnTo>
                  <a:pt x="4185" y="2757"/>
                </a:lnTo>
                <a:lnTo>
                  <a:pt x="4185" y="2746"/>
                </a:lnTo>
                <a:lnTo>
                  <a:pt x="4185" y="2735"/>
                </a:lnTo>
                <a:lnTo>
                  <a:pt x="4186" y="2723"/>
                </a:lnTo>
                <a:lnTo>
                  <a:pt x="4186" y="2711"/>
                </a:lnTo>
                <a:lnTo>
                  <a:pt x="4187" y="2699"/>
                </a:lnTo>
                <a:lnTo>
                  <a:pt x="4187" y="2686"/>
                </a:lnTo>
                <a:lnTo>
                  <a:pt x="4188" y="2674"/>
                </a:lnTo>
                <a:lnTo>
                  <a:pt x="4188" y="2661"/>
                </a:lnTo>
                <a:lnTo>
                  <a:pt x="4188" y="2648"/>
                </a:lnTo>
                <a:lnTo>
                  <a:pt x="4189" y="2636"/>
                </a:lnTo>
                <a:lnTo>
                  <a:pt x="4189" y="2624"/>
                </a:lnTo>
                <a:lnTo>
                  <a:pt x="4190" y="2615"/>
                </a:lnTo>
                <a:lnTo>
                  <a:pt x="4191" y="2620"/>
                </a:lnTo>
                <a:lnTo>
                  <a:pt x="4192" y="2638"/>
                </a:lnTo>
                <a:lnTo>
                  <a:pt x="4192" y="2665"/>
                </a:lnTo>
                <a:lnTo>
                  <a:pt x="4192" y="2700"/>
                </a:lnTo>
                <a:lnTo>
                  <a:pt x="4193" y="2739"/>
                </a:lnTo>
                <a:lnTo>
                  <a:pt x="4193" y="2780"/>
                </a:lnTo>
                <a:lnTo>
                  <a:pt x="4194" y="2821"/>
                </a:lnTo>
                <a:lnTo>
                  <a:pt x="4194" y="2860"/>
                </a:lnTo>
                <a:lnTo>
                  <a:pt x="4194" y="2896"/>
                </a:lnTo>
                <a:lnTo>
                  <a:pt x="4195" y="2927"/>
                </a:lnTo>
                <a:lnTo>
                  <a:pt x="4195" y="2954"/>
                </a:lnTo>
                <a:lnTo>
                  <a:pt x="4195" y="2978"/>
                </a:lnTo>
                <a:lnTo>
                  <a:pt x="4196" y="2998"/>
                </a:lnTo>
                <a:lnTo>
                  <a:pt x="4197" y="3015"/>
                </a:lnTo>
                <a:lnTo>
                  <a:pt x="4197" y="3031"/>
                </a:lnTo>
                <a:lnTo>
                  <a:pt x="4197" y="3044"/>
                </a:lnTo>
                <a:lnTo>
                  <a:pt x="4198" y="3056"/>
                </a:lnTo>
                <a:lnTo>
                  <a:pt x="4198" y="3066"/>
                </a:lnTo>
                <a:lnTo>
                  <a:pt x="4199" y="3076"/>
                </a:lnTo>
                <a:lnTo>
                  <a:pt x="4199" y="3093"/>
                </a:lnTo>
                <a:lnTo>
                  <a:pt x="4200" y="3107"/>
                </a:lnTo>
                <a:lnTo>
                  <a:pt x="4201" y="3120"/>
                </a:lnTo>
                <a:lnTo>
                  <a:pt x="4202" y="3131"/>
                </a:lnTo>
                <a:lnTo>
                  <a:pt x="4203" y="3140"/>
                </a:lnTo>
                <a:lnTo>
                  <a:pt x="4204" y="3148"/>
                </a:lnTo>
                <a:lnTo>
                  <a:pt x="4204" y="3154"/>
                </a:lnTo>
                <a:lnTo>
                  <a:pt x="4206" y="3164"/>
                </a:lnTo>
                <a:lnTo>
                  <a:pt x="4208" y="3170"/>
                </a:lnTo>
                <a:lnTo>
                  <a:pt x="4210" y="3174"/>
                </a:lnTo>
                <a:lnTo>
                  <a:pt x="4211" y="3177"/>
                </a:lnTo>
                <a:lnTo>
                  <a:pt x="4215" y="3181"/>
                </a:lnTo>
                <a:lnTo>
                  <a:pt x="4218" y="3183"/>
                </a:lnTo>
                <a:lnTo>
                  <a:pt x="4222" y="3185"/>
                </a:lnTo>
                <a:lnTo>
                  <a:pt x="4225" y="3186"/>
                </a:lnTo>
                <a:lnTo>
                  <a:pt x="4229" y="3188"/>
                </a:lnTo>
                <a:lnTo>
                  <a:pt x="4233" y="3189"/>
                </a:lnTo>
                <a:lnTo>
                  <a:pt x="4240" y="3191"/>
                </a:lnTo>
                <a:lnTo>
                  <a:pt x="4259" y="3191"/>
                </a:lnTo>
                <a:lnTo>
                  <a:pt x="4262" y="3192"/>
                </a:lnTo>
                <a:lnTo>
                  <a:pt x="4268" y="3193"/>
                </a:lnTo>
                <a:lnTo>
                  <a:pt x="4273" y="3195"/>
                </a:lnTo>
                <a:lnTo>
                  <a:pt x="4281" y="3196"/>
                </a:lnTo>
                <a:lnTo>
                  <a:pt x="4297" y="3197"/>
                </a:lnTo>
                <a:lnTo>
                  <a:pt x="4300" y="3196"/>
                </a:lnTo>
                <a:lnTo>
                  <a:pt x="4307" y="3194"/>
                </a:lnTo>
                <a:lnTo>
                  <a:pt x="4314" y="3194"/>
                </a:lnTo>
                <a:lnTo>
                  <a:pt x="4319" y="3196"/>
                </a:lnTo>
                <a:lnTo>
                  <a:pt x="4329" y="3195"/>
                </a:lnTo>
                <a:lnTo>
                  <a:pt x="4343" y="3195"/>
                </a:lnTo>
                <a:lnTo>
                  <a:pt x="4347" y="3196"/>
                </a:lnTo>
                <a:lnTo>
                  <a:pt x="4364" y="3195"/>
                </a:lnTo>
                <a:lnTo>
                  <a:pt x="4369" y="3194"/>
                </a:lnTo>
                <a:lnTo>
                  <a:pt x="4387" y="3194"/>
                </a:lnTo>
                <a:lnTo>
                  <a:pt x="4394" y="3195"/>
                </a:lnTo>
                <a:lnTo>
                  <a:pt x="4419" y="3194"/>
                </a:lnTo>
                <a:lnTo>
                  <a:pt x="4428" y="3196"/>
                </a:lnTo>
                <a:lnTo>
                  <a:pt x="4439" y="3197"/>
                </a:lnTo>
                <a:lnTo>
                  <a:pt x="4453" y="3197"/>
                </a:lnTo>
                <a:lnTo>
                  <a:pt x="4464" y="3196"/>
                </a:lnTo>
                <a:lnTo>
                  <a:pt x="4481" y="3195"/>
                </a:lnTo>
                <a:lnTo>
                  <a:pt x="4485" y="3196"/>
                </a:lnTo>
                <a:lnTo>
                  <a:pt x="4532" y="3196"/>
                </a:lnTo>
                <a:lnTo>
                  <a:pt x="4538" y="3195"/>
                </a:lnTo>
                <a:lnTo>
                  <a:pt x="4545" y="3194"/>
                </a:lnTo>
                <a:lnTo>
                  <a:pt x="4566" y="3194"/>
                </a:lnTo>
                <a:lnTo>
                  <a:pt x="4572" y="3194"/>
                </a:lnTo>
                <a:lnTo>
                  <a:pt x="4578" y="3193"/>
                </a:lnTo>
                <a:lnTo>
                  <a:pt x="4584" y="3191"/>
                </a:lnTo>
                <a:lnTo>
                  <a:pt x="4588" y="3189"/>
                </a:lnTo>
                <a:lnTo>
                  <a:pt x="4591" y="3186"/>
                </a:lnTo>
                <a:lnTo>
                  <a:pt x="4593" y="3184"/>
                </a:lnTo>
                <a:lnTo>
                  <a:pt x="4594" y="3181"/>
                </a:lnTo>
                <a:lnTo>
                  <a:pt x="4596" y="3177"/>
                </a:lnTo>
                <a:lnTo>
                  <a:pt x="4598" y="3171"/>
                </a:lnTo>
                <a:lnTo>
                  <a:pt x="4599" y="3164"/>
                </a:lnTo>
                <a:lnTo>
                  <a:pt x="4601" y="3155"/>
                </a:lnTo>
                <a:lnTo>
                  <a:pt x="4602" y="3149"/>
                </a:lnTo>
                <a:lnTo>
                  <a:pt x="4603" y="3142"/>
                </a:lnTo>
                <a:lnTo>
                  <a:pt x="4604" y="3134"/>
                </a:lnTo>
                <a:lnTo>
                  <a:pt x="4604" y="3123"/>
                </a:lnTo>
                <a:lnTo>
                  <a:pt x="4605" y="3109"/>
                </a:lnTo>
                <a:lnTo>
                  <a:pt x="4606" y="3093"/>
                </a:lnTo>
                <a:lnTo>
                  <a:pt x="4607" y="3083"/>
                </a:lnTo>
                <a:lnTo>
                  <a:pt x="4607" y="3072"/>
                </a:lnTo>
                <a:lnTo>
                  <a:pt x="4608" y="3060"/>
                </a:lnTo>
                <a:lnTo>
                  <a:pt x="4608" y="3047"/>
                </a:lnTo>
                <a:lnTo>
                  <a:pt x="4608" y="3032"/>
                </a:lnTo>
                <a:lnTo>
                  <a:pt x="4609" y="3017"/>
                </a:lnTo>
                <a:lnTo>
                  <a:pt x="4609" y="3000"/>
                </a:lnTo>
                <a:lnTo>
                  <a:pt x="4610" y="2983"/>
                </a:lnTo>
                <a:lnTo>
                  <a:pt x="4610" y="2965"/>
                </a:lnTo>
                <a:lnTo>
                  <a:pt x="4610" y="2946"/>
                </a:lnTo>
                <a:lnTo>
                  <a:pt x="4611" y="2927"/>
                </a:lnTo>
                <a:lnTo>
                  <a:pt x="4611" y="2908"/>
                </a:lnTo>
                <a:lnTo>
                  <a:pt x="4612" y="2889"/>
                </a:lnTo>
                <a:lnTo>
                  <a:pt x="4612" y="2871"/>
                </a:lnTo>
                <a:lnTo>
                  <a:pt x="4613" y="2853"/>
                </a:lnTo>
                <a:lnTo>
                  <a:pt x="4613" y="2837"/>
                </a:lnTo>
                <a:lnTo>
                  <a:pt x="4613" y="2820"/>
                </a:lnTo>
                <a:lnTo>
                  <a:pt x="4614" y="2805"/>
                </a:lnTo>
                <a:lnTo>
                  <a:pt x="4614" y="2789"/>
                </a:lnTo>
                <a:lnTo>
                  <a:pt x="4615" y="2775"/>
                </a:lnTo>
                <a:lnTo>
                  <a:pt x="4615" y="2761"/>
                </a:lnTo>
                <a:lnTo>
                  <a:pt x="4615" y="2747"/>
                </a:lnTo>
                <a:lnTo>
                  <a:pt x="4616" y="2734"/>
                </a:lnTo>
                <a:lnTo>
                  <a:pt x="4617" y="2721"/>
                </a:lnTo>
                <a:lnTo>
                  <a:pt x="4617" y="2708"/>
                </a:lnTo>
                <a:lnTo>
                  <a:pt x="4617" y="2694"/>
                </a:lnTo>
                <a:lnTo>
                  <a:pt x="4618" y="2680"/>
                </a:lnTo>
                <a:lnTo>
                  <a:pt x="4618" y="2666"/>
                </a:lnTo>
                <a:lnTo>
                  <a:pt x="4618" y="2655"/>
                </a:lnTo>
                <a:lnTo>
                  <a:pt x="4619" y="2646"/>
                </a:lnTo>
                <a:lnTo>
                  <a:pt x="4620" y="2648"/>
                </a:lnTo>
                <a:lnTo>
                  <a:pt x="4620" y="2659"/>
                </a:lnTo>
                <a:lnTo>
                  <a:pt x="4621" y="2675"/>
                </a:lnTo>
                <a:lnTo>
                  <a:pt x="4622" y="2695"/>
                </a:lnTo>
                <a:lnTo>
                  <a:pt x="4622" y="2720"/>
                </a:lnTo>
                <a:lnTo>
                  <a:pt x="4622" y="2748"/>
                </a:lnTo>
                <a:lnTo>
                  <a:pt x="4623" y="2779"/>
                </a:lnTo>
                <a:lnTo>
                  <a:pt x="4623" y="2812"/>
                </a:lnTo>
                <a:lnTo>
                  <a:pt x="4624" y="2846"/>
                </a:lnTo>
                <a:lnTo>
                  <a:pt x="4624" y="2879"/>
                </a:lnTo>
                <a:lnTo>
                  <a:pt x="4624" y="2911"/>
                </a:lnTo>
                <a:lnTo>
                  <a:pt x="4625" y="2940"/>
                </a:lnTo>
                <a:lnTo>
                  <a:pt x="4625" y="2965"/>
                </a:lnTo>
                <a:lnTo>
                  <a:pt x="4626" y="2988"/>
                </a:lnTo>
                <a:lnTo>
                  <a:pt x="4626" y="3008"/>
                </a:lnTo>
                <a:lnTo>
                  <a:pt x="4627" y="3024"/>
                </a:lnTo>
                <a:lnTo>
                  <a:pt x="4627" y="3039"/>
                </a:lnTo>
                <a:lnTo>
                  <a:pt x="4627" y="3052"/>
                </a:lnTo>
                <a:lnTo>
                  <a:pt x="4628" y="3063"/>
                </a:lnTo>
                <a:lnTo>
                  <a:pt x="4629" y="3082"/>
                </a:lnTo>
                <a:lnTo>
                  <a:pt x="4629" y="3097"/>
                </a:lnTo>
                <a:lnTo>
                  <a:pt x="4630" y="3110"/>
                </a:lnTo>
                <a:lnTo>
                  <a:pt x="4631" y="3121"/>
                </a:lnTo>
                <a:lnTo>
                  <a:pt x="4632" y="3130"/>
                </a:lnTo>
                <a:lnTo>
                  <a:pt x="4633" y="3138"/>
                </a:lnTo>
                <a:lnTo>
                  <a:pt x="4634" y="3144"/>
                </a:lnTo>
                <a:lnTo>
                  <a:pt x="4635" y="3153"/>
                </a:lnTo>
                <a:lnTo>
                  <a:pt x="4637" y="3158"/>
                </a:lnTo>
                <a:lnTo>
                  <a:pt x="4639" y="3161"/>
                </a:lnTo>
                <a:lnTo>
                  <a:pt x="4642" y="3165"/>
                </a:lnTo>
                <a:lnTo>
                  <a:pt x="4645" y="3168"/>
                </a:lnTo>
                <a:lnTo>
                  <a:pt x="4650" y="3171"/>
                </a:lnTo>
                <a:lnTo>
                  <a:pt x="4656" y="3171"/>
                </a:lnTo>
                <a:lnTo>
                  <a:pt x="4660" y="3167"/>
                </a:lnTo>
                <a:lnTo>
                  <a:pt x="4661" y="3164"/>
                </a:lnTo>
                <a:lnTo>
                  <a:pt x="4663" y="3159"/>
                </a:lnTo>
                <a:lnTo>
                  <a:pt x="4665" y="3153"/>
                </a:lnTo>
                <a:lnTo>
                  <a:pt x="4667" y="3145"/>
                </a:lnTo>
                <a:lnTo>
                  <a:pt x="4667" y="3140"/>
                </a:lnTo>
                <a:lnTo>
                  <a:pt x="4668" y="3134"/>
                </a:lnTo>
                <a:lnTo>
                  <a:pt x="4669" y="3127"/>
                </a:lnTo>
                <a:lnTo>
                  <a:pt x="4670" y="3119"/>
                </a:lnTo>
                <a:lnTo>
                  <a:pt x="4671" y="3110"/>
                </a:lnTo>
                <a:lnTo>
                  <a:pt x="4672" y="3099"/>
                </a:lnTo>
                <a:lnTo>
                  <a:pt x="4672" y="3085"/>
                </a:lnTo>
                <a:lnTo>
                  <a:pt x="4673" y="3068"/>
                </a:lnTo>
                <a:lnTo>
                  <a:pt x="4674" y="3058"/>
                </a:lnTo>
                <a:lnTo>
                  <a:pt x="4674" y="3046"/>
                </a:lnTo>
                <a:lnTo>
                  <a:pt x="4674" y="3034"/>
                </a:lnTo>
                <a:lnTo>
                  <a:pt x="4675" y="3020"/>
                </a:lnTo>
                <a:lnTo>
                  <a:pt x="4675" y="3004"/>
                </a:lnTo>
                <a:lnTo>
                  <a:pt x="4676" y="2987"/>
                </a:lnTo>
                <a:lnTo>
                  <a:pt x="4676" y="2968"/>
                </a:lnTo>
                <a:lnTo>
                  <a:pt x="4677" y="2947"/>
                </a:lnTo>
                <a:lnTo>
                  <a:pt x="4677" y="2925"/>
                </a:lnTo>
                <a:lnTo>
                  <a:pt x="4678" y="2901"/>
                </a:lnTo>
                <a:lnTo>
                  <a:pt x="4678" y="2876"/>
                </a:lnTo>
                <a:lnTo>
                  <a:pt x="4678" y="2849"/>
                </a:lnTo>
                <a:lnTo>
                  <a:pt x="4679" y="2820"/>
                </a:lnTo>
                <a:lnTo>
                  <a:pt x="4679" y="2791"/>
                </a:lnTo>
                <a:lnTo>
                  <a:pt x="4679" y="2761"/>
                </a:lnTo>
                <a:lnTo>
                  <a:pt x="4680" y="2731"/>
                </a:lnTo>
                <a:lnTo>
                  <a:pt x="4680" y="2700"/>
                </a:lnTo>
                <a:lnTo>
                  <a:pt x="4681" y="2669"/>
                </a:lnTo>
                <a:lnTo>
                  <a:pt x="4681" y="2638"/>
                </a:lnTo>
                <a:lnTo>
                  <a:pt x="4682" y="2607"/>
                </a:lnTo>
                <a:lnTo>
                  <a:pt x="4682" y="2578"/>
                </a:lnTo>
                <a:lnTo>
                  <a:pt x="4683" y="2549"/>
                </a:lnTo>
                <a:lnTo>
                  <a:pt x="4683" y="2522"/>
                </a:lnTo>
                <a:lnTo>
                  <a:pt x="4683" y="2497"/>
                </a:lnTo>
                <a:lnTo>
                  <a:pt x="4684" y="2471"/>
                </a:lnTo>
                <a:lnTo>
                  <a:pt x="4684" y="2446"/>
                </a:lnTo>
                <a:lnTo>
                  <a:pt x="4685" y="2421"/>
                </a:lnTo>
                <a:lnTo>
                  <a:pt x="4685" y="2396"/>
                </a:lnTo>
                <a:lnTo>
                  <a:pt x="4685" y="2372"/>
                </a:lnTo>
                <a:lnTo>
                  <a:pt x="4686" y="2350"/>
                </a:lnTo>
                <a:lnTo>
                  <a:pt x="4686" y="2330"/>
                </a:lnTo>
                <a:lnTo>
                  <a:pt x="4687" y="2313"/>
                </a:lnTo>
                <a:lnTo>
                  <a:pt x="4687" y="2299"/>
                </a:lnTo>
                <a:lnTo>
                  <a:pt x="4688" y="2288"/>
                </a:lnTo>
                <a:lnTo>
                  <a:pt x="4689" y="2284"/>
                </a:lnTo>
                <a:lnTo>
                  <a:pt x="4690" y="2299"/>
                </a:lnTo>
                <a:lnTo>
                  <a:pt x="4690" y="2322"/>
                </a:lnTo>
                <a:lnTo>
                  <a:pt x="4690" y="2353"/>
                </a:lnTo>
                <a:lnTo>
                  <a:pt x="4691" y="2392"/>
                </a:lnTo>
                <a:lnTo>
                  <a:pt x="4692" y="2435"/>
                </a:lnTo>
                <a:lnTo>
                  <a:pt x="4692" y="2481"/>
                </a:lnTo>
                <a:lnTo>
                  <a:pt x="4692" y="2529"/>
                </a:lnTo>
                <a:lnTo>
                  <a:pt x="4693" y="2578"/>
                </a:lnTo>
                <a:lnTo>
                  <a:pt x="4693" y="2626"/>
                </a:lnTo>
                <a:lnTo>
                  <a:pt x="4694" y="2675"/>
                </a:lnTo>
                <a:lnTo>
                  <a:pt x="4694" y="2722"/>
                </a:lnTo>
                <a:lnTo>
                  <a:pt x="4694" y="2766"/>
                </a:lnTo>
                <a:lnTo>
                  <a:pt x="4695" y="2808"/>
                </a:lnTo>
                <a:lnTo>
                  <a:pt x="4695" y="2846"/>
                </a:lnTo>
                <a:lnTo>
                  <a:pt x="4696" y="2880"/>
                </a:lnTo>
                <a:lnTo>
                  <a:pt x="4696" y="2910"/>
                </a:lnTo>
                <a:lnTo>
                  <a:pt x="4697" y="2936"/>
                </a:lnTo>
                <a:lnTo>
                  <a:pt x="4697" y="2959"/>
                </a:lnTo>
                <a:lnTo>
                  <a:pt x="4697" y="2980"/>
                </a:lnTo>
                <a:lnTo>
                  <a:pt x="4698" y="2997"/>
                </a:lnTo>
                <a:lnTo>
                  <a:pt x="4698" y="3013"/>
                </a:lnTo>
                <a:lnTo>
                  <a:pt x="4699" y="3027"/>
                </a:lnTo>
                <a:lnTo>
                  <a:pt x="4699" y="3040"/>
                </a:lnTo>
                <a:lnTo>
                  <a:pt x="4699" y="3052"/>
                </a:lnTo>
                <a:lnTo>
                  <a:pt x="4700" y="3062"/>
                </a:lnTo>
                <a:lnTo>
                  <a:pt x="4701" y="3081"/>
                </a:lnTo>
                <a:lnTo>
                  <a:pt x="4702" y="3096"/>
                </a:lnTo>
                <a:lnTo>
                  <a:pt x="4703" y="3109"/>
                </a:lnTo>
                <a:lnTo>
                  <a:pt x="4703" y="3120"/>
                </a:lnTo>
                <a:lnTo>
                  <a:pt x="4704" y="3129"/>
                </a:lnTo>
                <a:lnTo>
                  <a:pt x="4705" y="3136"/>
                </a:lnTo>
                <a:lnTo>
                  <a:pt x="4706" y="3142"/>
                </a:lnTo>
                <a:lnTo>
                  <a:pt x="4708" y="3151"/>
                </a:lnTo>
                <a:lnTo>
                  <a:pt x="4709" y="3157"/>
                </a:lnTo>
                <a:lnTo>
                  <a:pt x="4711" y="3163"/>
                </a:lnTo>
                <a:lnTo>
                  <a:pt x="4713" y="3167"/>
                </a:lnTo>
                <a:lnTo>
                  <a:pt x="4714" y="3170"/>
                </a:lnTo>
                <a:lnTo>
                  <a:pt x="4716" y="3173"/>
                </a:lnTo>
                <a:lnTo>
                  <a:pt x="4719" y="3176"/>
                </a:lnTo>
                <a:lnTo>
                  <a:pt x="4723" y="3178"/>
                </a:lnTo>
                <a:lnTo>
                  <a:pt x="4729" y="3178"/>
                </a:lnTo>
                <a:lnTo>
                  <a:pt x="4733" y="3175"/>
                </a:lnTo>
                <a:lnTo>
                  <a:pt x="4734" y="3172"/>
                </a:lnTo>
                <a:lnTo>
                  <a:pt x="4736" y="3168"/>
                </a:lnTo>
                <a:lnTo>
                  <a:pt x="4738" y="3163"/>
                </a:lnTo>
                <a:lnTo>
                  <a:pt x="4739" y="3156"/>
                </a:lnTo>
                <a:lnTo>
                  <a:pt x="4740" y="3152"/>
                </a:lnTo>
                <a:lnTo>
                  <a:pt x="4741" y="3146"/>
                </a:lnTo>
                <a:lnTo>
                  <a:pt x="4742" y="3140"/>
                </a:lnTo>
                <a:lnTo>
                  <a:pt x="4743" y="3132"/>
                </a:lnTo>
                <a:lnTo>
                  <a:pt x="4744" y="3121"/>
                </a:lnTo>
                <a:lnTo>
                  <a:pt x="4744" y="3108"/>
                </a:lnTo>
                <a:lnTo>
                  <a:pt x="4745" y="3092"/>
                </a:lnTo>
                <a:lnTo>
                  <a:pt x="4746" y="3073"/>
                </a:lnTo>
                <a:lnTo>
                  <a:pt x="4747" y="3062"/>
                </a:lnTo>
                <a:lnTo>
                  <a:pt x="4747" y="3050"/>
                </a:lnTo>
                <a:lnTo>
                  <a:pt x="4747" y="3038"/>
                </a:lnTo>
                <a:lnTo>
                  <a:pt x="4748" y="3025"/>
                </a:lnTo>
                <a:lnTo>
                  <a:pt x="4748" y="3011"/>
                </a:lnTo>
                <a:lnTo>
                  <a:pt x="4749" y="2997"/>
                </a:lnTo>
                <a:lnTo>
                  <a:pt x="4749" y="2983"/>
                </a:lnTo>
                <a:lnTo>
                  <a:pt x="4749" y="2968"/>
                </a:lnTo>
                <a:lnTo>
                  <a:pt x="4750" y="2955"/>
                </a:lnTo>
                <a:lnTo>
                  <a:pt x="4750" y="2941"/>
                </a:lnTo>
                <a:lnTo>
                  <a:pt x="4751" y="2928"/>
                </a:lnTo>
                <a:lnTo>
                  <a:pt x="4751" y="2916"/>
                </a:lnTo>
                <a:lnTo>
                  <a:pt x="4752" y="2904"/>
                </a:lnTo>
                <a:lnTo>
                  <a:pt x="4752" y="2893"/>
                </a:lnTo>
                <a:lnTo>
                  <a:pt x="4753" y="2882"/>
                </a:lnTo>
                <a:lnTo>
                  <a:pt x="4753" y="2871"/>
                </a:lnTo>
                <a:lnTo>
                  <a:pt x="4754" y="2852"/>
                </a:lnTo>
                <a:lnTo>
                  <a:pt x="4755" y="2833"/>
                </a:lnTo>
                <a:lnTo>
                  <a:pt x="4755" y="2823"/>
                </a:lnTo>
                <a:lnTo>
                  <a:pt x="4755" y="2814"/>
                </a:lnTo>
                <a:lnTo>
                  <a:pt x="4756" y="2804"/>
                </a:lnTo>
                <a:lnTo>
                  <a:pt x="4757" y="2787"/>
                </a:lnTo>
                <a:lnTo>
                  <a:pt x="4758" y="2788"/>
                </a:lnTo>
                <a:lnTo>
                  <a:pt x="4759" y="2798"/>
                </a:lnTo>
                <a:lnTo>
                  <a:pt x="4759" y="2811"/>
                </a:lnTo>
                <a:lnTo>
                  <a:pt x="4760" y="2827"/>
                </a:lnTo>
                <a:lnTo>
                  <a:pt x="4760" y="2846"/>
                </a:lnTo>
                <a:lnTo>
                  <a:pt x="4760" y="2868"/>
                </a:lnTo>
                <a:lnTo>
                  <a:pt x="4761" y="2893"/>
                </a:lnTo>
                <a:lnTo>
                  <a:pt x="4762" y="2919"/>
                </a:lnTo>
                <a:lnTo>
                  <a:pt x="4762" y="2945"/>
                </a:lnTo>
                <a:lnTo>
                  <a:pt x="4762" y="2971"/>
                </a:lnTo>
                <a:lnTo>
                  <a:pt x="4763" y="2995"/>
                </a:lnTo>
                <a:lnTo>
                  <a:pt x="4763" y="3016"/>
                </a:lnTo>
                <a:lnTo>
                  <a:pt x="4764" y="3035"/>
                </a:lnTo>
                <a:lnTo>
                  <a:pt x="4764" y="3052"/>
                </a:lnTo>
                <a:lnTo>
                  <a:pt x="4764" y="3066"/>
                </a:lnTo>
                <a:lnTo>
                  <a:pt x="4765" y="3078"/>
                </a:lnTo>
                <a:lnTo>
                  <a:pt x="4765" y="3089"/>
                </a:lnTo>
                <a:lnTo>
                  <a:pt x="4766" y="3098"/>
                </a:lnTo>
                <a:lnTo>
                  <a:pt x="4767" y="3113"/>
                </a:lnTo>
                <a:lnTo>
                  <a:pt x="4767" y="3125"/>
                </a:lnTo>
                <a:lnTo>
                  <a:pt x="4768" y="3136"/>
                </a:lnTo>
                <a:lnTo>
                  <a:pt x="4769" y="3144"/>
                </a:lnTo>
                <a:lnTo>
                  <a:pt x="4770" y="3152"/>
                </a:lnTo>
                <a:lnTo>
                  <a:pt x="4771" y="3158"/>
                </a:lnTo>
                <a:lnTo>
                  <a:pt x="4772" y="3163"/>
                </a:lnTo>
                <a:lnTo>
                  <a:pt x="4773" y="3171"/>
                </a:lnTo>
                <a:lnTo>
                  <a:pt x="4775" y="3176"/>
                </a:lnTo>
                <a:lnTo>
                  <a:pt x="4777" y="3180"/>
                </a:lnTo>
                <a:lnTo>
                  <a:pt x="4778" y="3182"/>
                </a:lnTo>
                <a:lnTo>
                  <a:pt x="4780" y="3185"/>
                </a:lnTo>
                <a:lnTo>
                  <a:pt x="4783" y="3188"/>
                </a:lnTo>
                <a:lnTo>
                  <a:pt x="4787" y="3191"/>
                </a:lnTo>
                <a:lnTo>
                  <a:pt x="4790" y="3192"/>
                </a:lnTo>
                <a:lnTo>
                  <a:pt x="4794" y="3193"/>
                </a:lnTo>
                <a:lnTo>
                  <a:pt x="4799" y="3195"/>
                </a:lnTo>
                <a:lnTo>
                  <a:pt x="4807" y="3196"/>
                </a:lnTo>
                <a:lnTo>
                  <a:pt x="4812" y="3197"/>
                </a:lnTo>
                <a:lnTo>
                  <a:pt x="4843" y="3197"/>
                </a:lnTo>
                <a:lnTo>
                  <a:pt x="4850" y="3197"/>
                </a:lnTo>
                <a:lnTo>
                  <a:pt x="4868" y="3198"/>
                </a:lnTo>
                <a:lnTo>
                  <a:pt x="4890" y="3199"/>
                </a:lnTo>
                <a:lnTo>
                  <a:pt x="4899" y="3198"/>
                </a:lnTo>
                <a:lnTo>
                  <a:pt x="4912" y="3198"/>
                </a:lnTo>
                <a:lnTo>
                  <a:pt x="4931" y="3199"/>
                </a:lnTo>
                <a:lnTo>
                  <a:pt x="4982" y="3198"/>
                </a:lnTo>
                <a:lnTo>
                  <a:pt x="4991" y="3199"/>
                </a:lnTo>
                <a:lnTo>
                  <a:pt x="5128" y="3199"/>
                </a:lnTo>
                <a:lnTo>
                  <a:pt x="5140" y="3198"/>
                </a:lnTo>
                <a:lnTo>
                  <a:pt x="5145" y="3197"/>
                </a:lnTo>
                <a:lnTo>
                  <a:pt x="5156" y="3197"/>
                </a:lnTo>
                <a:lnTo>
                  <a:pt x="5166" y="3198"/>
                </a:lnTo>
                <a:lnTo>
                  <a:pt x="5204" y="3198"/>
                </a:lnTo>
                <a:lnTo>
                  <a:pt x="5210" y="3197"/>
                </a:lnTo>
                <a:lnTo>
                  <a:pt x="5214" y="3196"/>
                </a:lnTo>
                <a:lnTo>
                  <a:pt x="5219" y="3195"/>
                </a:lnTo>
                <a:lnTo>
                  <a:pt x="5226" y="3195"/>
                </a:lnTo>
                <a:lnTo>
                  <a:pt x="5230" y="3197"/>
                </a:lnTo>
                <a:lnTo>
                  <a:pt x="5244" y="3197"/>
                </a:lnTo>
                <a:lnTo>
                  <a:pt x="5250" y="3198"/>
                </a:lnTo>
                <a:lnTo>
                  <a:pt x="5271" y="3198"/>
                </a:lnTo>
                <a:lnTo>
                  <a:pt x="5278" y="3197"/>
                </a:lnTo>
                <a:lnTo>
                  <a:pt x="5284" y="3196"/>
                </a:lnTo>
                <a:lnTo>
                  <a:pt x="5294" y="3195"/>
                </a:lnTo>
                <a:lnTo>
                  <a:pt x="5299" y="3197"/>
                </a:lnTo>
                <a:lnTo>
                  <a:pt x="5304" y="3198"/>
                </a:lnTo>
                <a:lnTo>
                  <a:pt x="5326" y="3198"/>
                </a:lnTo>
                <a:lnTo>
                  <a:pt x="5344" y="3197"/>
                </a:lnTo>
                <a:lnTo>
                  <a:pt x="5351" y="3198"/>
                </a:lnTo>
                <a:lnTo>
                  <a:pt x="5405" y="3199"/>
                </a:lnTo>
                <a:lnTo>
                  <a:pt x="5492" y="3199"/>
                </a:lnTo>
                <a:lnTo>
                  <a:pt x="5534" y="3198"/>
                </a:lnTo>
                <a:lnTo>
                  <a:pt x="5546" y="3198"/>
                </a:lnTo>
                <a:lnTo>
                  <a:pt x="5573" y="3198"/>
                </a:lnTo>
                <a:lnTo>
                  <a:pt x="5588" y="3198"/>
                </a:lnTo>
                <a:lnTo>
                  <a:pt x="5598" y="3197"/>
                </a:lnTo>
                <a:lnTo>
                  <a:pt x="5613" y="3197"/>
                </a:lnTo>
                <a:lnTo>
                  <a:pt x="5623" y="3196"/>
                </a:lnTo>
                <a:lnTo>
                  <a:pt x="5626" y="3195"/>
                </a:lnTo>
                <a:lnTo>
                  <a:pt x="5630" y="3193"/>
                </a:lnTo>
                <a:lnTo>
                  <a:pt x="5633" y="3190"/>
                </a:lnTo>
                <a:lnTo>
                  <a:pt x="5635" y="3188"/>
                </a:lnTo>
                <a:lnTo>
                  <a:pt x="5638" y="3182"/>
                </a:lnTo>
                <a:lnTo>
                  <a:pt x="5639" y="3179"/>
                </a:lnTo>
                <a:lnTo>
                  <a:pt x="5641" y="3176"/>
                </a:lnTo>
                <a:lnTo>
                  <a:pt x="5643" y="3173"/>
                </a:lnTo>
                <a:lnTo>
                  <a:pt x="5648" y="3171"/>
                </a:lnTo>
                <a:lnTo>
                  <a:pt x="5649" y="3175"/>
                </a:lnTo>
                <a:lnTo>
                  <a:pt x="5651" y="3180"/>
                </a:lnTo>
                <a:lnTo>
                  <a:pt x="5653" y="3183"/>
                </a:lnTo>
                <a:lnTo>
                  <a:pt x="5656" y="3188"/>
                </a:lnTo>
                <a:lnTo>
                  <a:pt x="5660" y="3190"/>
                </a:lnTo>
                <a:lnTo>
                  <a:pt x="5667" y="3189"/>
                </a:lnTo>
                <a:lnTo>
                  <a:pt x="5670" y="3188"/>
                </a:lnTo>
                <a:lnTo>
                  <a:pt x="5673" y="3184"/>
                </a:lnTo>
                <a:lnTo>
                  <a:pt x="5675" y="3181"/>
                </a:lnTo>
                <a:lnTo>
                  <a:pt x="5677" y="3177"/>
                </a:lnTo>
                <a:lnTo>
                  <a:pt x="5678" y="3171"/>
                </a:lnTo>
                <a:lnTo>
                  <a:pt x="5680" y="3163"/>
                </a:lnTo>
                <a:lnTo>
                  <a:pt x="5681" y="3158"/>
                </a:lnTo>
                <a:lnTo>
                  <a:pt x="5682" y="3152"/>
                </a:lnTo>
                <a:lnTo>
                  <a:pt x="5683" y="3145"/>
                </a:lnTo>
                <a:lnTo>
                  <a:pt x="5683" y="3137"/>
                </a:lnTo>
                <a:lnTo>
                  <a:pt x="5684" y="3128"/>
                </a:lnTo>
                <a:lnTo>
                  <a:pt x="5685" y="3118"/>
                </a:lnTo>
                <a:lnTo>
                  <a:pt x="5686" y="3107"/>
                </a:lnTo>
                <a:lnTo>
                  <a:pt x="5687" y="3097"/>
                </a:lnTo>
                <a:lnTo>
                  <a:pt x="5688" y="3087"/>
                </a:lnTo>
                <a:lnTo>
                  <a:pt x="5689" y="3078"/>
                </a:lnTo>
                <a:lnTo>
                  <a:pt x="5689" y="3070"/>
                </a:lnTo>
                <a:lnTo>
                  <a:pt x="5690" y="3062"/>
                </a:lnTo>
                <a:lnTo>
                  <a:pt x="5691" y="3055"/>
                </a:lnTo>
                <a:lnTo>
                  <a:pt x="5692" y="3048"/>
                </a:lnTo>
                <a:lnTo>
                  <a:pt x="5693" y="3042"/>
                </a:lnTo>
                <a:lnTo>
                  <a:pt x="5695" y="3039"/>
                </a:lnTo>
                <a:lnTo>
                  <a:pt x="5696" y="3046"/>
                </a:lnTo>
                <a:lnTo>
                  <a:pt x="5697" y="3058"/>
                </a:lnTo>
                <a:lnTo>
                  <a:pt x="5698" y="3072"/>
                </a:lnTo>
                <a:lnTo>
                  <a:pt x="5699" y="3088"/>
                </a:lnTo>
                <a:lnTo>
                  <a:pt x="5700" y="3103"/>
                </a:lnTo>
                <a:lnTo>
                  <a:pt x="5700" y="3116"/>
                </a:lnTo>
                <a:lnTo>
                  <a:pt x="5701" y="3127"/>
                </a:lnTo>
                <a:lnTo>
                  <a:pt x="5702" y="3136"/>
                </a:lnTo>
                <a:lnTo>
                  <a:pt x="5703" y="3143"/>
                </a:lnTo>
                <a:lnTo>
                  <a:pt x="5704" y="3148"/>
                </a:lnTo>
                <a:lnTo>
                  <a:pt x="5705" y="3157"/>
                </a:lnTo>
                <a:lnTo>
                  <a:pt x="5707" y="3164"/>
                </a:lnTo>
                <a:lnTo>
                  <a:pt x="5709" y="3168"/>
                </a:lnTo>
                <a:lnTo>
                  <a:pt x="5710" y="3171"/>
                </a:lnTo>
                <a:lnTo>
                  <a:pt x="5717" y="3171"/>
                </a:lnTo>
                <a:lnTo>
                  <a:pt x="5719" y="3168"/>
                </a:lnTo>
                <a:lnTo>
                  <a:pt x="5720" y="3164"/>
                </a:lnTo>
                <a:lnTo>
                  <a:pt x="5722" y="3159"/>
                </a:lnTo>
                <a:lnTo>
                  <a:pt x="5724" y="3151"/>
                </a:lnTo>
                <a:lnTo>
                  <a:pt x="5725" y="3146"/>
                </a:lnTo>
                <a:lnTo>
                  <a:pt x="5725" y="3141"/>
                </a:lnTo>
                <a:lnTo>
                  <a:pt x="5726" y="3134"/>
                </a:lnTo>
                <a:lnTo>
                  <a:pt x="5727" y="3126"/>
                </a:lnTo>
                <a:lnTo>
                  <a:pt x="5728" y="3116"/>
                </a:lnTo>
                <a:lnTo>
                  <a:pt x="5729" y="3104"/>
                </a:lnTo>
                <a:lnTo>
                  <a:pt x="5730" y="3090"/>
                </a:lnTo>
                <a:lnTo>
                  <a:pt x="5730" y="3073"/>
                </a:lnTo>
                <a:lnTo>
                  <a:pt x="5731" y="3063"/>
                </a:lnTo>
                <a:lnTo>
                  <a:pt x="5732" y="3053"/>
                </a:lnTo>
                <a:lnTo>
                  <a:pt x="5732" y="3042"/>
                </a:lnTo>
                <a:lnTo>
                  <a:pt x="5732" y="3030"/>
                </a:lnTo>
                <a:lnTo>
                  <a:pt x="5733" y="3018"/>
                </a:lnTo>
                <a:lnTo>
                  <a:pt x="5733" y="3005"/>
                </a:lnTo>
                <a:lnTo>
                  <a:pt x="5734" y="2992"/>
                </a:lnTo>
                <a:lnTo>
                  <a:pt x="5734" y="2979"/>
                </a:lnTo>
                <a:lnTo>
                  <a:pt x="5734" y="2965"/>
                </a:lnTo>
                <a:lnTo>
                  <a:pt x="5735" y="2952"/>
                </a:lnTo>
                <a:lnTo>
                  <a:pt x="5735" y="2939"/>
                </a:lnTo>
                <a:lnTo>
                  <a:pt x="5736" y="2926"/>
                </a:lnTo>
                <a:lnTo>
                  <a:pt x="5736" y="2914"/>
                </a:lnTo>
                <a:lnTo>
                  <a:pt x="5737" y="2902"/>
                </a:lnTo>
                <a:lnTo>
                  <a:pt x="5737" y="2891"/>
                </a:lnTo>
                <a:lnTo>
                  <a:pt x="5737" y="2880"/>
                </a:lnTo>
                <a:lnTo>
                  <a:pt x="5738" y="2870"/>
                </a:lnTo>
                <a:lnTo>
                  <a:pt x="5739" y="2850"/>
                </a:lnTo>
                <a:lnTo>
                  <a:pt x="5739" y="2832"/>
                </a:lnTo>
                <a:lnTo>
                  <a:pt x="5740" y="2815"/>
                </a:lnTo>
                <a:lnTo>
                  <a:pt x="5741" y="2799"/>
                </a:lnTo>
                <a:lnTo>
                  <a:pt x="5742" y="2787"/>
                </a:lnTo>
                <a:lnTo>
                  <a:pt x="5743" y="2786"/>
                </a:lnTo>
                <a:lnTo>
                  <a:pt x="5744" y="2800"/>
                </a:lnTo>
                <a:lnTo>
                  <a:pt x="5745" y="2812"/>
                </a:lnTo>
                <a:lnTo>
                  <a:pt x="5745" y="2827"/>
                </a:lnTo>
                <a:lnTo>
                  <a:pt x="5745" y="2845"/>
                </a:lnTo>
                <a:lnTo>
                  <a:pt x="5746" y="2865"/>
                </a:lnTo>
                <a:lnTo>
                  <a:pt x="5746" y="2886"/>
                </a:lnTo>
                <a:lnTo>
                  <a:pt x="5747" y="2908"/>
                </a:lnTo>
                <a:lnTo>
                  <a:pt x="5747" y="2930"/>
                </a:lnTo>
                <a:lnTo>
                  <a:pt x="5748" y="2950"/>
                </a:lnTo>
                <a:lnTo>
                  <a:pt x="5748" y="2970"/>
                </a:lnTo>
                <a:lnTo>
                  <a:pt x="5748" y="2988"/>
                </a:lnTo>
                <a:lnTo>
                  <a:pt x="5749" y="3005"/>
                </a:lnTo>
                <a:lnTo>
                  <a:pt x="5749" y="3019"/>
                </a:lnTo>
                <a:lnTo>
                  <a:pt x="5750" y="3032"/>
                </a:lnTo>
                <a:lnTo>
                  <a:pt x="5750" y="3044"/>
                </a:lnTo>
                <a:lnTo>
                  <a:pt x="5750" y="3055"/>
                </a:lnTo>
                <a:lnTo>
                  <a:pt x="5751" y="3064"/>
                </a:lnTo>
                <a:lnTo>
                  <a:pt x="5752" y="3080"/>
                </a:lnTo>
                <a:lnTo>
                  <a:pt x="5753" y="3093"/>
                </a:lnTo>
                <a:lnTo>
                  <a:pt x="5753" y="3104"/>
                </a:lnTo>
                <a:lnTo>
                  <a:pt x="5754" y="3114"/>
                </a:lnTo>
                <a:lnTo>
                  <a:pt x="5755" y="3122"/>
                </a:lnTo>
                <a:lnTo>
                  <a:pt x="5756" y="3129"/>
                </a:lnTo>
                <a:lnTo>
                  <a:pt x="5757" y="3134"/>
                </a:lnTo>
                <a:lnTo>
                  <a:pt x="5759" y="3143"/>
                </a:lnTo>
                <a:lnTo>
                  <a:pt x="5760" y="3149"/>
                </a:lnTo>
                <a:lnTo>
                  <a:pt x="5762" y="3153"/>
                </a:lnTo>
                <a:lnTo>
                  <a:pt x="5765" y="3153"/>
                </a:lnTo>
                <a:lnTo>
                  <a:pt x="5767" y="3150"/>
                </a:lnTo>
                <a:lnTo>
                  <a:pt x="5769" y="3145"/>
                </a:lnTo>
                <a:lnTo>
                  <a:pt x="5770" y="3138"/>
                </a:lnTo>
                <a:lnTo>
                  <a:pt x="5771" y="3134"/>
                </a:lnTo>
                <a:lnTo>
                  <a:pt x="5772" y="3128"/>
                </a:lnTo>
                <a:lnTo>
                  <a:pt x="5773" y="3122"/>
                </a:lnTo>
                <a:lnTo>
                  <a:pt x="5774" y="3114"/>
                </a:lnTo>
                <a:lnTo>
                  <a:pt x="5775" y="3105"/>
                </a:lnTo>
                <a:lnTo>
                  <a:pt x="5775" y="3094"/>
                </a:lnTo>
                <a:lnTo>
                  <a:pt x="5777" y="3081"/>
                </a:lnTo>
                <a:lnTo>
                  <a:pt x="5777" y="3065"/>
                </a:lnTo>
                <a:lnTo>
                  <a:pt x="5778" y="3056"/>
                </a:lnTo>
                <a:lnTo>
                  <a:pt x="5778" y="3046"/>
                </a:lnTo>
                <a:lnTo>
                  <a:pt x="5779" y="3034"/>
                </a:lnTo>
                <a:lnTo>
                  <a:pt x="5779" y="3022"/>
                </a:lnTo>
                <a:lnTo>
                  <a:pt x="5779" y="3009"/>
                </a:lnTo>
                <a:lnTo>
                  <a:pt x="5780" y="2995"/>
                </a:lnTo>
                <a:lnTo>
                  <a:pt x="5780" y="2980"/>
                </a:lnTo>
                <a:lnTo>
                  <a:pt x="5780" y="2964"/>
                </a:lnTo>
                <a:lnTo>
                  <a:pt x="5781" y="2948"/>
                </a:lnTo>
                <a:lnTo>
                  <a:pt x="5782" y="2930"/>
                </a:lnTo>
                <a:lnTo>
                  <a:pt x="5782" y="2913"/>
                </a:lnTo>
                <a:lnTo>
                  <a:pt x="5782" y="2894"/>
                </a:lnTo>
                <a:lnTo>
                  <a:pt x="5783" y="2876"/>
                </a:lnTo>
                <a:lnTo>
                  <a:pt x="5783" y="2858"/>
                </a:lnTo>
                <a:lnTo>
                  <a:pt x="5784" y="2841"/>
                </a:lnTo>
                <a:lnTo>
                  <a:pt x="5784" y="2823"/>
                </a:lnTo>
                <a:lnTo>
                  <a:pt x="5784" y="2807"/>
                </a:lnTo>
                <a:lnTo>
                  <a:pt x="5785" y="2791"/>
                </a:lnTo>
                <a:lnTo>
                  <a:pt x="5785" y="2777"/>
                </a:lnTo>
                <a:lnTo>
                  <a:pt x="5786" y="2762"/>
                </a:lnTo>
                <a:lnTo>
                  <a:pt x="5786" y="2749"/>
                </a:lnTo>
                <a:lnTo>
                  <a:pt x="5787" y="2736"/>
                </a:lnTo>
                <a:lnTo>
                  <a:pt x="5787" y="2723"/>
                </a:lnTo>
                <a:lnTo>
                  <a:pt x="5787" y="2711"/>
                </a:lnTo>
                <a:lnTo>
                  <a:pt x="5788" y="2699"/>
                </a:lnTo>
                <a:lnTo>
                  <a:pt x="5788" y="2688"/>
                </a:lnTo>
                <a:lnTo>
                  <a:pt x="5789" y="2676"/>
                </a:lnTo>
                <a:lnTo>
                  <a:pt x="5789" y="2665"/>
                </a:lnTo>
                <a:lnTo>
                  <a:pt x="5789" y="2655"/>
                </a:lnTo>
                <a:lnTo>
                  <a:pt x="5790" y="2640"/>
                </a:lnTo>
                <a:lnTo>
                  <a:pt x="5792" y="2640"/>
                </a:lnTo>
                <a:lnTo>
                  <a:pt x="5792" y="2648"/>
                </a:lnTo>
                <a:lnTo>
                  <a:pt x="5793" y="2661"/>
                </a:lnTo>
                <a:lnTo>
                  <a:pt x="5793" y="2679"/>
                </a:lnTo>
                <a:lnTo>
                  <a:pt x="5793" y="2700"/>
                </a:lnTo>
                <a:lnTo>
                  <a:pt x="5794" y="2726"/>
                </a:lnTo>
                <a:lnTo>
                  <a:pt x="5794" y="2754"/>
                </a:lnTo>
                <a:lnTo>
                  <a:pt x="5795" y="2784"/>
                </a:lnTo>
                <a:lnTo>
                  <a:pt x="5795" y="2814"/>
                </a:lnTo>
                <a:lnTo>
                  <a:pt x="5795" y="2845"/>
                </a:lnTo>
                <a:lnTo>
                  <a:pt x="5796" y="2874"/>
                </a:lnTo>
                <a:lnTo>
                  <a:pt x="5796" y="2901"/>
                </a:lnTo>
                <a:lnTo>
                  <a:pt x="5797" y="2925"/>
                </a:lnTo>
                <a:lnTo>
                  <a:pt x="5797" y="2948"/>
                </a:lnTo>
                <a:lnTo>
                  <a:pt x="5798" y="2968"/>
                </a:lnTo>
                <a:lnTo>
                  <a:pt x="5798" y="2986"/>
                </a:lnTo>
                <a:lnTo>
                  <a:pt x="5798" y="3001"/>
                </a:lnTo>
                <a:lnTo>
                  <a:pt x="5799" y="3015"/>
                </a:lnTo>
                <a:lnTo>
                  <a:pt x="5799" y="3028"/>
                </a:lnTo>
                <a:lnTo>
                  <a:pt x="5800" y="3039"/>
                </a:lnTo>
                <a:lnTo>
                  <a:pt x="5800" y="3049"/>
                </a:lnTo>
                <a:lnTo>
                  <a:pt x="5801" y="3067"/>
                </a:lnTo>
                <a:lnTo>
                  <a:pt x="5802" y="3082"/>
                </a:lnTo>
                <a:lnTo>
                  <a:pt x="5803" y="3094"/>
                </a:lnTo>
                <a:lnTo>
                  <a:pt x="5804" y="3105"/>
                </a:lnTo>
                <a:lnTo>
                  <a:pt x="5804" y="3115"/>
                </a:lnTo>
                <a:lnTo>
                  <a:pt x="5805" y="3123"/>
                </a:lnTo>
                <a:lnTo>
                  <a:pt x="5806" y="3129"/>
                </a:lnTo>
                <a:lnTo>
                  <a:pt x="5807" y="3135"/>
                </a:lnTo>
                <a:lnTo>
                  <a:pt x="5809" y="3144"/>
                </a:lnTo>
                <a:lnTo>
                  <a:pt x="5810" y="3149"/>
                </a:lnTo>
                <a:lnTo>
                  <a:pt x="5812" y="3152"/>
                </a:lnTo>
                <a:lnTo>
                  <a:pt x="5817" y="3149"/>
                </a:lnTo>
                <a:lnTo>
                  <a:pt x="5818" y="3145"/>
                </a:lnTo>
                <a:lnTo>
                  <a:pt x="5820" y="3139"/>
                </a:lnTo>
                <a:lnTo>
                  <a:pt x="5822" y="3129"/>
                </a:lnTo>
                <a:lnTo>
                  <a:pt x="5823" y="3123"/>
                </a:lnTo>
                <a:lnTo>
                  <a:pt x="5823" y="3115"/>
                </a:lnTo>
                <a:lnTo>
                  <a:pt x="5824" y="3106"/>
                </a:lnTo>
                <a:lnTo>
                  <a:pt x="5825" y="3095"/>
                </a:lnTo>
                <a:lnTo>
                  <a:pt x="5826" y="3082"/>
                </a:lnTo>
                <a:lnTo>
                  <a:pt x="5827" y="3066"/>
                </a:lnTo>
                <a:lnTo>
                  <a:pt x="5828" y="3047"/>
                </a:lnTo>
                <a:lnTo>
                  <a:pt x="5828" y="3036"/>
                </a:lnTo>
                <a:lnTo>
                  <a:pt x="5829" y="3025"/>
                </a:lnTo>
                <a:lnTo>
                  <a:pt x="5829" y="3013"/>
                </a:lnTo>
                <a:lnTo>
                  <a:pt x="5829" y="3001"/>
                </a:lnTo>
                <a:lnTo>
                  <a:pt x="5830" y="2988"/>
                </a:lnTo>
                <a:lnTo>
                  <a:pt x="5830" y="2974"/>
                </a:lnTo>
                <a:lnTo>
                  <a:pt x="5831" y="2961"/>
                </a:lnTo>
                <a:lnTo>
                  <a:pt x="5831" y="2948"/>
                </a:lnTo>
                <a:lnTo>
                  <a:pt x="5832" y="2934"/>
                </a:lnTo>
                <a:lnTo>
                  <a:pt x="5832" y="2921"/>
                </a:lnTo>
                <a:lnTo>
                  <a:pt x="5832" y="2909"/>
                </a:lnTo>
                <a:lnTo>
                  <a:pt x="5833" y="2897"/>
                </a:lnTo>
                <a:lnTo>
                  <a:pt x="5833" y="2885"/>
                </a:lnTo>
                <a:lnTo>
                  <a:pt x="5834" y="2874"/>
                </a:lnTo>
                <a:lnTo>
                  <a:pt x="5834" y="2864"/>
                </a:lnTo>
                <a:lnTo>
                  <a:pt x="5834" y="2854"/>
                </a:lnTo>
                <a:lnTo>
                  <a:pt x="5835" y="2835"/>
                </a:lnTo>
                <a:lnTo>
                  <a:pt x="5836" y="2818"/>
                </a:lnTo>
                <a:lnTo>
                  <a:pt x="5837" y="2802"/>
                </a:lnTo>
                <a:lnTo>
                  <a:pt x="5838" y="2787"/>
                </a:lnTo>
                <a:lnTo>
                  <a:pt x="5839" y="2777"/>
                </a:lnTo>
                <a:lnTo>
                  <a:pt x="5840" y="2780"/>
                </a:lnTo>
                <a:lnTo>
                  <a:pt x="5841" y="2797"/>
                </a:lnTo>
                <a:lnTo>
                  <a:pt x="5841" y="2811"/>
                </a:lnTo>
                <a:lnTo>
                  <a:pt x="5842" y="2828"/>
                </a:lnTo>
                <a:lnTo>
                  <a:pt x="5842" y="2847"/>
                </a:lnTo>
                <a:lnTo>
                  <a:pt x="5843" y="2868"/>
                </a:lnTo>
                <a:lnTo>
                  <a:pt x="5843" y="2891"/>
                </a:lnTo>
                <a:lnTo>
                  <a:pt x="5843" y="2914"/>
                </a:lnTo>
                <a:lnTo>
                  <a:pt x="5844" y="2936"/>
                </a:lnTo>
                <a:lnTo>
                  <a:pt x="5844" y="2958"/>
                </a:lnTo>
                <a:lnTo>
                  <a:pt x="5845" y="2978"/>
                </a:lnTo>
                <a:lnTo>
                  <a:pt x="5845" y="2996"/>
                </a:lnTo>
                <a:lnTo>
                  <a:pt x="5845" y="3013"/>
                </a:lnTo>
                <a:lnTo>
                  <a:pt x="5846" y="3028"/>
                </a:lnTo>
                <a:lnTo>
                  <a:pt x="5847" y="3041"/>
                </a:lnTo>
                <a:lnTo>
                  <a:pt x="5847" y="3053"/>
                </a:lnTo>
                <a:lnTo>
                  <a:pt x="5847" y="3064"/>
                </a:lnTo>
                <a:lnTo>
                  <a:pt x="5848" y="3073"/>
                </a:lnTo>
                <a:lnTo>
                  <a:pt x="5848" y="3089"/>
                </a:lnTo>
                <a:lnTo>
                  <a:pt x="5849" y="3103"/>
                </a:lnTo>
                <a:lnTo>
                  <a:pt x="5850" y="3114"/>
                </a:lnTo>
                <a:lnTo>
                  <a:pt x="5851" y="3123"/>
                </a:lnTo>
                <a:lnTo>
                  <a:pt x="5852" y="3132"/>
                </a:lnTo>
                <a:lnTo>
                  <a:pt x="5853" y="3139"/>
                </a:lnTo>
                <a:lnTo>
                  <a:pt x="5854" y="3145"/>
                </a:lnTo>
                <a:lnTo>
                  <a:pt x="5854" y="3150"/>
                </a:lnTo>
                <a:lnTo>
                  <a:pt x="5855" y="3155"/>
                </a:lnTo>
                <a:lnTo>
                  <a:pt x="5857" y="3162"/>
                </a:lnTo>
                <a:lnTo>
                  <a:pt x="5859" y="3166"/>
                </a:lnTo>
                <a:lnTo>
                  <a:pt x="5860" y="3169"/>
                </a:lnTo>
                <a:lnTo>
                  <a:pt x="5867" y="3169"/>
                </a:lnTo>
                <a:lnTo>
                  <a:pt x="5869" y="3167"/>
                </a:lnTo>
                <a:lnTo>
                  <a:pt x="5870" y="3163"/>
                </a:lnTo>
                <a:lnTo>
                  <a:pt x="5872" y="3157"/>
                </a:lnTo>
                <a:lnTo>
                  <a:pt x="5874" y="3148"/>
                </a:lnTo>
                <a:lnTo>
                  <a:pt x="5875" y="3143"/>
                </a:lnTo>
                <a:lnTo>
                  <a:pt x="5875" y="3136"/>
                </a:lnTo>
                <a:lnTo>
                  <a:pt x="5877" y="3128"/>
                </a:lnTo>
                <a:lnTo>
                  <a:pt x="5877" y="3119"/>
                </a:lnTo>
                <a:lnTo>
                  <a:pt x="5878" y="3109"/>
                </a:lnTo>
                <a:lnTo>
                  <a:pt x="5879" y="3099"/>
                </a:lnTo>
                <a:lnTo>
                  <a:pt x="5880" y="3088"/>
                </a:lnTo>
                <a:lnTo>
                  <a:pt x="5881" y="3079"/>
                </a:lnTo>
                <a:lnTo>
                  <a:pt x="5882" y="3070"/>
                </a:lnTo>
                <a:lnTo>
                  <a:pt x="5882" y="3061"/>
                </a:lnTo>
                <a:lnTo>
                  <a:pt x="5883" y="3054"/>
                </a:lnTo>
                <a:lnTo>
                  <a:pt x="5884" y="3047"/>
                </a:lnTo>
                <a:lnTo>
                  <a:pt x="5885" y="3041"/>
                </a:lnTo>
                <a:lnTo>
                  <a:pt x="5886" y="3035"/>
                </a:lnTo>
                <a:lnTo>
                  <a:pt x="5888" y="3032"/>
                </a:lnTo>
                <a:lnTo>
                  <a:pt x="5889" y="3040"/>
                </a:lnTo>
                <a:lnTo>
                  <a:pt x="5890" y="3052"/>
                </a:lnTo>
                <a:lnTo>
                  <a:pt x="5891" y="3068"/>
                </a:lnTo>
                <a:lnTo>
                  <a:pt x="5892" y="3085"/>
                </a:lnTo>
                <a:lnTo>
                  <a:pt x="5893" y="3102"/>
                </a:lnTo>
                <a:lnTo>
                  <a:pt x="5893" y="3117"/>
                </a:lnTo>
                <a:lnTo>
                  <a:pt x="5894" y="3129"/>
                </a:lnTo>
                <a:lnTo>
                  <a:pt x="5895" y="3139"/>
                </a:lnTo>
                <a:lnTo>
                  <a:pt x="5896" y="3147"/>
                </a:lnTo>
                <a:lnTo>
                  <a:pt x="5897" y="3154"/>
                </a:lnTo>
                <a:lnTo>
                  <a:pt x="5898" y="3159"/>
                </a:lnTo>
                <a:lnTo>
                  <a:pt x="5899" y="3168"/>
                </a:lnTo>
                <a:lnTo>
                  <a:pt x="5901" y="3174"/>
                </a:lnTo>
                <a:lnTo>
                  <a:pt x="5903" y="3179"/>
                </a:lnTo>
                <a:lnTo>
                  <a:pt x="5904" y="3183"/>
                </a:lnTo>
                <a:lnTo>
                  <a:pt x="5906" y="3185"/>
                </a:lnTo>
                <a:lnTo>
                  <a:pt x="5909" y="3188"/>
                </a:lnTo>
                <a:lnTo>
                  <a:pt x="5919" y="3189"/>
                </a:lnTo>
                <a:lnTo>
                  <a:pt x="5923" y="3187"/>
                </a:lnTo>
                <a:lnTo>
                  <a:pt x="5924" y="3185"/>
                </a:lnTo>
                <a:lnTo>
                  <a:pt x="5927" y="3181"/>
                </a:lnTo>
                <a:lnTo>
                  <a:pt x="5929" y="3177"/>
                </a:lnTo>
                <a:lnTo>
                  <a:pt x="5931" y="3174"/>
                </a:lnTo>
                <a:lnTo>
                  <a:pt x="5933" y="3172"/>
                </a:lnTo>
                <a:lnTo>
                  <a:pt x="5937" y="3170"/>
                </a:lnTo>
                <a:lnTo>
                  <a:pt x="5940" y="3177"/>
                </a:lnTo>
                <a:lnTo>
                  <a:pt x="5942" y="3182"/>
                </a:lnTo>
                <a:lnTo>
                  <a:pt x="5943" y="3186"/>
                </a:lnTo>
                <a:lnTo>
                  <a:pt x="5945" y="3189"/>
                </a:lnTo>
                <a:lnTo>
                  <a:pt x="5948" y="3192"/>
                </a:lnTo>
                <a:lnTo>
                  <a:pt x="5952" y="3194"/>
                </a:lnTo>
                <a:lnTo>
                  <a:pt x="5958" y="3196"/>
                </a:lnTo>
                <a:lnTo>
                  <a:pt x="5967" y="3197"/>
                </a:lnTo>
                <a:lnTo>
                  <a:pt x="5990" y="3197"/>
                </a:lnTo>
                <a:lnTo>
                  <a:pt x="5999" y="3198"/>
                </a:lnTo>
                <a:lnTo>
                  <a:pt x="6009" y="3198"/>
                </a:lnTo>
                <a:lnTo>
                  <a:pt x="6039" y="3198"/>
                </a:lnTo>
                <a:lnTo>
                  <a:pt x="6053" y="3199"/>
                </a:lnTo>
                <a:lnTo>
                  <a:pt x="6129" y="3199"/>
                </a:lnTo>
                <a:lnTo>
                  <a:pt x="6138" y="3199"/>
                </a:lnTo>
                <a:lnTo>
                  <a:pt x="6199" y="3199"/>
                </a:lnTo>
                <a:lnTo>
                  <a:pt x="6205" y="3199"/>
                </a:lnTo>
                <a:lnTo>
                  <a:pt x="6245" y="3199"/>
                </a:lnTo>
                <a:lnTo>
                  <a:pt x="6254" y="3198"/>
                </a:lnTo>
                <a:lnTo>
                  <a:pt x="6269" y="3198"/>
                </a:lnTo>
                <a:lnTo>
                  <a:pt x="6277" y="3199"/>
                </a:lnTo>
                <a:lnTo>
                  <a:pt x="6297" y="3198"/>
                </a:lnTo>
                <a:lnTo>
                  <a:pt x="6305" y="3197"/>
                </a:lnTo>
                <a:lnTo>
                  <a:pt x="6316" y="3198"/>
                </a:lnTo>
                <a:lnTo>
                  <a:pt x="6320" y="3198"/>
                </a:lnTo>
                <a:lnTo>
                  <a:pt x="6343" y="3199"/>
                </a:lnTo>
                <a:lnTo>
                  <a:pt x="6351" y="3198"/>
                </a:lnTo>
                <a:lnTo>
                  <a:pt x="6365" y="3198"/>
                </a:lnTo>
                <a:lnTo>
                  <a:pt x="6373" y="3199"/>
                </a:lnTo>
                <a:lnTo>
                  <a:pt x="6421" y="3199"/>
                </a:lnTo>
                <a:lnTo>
                  <a:pt x="6602" y="3199"/>
                </a:lnTo>
                <a:lnTo>
                  <a:pt x="6655" y="3199"/>
                </a:lnTo>
                <a:lnTo>
                  <a:pt x="7503" y="3199"/>
                </a:lnTo>
                <a:lnTo>
                  <a:pt x="7702" y="3199"/>
                </a:lnTo>
                <a:lnTo>
                  <a:pt x="7729" y="3199"/>
                </a:lnTo>
                <a:lnTo>
                  <a:pt x="7809" y="3199"/>
                </a:lnTo>
                <a:lnTo>
                  <a:pt x="7839" y="3199"/>
                </a:lnTo>
                <a:lnTo>
                  <a:pt x="8010" y="3199"/>
                </a:lnTo>
                <a:lnTo>
                  <a:pt x="8034" y="3199"/>
                </a:lnTo>
                <a:lnTo>
                  <a:pt x="8256" y="3199"/>
                </a:lnTo>
                <a:lnTo>
                  <a:pt x="8339" y="3199"/>
                </a:lnTo>
                <a:lnTo>
                  <a:pt x="8427" y="3199"/>
                </a:lnTo>
                <a:lnTo>
                  <a:pt x="9269" y="3199"/>
                </a:lnTo>
                <a:lnTo>
                  <a:pt x="9767" y="3199"/>
                </a:lnTo>
                <a:lnTo>
                  <a:pt x="9790" y="3199"/>
                </a:lnTo>
                <a:lnTo>
                  <a:pt x="9857" y="3199"/>
                </a:lnTo>
                <a:lnTo>
                  <a:pt x="9888" y="3199"/>
                </a:lnTo>
                <a:lnTo>
                  <a:pt x="10015" y="3199"/>
                </a:lnTo>
                <a:lnTo>
                  <a:pt x="10024" y="3199"/>
                </a:lnTo>
                <a:lnTo>
                  <a:pt x="10080" y="3199"/>
                </a:lnTo>
                <a:lnTo>
                  <a:pt x="10184" y="3199"/>
                </a:lnTo>
                <a:lnTo>
                  <a:pt x="10212" y="3199"/>
                </a:lnTo>
                <a:lnTo>
                  <a:pt x="10225" y="3197"/>
                </a:lnTo>
                <a:lnTo>
                  <a:pt x="10229" y="3196"/>
                </a:lnTo>
                <a:lnTo>
                  <a:pt x="10233" y="3192"/>
                </a:lnTo>
                <a:lnTo>
                  <a:pt x="10235" y="3191"/>
                </a:lnTo>
                <a:lnTo>
                  <a:pt x="10241" y="3189"/>
                </a:lnTo>
                <a:lnTo>
                  <a:pt x="10243" y="3192"/>
                </a:lnTo>
                <a:lnTo>
                  <a:pt x="10246" y="3195"/>
                </a:lnTo>
                <a:lnTo>
                  <a:pt x="10249" y="3196"/>
                </a:lnTo>
                <a:lnTo>
                  <a:pt x="10254" y="3198"/>
                </a:lnTo>
                <a:lnTo>
                  <a:pt x="10262" y="3199"/>
                </a:lnTo>
                <a:lnTo>
                  <a:pt x="10280" y="3198"/>
                </a:lnTo>
                <a:lnTo>
                  <a:pt x="10289" y="3198"/>
                </a:lnTo>
                <a:lnTo>
                  <a:pt x="10322" y="3198"/>
                </a:lnTo>
                <a:lnTo>
                  <a:pt x="10329" y="3198"/>
                </a:lnTo>
                <a:lnTo>
                  <a:pt x="10344" y="3199"/>
                </a:lnTo>
                <a:lnTo>
                  <a:pt x="10388" y="3199"/>
                </a:lnTo>
                <a:lnTo>
                  <a:pt x="10606" y="3199"/>
                </a:lnTo>
                <a:lnTo>
                  <a:pt x="10649" y="3199"/>
                </a:lnTo>
                <a:lnTo>
                  <a:pt x="10715" y="3199"/>
                </a:lnTo>
                <a:lnTo>
                  <a:pt x="11075" y="3199"/>
                </a:lnTo>
                <a:lnTo>
                  <a:pt x="11260" y="3199"/>
                </a:lnTo>
                <a:lnTo>
                  <a:pt x="11395" y="3199"/>
                </a:lnTo>
                <a:lnTo>
                  <a:pt x="11422" y="3199"/>
                </a:lnTo>
                <a:lnTo>
                  <a:pt x="11478" y="3199"/>
                </a:lnTo>
                <a:lnTo>
                  <a:pt x="11615" y="3199"/>
                </a:lnTo>
                <a:lnTo>
                  <a:pt x="11697" y="3199"/>
                </a:lnTo>
                <a:lnTo>
                  <a:pt x="11749" y="3199"/>
                </a:lnTo>
                <a:lnTo>
                  <a:pt x="11854" y="3199"/>
                </a:lnTo>
                <a:lnTo>
                  <a:pt x="12278" y="3199"/>
                </a:lnTo>
                <a:lnTo>
                  <a:pt x="12539" y="3199"/>
                </a:lnTo>
                <a:lnTo>
                  <a:pt x="12549" y="3199"/>
                </a:lnTo>
                <a:lnTo>
                  <a:pt x="12923" y="3199"/>
                </a:lnTo>
                <a:lnTo>
                  <a:pt x="12935" y="3199"/>
                </a:lnTo>
                <a:lnTo>
                  <a:pt x="13106" y="3199"/>
                </a:lnTo>
                <a:lnTo>
                  <a:pt x="13109" y="3199"/>
                </a:lnTo>
                <a:lnTo>
                  <a:pt x="13252" y="3199"/>
                </a:lnTo>
                <a:lnTo>
                  <a:pt x="13307" y="3199"/>
                </a:lnTo>
                <a:lnTo>
                  <a:pt x="13449" y="3199"/>
                </a:lnTo>
                <a:lnTo>
                  <a:pt x="13497" y="3199"/>
                </a:lnTo>
                <a:lnTo>
                  <a:pt x="13540" y="3198"/>
                </a:lnTo>
                <a:lnTo>
                  <a:pt x="13551" y="3198"/>
                </a:lnTo>
                <a:lnTo>
                  <a:pt x="13577" y="3198"/>
                </a:lnTo>
                <a:lnTo>
                  <a:pt x="13590" y="3197"/>
                </a:lnTo>
                <a:lnTo>
                  <a:pt x="13657" y="3197"/>
                </a:lnTo>
                <a:lnTo>
                  <a:pt x="13666" y="3196"/>
                </a:lnTo>
                <a:lnTo>
                  <a:pt x="13669" y="3195"/>
                </a:lnTo>
                <a:lnTo>
                  <a:pt x="13673" y="3193"/>
                </a:lnTo>
                <a:lnTo>
                  <a:pt x="13676" y="3190"/>
                </a:lnTo>
                <a:lnTo>
                  <a:pt x="13678" y="3188"/>
                </a:lnTo>
                <a:lnTo>
                  <a:pt x="13681" y="3185"/>
                </a:lnTo>
                <a:lnTo>
                  <a:pt x="13686" y="3184"/>
                </a:lnTo>
                <a:lnTo>
                  <a:pt x="13688" y="3187"/>
                </a:lnTo>
                <a:lnTo>
                  <a:pt x="13690" y="3190"/>
                </a:lnTo>
                <a:lnTo>
                  <a:pt x="13693" y="3192"/>
                </a:lnTo>
                <a:lnTo>
                  <a:pt x="13700" y="3192"/>
                </a:lnTo>
                <a:lnTo>
                  <a:pt x="13703" y="3190"/>
                </a:lnTo>
                <a:lnTo>
                  <a:pt x="13707" y="3186"/>
                </a:lnTo>
                <a:lnTo>
                  <a:pt x="13711" y="3183"/>
                </a:lnTo>
                <a:lnTo>
                  <a:pt x="13716" y="3182"/>
                </a:lnTo>
                <a:lnTo>
                  <a:pt x="13719" y="3186"/>
                </a:lnTo>
                <a:lnTo>
                  <a:pt x="13724" y="3186"/>
                </a:lnTo>
                <a:lnTo>
                  <a:pt x="13727" y="3184"/>
                </a:lnTo>
                <a:lnTo>
                  <a:pt x="13733" y="3182"/>
                </a:lnTo>
                <a:lnTo>
                  <a:pt x="13735" y="3184"/>
                </a:lnTo>
                <a:lnTo>
                  <a:pt x="13737" y="3188"/>
                </a:lnTo>
                <a:lnTo>
                  <a:pt x="13739" y="3190"/>
                </a:lnTo>
                <a:lnTo>
                  <a:pt x="13742" y="3192"/>
                </a:lnTo>
                <a:lnTo>
                  <a:pt x="13748" y="3192"/>
                </a:lnTo>
                <a:lnTo>
                  <a:pt x="13752" y="3190"/>
                </a:lnTo>
                <a:lnTo>
                  <a:pt x="13756" y="3187"/>
                </a:lnTo>
                <a:lnTo>
                  <a:pt x="13759" y="3184"/>
                </a:lnTo>
                <a:lnTo>
                  <a:pt x="13765" y="3185"/>
                </a:lnTo>
                <a:lnTo>
                  <a:pt x="13768" y="3189"/>
                </a:lnTo>
                <a:lnTo>
                  <a:pt x="13769" y="3191"/>
                </a:lnTo>
                <a:lnTo>
                  <a:pt x="13773" y="3194"/>
                </a:lnTo>
                <a:lnTo>
                  <a:pt x="13779" y="3195"/>
                </a:lnTo>
                <a:lnTo>
                  <a:pt x="13790" y="3196"/>
                </a:lnTo>
                <a:lnTo>
                  <a:pt x="13823" y="3196"/>
                </a:lnTo>
                <a:lnTo>
                  <a:pt x="13838" y="3196"/>
                </a:lnTo>
                <a:lnTo>
                  <a:pt x="13863" y="3196"/>
                </a:lnTo>
                <a:lnTo>
                  <a:pt x="13875" y="3195"/>
                </a:lnTo>
                <a:lnTo>
                  <a:pt x="13904" y="3195"/>
                </a:lnTo>
                <a:lnTo>
                  <a:pt x="13922" y="3195"/>
                </a:lnTo>
                <a:lnTo>
                  <a:pt x="13947" y="3195"/>
                </a:lnTo>
                <a:lnTo>
                  <a:pt x="13957" y="3194"/>
                </a:lnTo>
                <a:lnTo>
                  <a:pt x="13969" y="3194"/>
                </a:lnTo>
                <a:lnTo>
                  <a:pt x="13977" y="3192"/>
                </a:lnTo>
                <a:lnTo>
                  <a:pt x="13980" y="3190"/>
                </a:lnTo>
                <a:lnTo>
                  <a:pt x="13983" y="3188"/>
                </a:lnTo>
                <a:lnTo>
                  <a:pt x="13985" y="3187"/>
                </a:lnTo>
                <a:lnTo>
                  <a:pt x="13992" y="3186"/>
                </a:lnTo>
                <a:lnTo>
                  <a:pt x="13995" y="3187"/>
                </a:lnTo>
                <a:lnTo>
                  <a:pt x="14005" y="3188"/>
                </a:lnTo>
                <a:lnTo>
                  <a:pt x="14008" y="3186"/>
                </a:lnTo>
                <a:lnTo>
                  <a:pt x="14012" y="3185"/>
                </a:lnTo>
                <a:lnTo>
                  <a:pt x="14014" y="3183"/>
                </a:lnTo>
                <a:lnTo>
                  <a:pt x="14018" y="3180"/>
                </a:lnTo>
                <a:lnTo>
                  <a:pt x="14027" y="3180"/>
                </a:lnTo>
                <a:lnTo>
                  <a:pt x="14030" y="3179"/>
                </a:lnTo>
                <a:lnTo>
                  <a:pt x="14034" y="3177"/>
                </a:lnTo>
                <a:lnTo>
                  <a:pt x="14053" y="3177"/>
                </a:lnTo>
                <a:lnTo>
                  <a:pt x="14056" y="3175"/>
                </a:lnTo>
                <a:lnTo>
                  <a:pt x="14060" y="3172"/>
                </a:lnTo>
                <a:lnTo>
                  <a:pt x="14063" y="3169"/>
                </a:lnTo>
                <a:lnTo>
                  <a:pt x="14065" y="3167"/>
                </a:lnTo>
                <a:lnTo>
                  <a:pt x="14067" y="3164"/>
                </a:lnTo>
                <a:lnTo>
                  <a:pt x="14074" y="3163"/>
                </a:lnTo>
                <a:lnTo>
                  <a:pt x="14078" y="3161"/>
                </a:lnTo>
                <a:lnTo>
                  <a:pt x="14081" y="3158"/>
                </a:lnTo>
                <a:lnTo>
                  <a:pt x="14084" y="3154"/>
                </a:lnTo>
                <a:lnTo>
                  <a:pt x="14086" y="3152"/>
                </a:lnTo>
                <a:lnTo>
                  <a:pt x="14088" y="3149"/>
                </a:lnTo>
                <a:lnTo>
                  <a:pt x="14089" y="3146"/>
                </a:lnTo>
                <a:lnTo>
                  <a:pt x="14091" y="3143"/>
                </a:lnTo>
                <a:lnTo>
                  <a:pt x="14093" y="3138"/>
                </a:lnTo>
                <a:lnTo>
                  <a:pt x="14094" y="3133"/>
                </a:lnTo>
                <a:lnTo>
                  <a:pt x="14096" y="3127"/>
                </a:lnTo>
                <a:lnTo>
                  <a:pt x="14098" y="3120"/>
                </a:lnTo>
                <a:lnTo>
                  <a:pt x="14100" y="3111"/>
                </a:lnTo>
                <a:lnTo>
                  <a:pt x="14100" y="3106"/>
                </a:lnTo>
                <a:lnTo>
                  <a:pt x="14101" y="3100"/>
                </a:lnTo>
                <a:lnTo>
                  <a:pt x="14102" y="3093"/>
                </a:lnTo>
                <a:lnTo>
                  <a:pt x="14103" y="3085"/>
                </a:lnTo>
                <a:lnTo>
                  <a:pt x="14104" y="3076"/>
                </a:lnTo>
                <a:lnTo>
                  <a:pt x="14105" y="3066"/>
                </a:lnTo>
                <a:lnTo>
                  <a:pt x="14105" y="3054"/>
                </a:lnTo>
                <a:lnTo>
                  <a:pt x="14107" y="3041"/>
                </a:lnTo>
                <a:lnTo>
                  <a:pt x="14107" y="3026"/>
                </a:lnTo>
                <a:lnTo>
                  <a:pt x="14108" y="3009"/>
                </a:lnTo>
                <a:lnTo>
                  <a:pt x="14109" y="2990"/>
                </a:lnTo>
                <a:lnTo>
                  <a:pt x="14109" y="2980"/>
                </a:lnTo>
                <a:lnTo>
                  <a:pt x="14110" y="2969"/>
                </a:lnTo>
                <a:lnTo>
                  <a:pt x="14110" y="2958"/>
                </a:lnTo>
                <a:lnTo>
                  <a:pt x="14111" y="2945"/>
                </a:lnTo>
                <a:lnTo>
                  <a:pt x="14111" y="2932"/>
                </a:lnTo>
                <a:lnTo>
                  <a:pt x="14112" y="2918"/>
                </a:lnTo>
                <a:lnTo>
                  <a:pt x="14112" y="2903"/>
                </a:lnTo>
                <a:lnTo>
                  <a:pt x="14112" y="2887"/>
                </a:lnTo>
                <a:lnTo>
                  <a:pt x="14113" y="2869"/>
                </a:lnTo>
                <a:lnTo>
                  <a:pt x="14113" y="2850"/>
                </a:lnTo>
                <a:lnTo>
                  <a:pt x="14114" y="2829"/>
                </a:lnTo>
                <a:lnTo>
                  <a:pt x="14114" y="2807"/>
                </a:lnTo>
                <a:lnTo>
                  <a:pt x="14114" y="2782"/>
                </a:lnTo>
                <a:lnTo>
                  <a:pt x="14115" y="2755"/>
                </a:lnTo>
                <a:lnTo>
                  <a:pt x="14115" y="2725"/>
                </a:lnTo>
                <a:lnTo>
                  <a:pt x="14116" y="2692"/>
                </a:lnTo>
                <a:lnTo>
                  <a:pt x="14116" y="2655"/>
                </a:lnTo>
                <a:lnTo>
                  <a:pt x="14117" y="2614"/>
                </a:lnTo>
                <a:lnTo>
                  <a:pt x="14117" y="2568"/>
                </a:lnTo>
                <a:lnTo>
                  <a:pt x="14118" y="2518"/>
                </a:lnTo>
                <a:lnTo>
                  <a:pt x="14118" y="2462"/>
                </a:lnTo>
                <a:lnTo>
                  <a:pt x="14118" y="2401"/>
                </a:lnTo>
                <a:lnTo>
                  <a:pt x="14119" y="2335"/>
                </a:lnTo>
                <a:lnTo>
                  <a:pt x="14119" y="2263"/>
                </a:lnTo>
                <a:lnTo>
                  <a:pt x="14119" y="2187"/>
                </a:lnTo>
                <a:lnTo>
                  <a:pt x="14120" y="2105"/>
                </a:lnTo>
                <a:lnTo>
                  <a:pt x="14120" y="2020"/>
                </a:lnTo>
                <a:lnTo>
                  <a:pt x="14121" y="1930"/>
                </a:lnTo>
                <a:lnTo>
                  <a:pt x="14121" y="1837"/>
                </a:lnTo>
                <a:lnTo>
                  <a:pt x="14122" y="1742"/>
                </a:lnTo>
                <a:lnTo>
                  <a:pt x="14122" y="1646"/>
                </a:lnTo>
                <a:lnTo>
                  <a:pt x="14123" y="1550"/>
                </a:lnTo>
                <a:lnTo>
                  <a:pt x="14123" y="1455"/>
                </a:lnTo>
                <a:lnTo>
                  <a:pt x="14123" y="1364"/>
                </a:lnTo>
                <a:lnTo>
                  <a:pt x="14124" y="1277"/>
                </a:lnTo>
                <a:lnTo>
                  <a:pt x="14124" y="1194"/>
                </a:lnTo>
                <a:lnTo>
                  <a:pt x="14125" y="1116"/>
                </a:lnTo>
                <a:lnTo>
                  <a:pt x="14125" y="1042"/>
                </a:lnTo>
                <a:lnTo>
                  <a:pt x="14125" y="971"/>
                </a:lnTo>
                <a:lnTo>
                  <a:pt x="14126" y="902"/>
                </a:lnTo>
                <a:lnTo>
                  <a:pt x="14126" y="834"/>
                </a:lnTo>
                <a:lnTo>
                  <a:pt x="14127" y="767"/>
                </a:lnTo>
                <a:lnTo>
                  <a:pt x="14127" y="699"/>
                </a:lnTo>
                <a:lnTo>
                  <a:pt x="14128" y="632"/>
                </a:lnTo>
                <a:lnTo>
                  <a:pt x="14128" y="566"/>
                </a:lnTo>
                <a:lnTo>
                  <a:pt x="14128" y="502"/>
                </a:lnTo>
                <a:lnTo>
                  <a:pt x="14129" y="441"/>
                </a:lnTo>
                <a:lnTo>
                  <a:pt x="14129" y="385"/>
                </a:lnTo>
                <a:lnTo>
                  <a:pt x="14130" y="337"/>
                </a:lnTo>
                <a:lnTo>
                  <a:pt x="14130" y="302"/>
                </a:lnTo>
                <a:lnTo>
                  <a:pt x="14131" y="288"/>
                </a:lnTo>
                <a:lnTo>
                  <a:pt x="14132" y="319"/>
                </a:lnTo>
                <a:lnTo>
                  <a:pt x="14132" y="379"/>
                </a:lnTo>
                <a:lnTo>
                  <a:pt x="14132" y="470"/>
                </a:lnTo>
                <a:lnTo>
                  <a:pt x="14133" y="588"/>
                </a:lnTo>
                <a:lnTo>
                  <a:pt x="14133" y="729"/>
                </a:lnTo>
                <a:lnTo>
                  <a:pt x="14134" y="886"/>
                </a:lnTo>
                <a:lnTo>
                  <a:pt x="14134" y="1051"/>
                </a:lnTo>
                <a:lnTo>
                  <a:pt x="14134" y="1217"/>
                </a:lnTo>
                <a:lnTo>
                  <a:pt x="14135" y="1378"/>
                </a:lnTo>
                <a:lnTo>
                  <a:pt x="14135" y="1528"/>
                </a:lnTo>
                <a:lnTo>
                  <a:pt x="14136" y="1665"/>
                </a:lnTo>
                <a:lnTo>
                  <a:pt x="14136" y="1788"/>
                </a:lnTo>
                <a:lnTo>
                  <a:pt x="14137" y="1896"/>
                </a:lnTo>
                <a:lnTo>
                  <a:pt x="14137" y="1990"/>
                </a:lnTo>
                <a:lnTo>
                  <a:pt x="14137" y="2072"/>
                </a:lnTo>
                <a:lnTo>
                  <a:pt x="14138" y="2142"/>
                </a:lnTo>
                <a:lnTo>
                  <a:pt x="14138" y="2203"/>
                </a:lnTo>
                <a:lnTo>
                  <a:pt x="14139" y="2255"/>
                </a:lnTo>
                <a:lnTo>
                  <a:pt x="14139" y="2301"/>
                </a:lnTo>
                <a:lnTo>
                  <a:pt x="14139" y="2340"/>
                </a:lnTo>
                <a:lnTo>
                  <a:pt x="14140" y="2374"/>
                </a:lnTo>
                <a:lnTo>
                  <a:pt x="14140" y="2403"/>
                </a:lnTo>
                <a:lnTo>
                  <a:pt x="14141" y="2428"/>
                </a:lnTo>
                <a:lnTo>
                  <a:pt x="14141" y="2449"/>
                </a:lnTo>
                <a:lnTo>
                  <a:pt x="14142" y="2467"/>
                </a:lnTo>
                <a:lnTo>
                  <a:pt x="14142" y="2481"/>
                </a:lnTo>
                <a:lnTo>
                  <a:pt x="14143" y="2498"/>
                </a:lnTo>
                <a:lnTo>
                  <a:pt x="14144" y="2497"/>
                </a:lnTo>
                <a:lnTo>
                  <a:pt x="14145" y="2489"/>
                </a:lnTo>
                <a:lnTo>
                  <a:pt x="14145" y="2477"/>
                </a:lnTo>
                <a:lnTo>
                  <a:pt x="14145" y="2460"/>
                </a:lnTo>
                <a:lnTo>
                  <a:pt x="14146" y="2438"/>
                </a:lnTo>
                <a:lnTo>
                  <a:pt x="14146" y="2412"/>
                </a:lnTo>
                <a:lnTo>
                  <a:pt x="14147" y="2379"/>
                </a:lnTo>
                <a:lnTo>
                  <a:pt x="14147" y="2341"/>
                </a:lnTo>
                <a:lnTo>
                  <a:pt x="14148" y="2297"/>
                </a:lnTo>
                <a:lnTo>
                  <a:pt x="14148" y="2247"/>
                </a:lnTo>
                <a:lnTo>
                  <a:pt x="14148" y="2191"/>
                </a:lnTo>
                <a:lnTo>
                  <a:pt x="14149" y="2129"/>
                </a:lnTo>
                <a:lnTo>
                  <a:pt x="14149" y="2061"/>
                </a:lnTo>
                <a:lnTo>
                  <a:pt x="14150" y="1987"/>
                </a:lnTo>
                <a:lnTo>
                  <a:pt x="14150" y="1908"/>
                </a:lnTo>
                <a:lnTo>
                  <a:pt x="14150" y="1824"/>
                </a:lnTo>
                <a:lnTo>
                  <a:pt x="14151" y="1736"/>
                </a:lnTo>
                <a:lnTo>
                  <a:pt x="14152" y="1645"/>
                </a:lnTo>
                <a:lnTo>
                  <a:pt x="14152" y="1551"/>
                </a:lnTo>
                <a:lnTo>
                  <a:pt x="14152" y="1455"/>
                </a:lnTo>
                <a:lnTo>
                  <a:pt x="14153" y="1360"/>
                </a:lnTo>
                <a:lnTo>
                  <a:pt x="14153" y="1265"/>
                </a:lnTo>
                <a:lnTo>
                  <a:pt x="14153" y="1173"/>
                </a:lnTo>
                <a:lnTo>
                  <a:pt x="14154" y="1085"/>
                </a:lnTo>
                <a:lnTo>
                  <a:pt x="14154" y="1001"/>
                </a:lnTo>
                <a:lnTo>
                  <a:pt x="14155" y="920"/>
                </a:lnTo>
                <a:lnTo>
                  <a:pt x="14155" y="843"/>
                </a:lnTo>
                <a:lnTo>
                  <a:pt x="14155" y="769"/>
                </a:lnTo>
                <a:lnTo>
                  <a:pt x="14156" y="697"/>
                </a:lnTo>
                <a:lnTo>
                  <a:pt x="14157" y="625"/>
                </a:lnTo>
                <a:lnTo>
                  <a:pt x="14157" y="553"/>
                </a:lnTo>
                <a:lnTo>
                  <a:pt x="14157" y="480"/>
                </a:lnTo>
                <a:lnTo>
                  <a:pt x="14158" y="408"/>
                </a:lnTo>
                <a:lnTo>
                  <a:pt x="14158" y="335"/>
                </a:lnTo>
                <a:lnTo>
                  <a:pt x="14159" y="264"/>
                </a:lnTo>
                <a:lnTo>
                  <a:pt x="14159" y="196"/>
                </a:lnTo>
                <a:lnTo>
                  <a:pt x="14159" y="132"/>
                </a:lnTo>
                <a:lnTo>
                  <a:pt x="14160" y="75"/>
                </a:lnTo>
                <a:lnTo>
                  <a:pt x="14160" y="30"/>
                </a:lnTo>
                <a:lnTo>
                  <a:pt x="14161" y="0"/>
                </a:lnTo>
                <a:lnTo>
                  <a:pt x="14162" y="8"/>
                </a:lnTo>
                <a:lnTo>
                  <a:pt x="14162" y="52"/>
                </a:lnTo>
                <a:lnTo>
                  <a:pt x="14162" y="123"/>
                </a:lnTo>
                <a:lnTo>
                  <a:pt x="14163" y="220"/>
                </a:lnTo>
                <a:lnTo>
                  <a:pt x="14163" y="337"/>
                </a:lnTo>
                <a:lnTo>
                  <a:pt x="14164" y="466"/>
                </a:lnTo>
                <a:lnTo>
                  <a:pt x="14164" y="600"/>
                </a:lnTo>
                <a:lnTo>
                  <a:pt x="14164" y="730"/>
                </a:lnTo>
                <a:lnTo>
                  <a:pt x="14165" y="850"/>
                </a:lnTo>
                <a:lnTo>
                  <a:pt x="14165" y="955"/>
                </a:lnTo>
                <a:lnTo>
                  <a:pt x="14166" y="1042"/>
                </a:lnTo>
                <a:lnTo>
                  <a:pt x="14166" y="1109"/>
                </a:lnTo>
                <a:lnTo>
                  <a:pt x="14167" y="1157"/>
                </a:lnTo>
                <a:lnTo>
                  <a:pt x="14167" y="1185"/>
                </a:lnTo>
                <a:lnTo>
                  <a:pt x="14168" y="1193"/>
                </a:lnTo>
                <a:lnTo>
                  <a:pt x="14168" y="1175"/>
                </a:lnTo>
                <a:lnTo>
                  <a:pt x="14169" y="1146"/>
                </a:lnTo>
                <a:lnTo>
                  <a:pt x="14169" y="1108"/>
                </a:lnTo>
                <a:lnTo>
                  <a:pt x="14170" y="1062"/>
                </a:lnTo>
                <a:lnTo>
                  <a:pt x="14170" y="1011"/>
                </a:lnTo>
                <a:lnTo>
                  <a:pt x="14170" y="957"/>
                </a:lnTo>
                <a:lnTo>
                  <a:pt x="14171" y="902"/>
                </a:lnTo>
                <a:lnTo>
                  <a:pt x="14171" y="847"/>
                </a:lnTo>
                <a:lnTo>
                  <a:pt x="14172" y="794"/>
                </a:lnTo>
                <a:lnTo>
                  <a:pt x="14172" y="743"/>
                </a:lnTo>
                <a:lnTo>
                  <a:pt x="14173" y="694"/>
                </a:lnTo>
                <a:lnTo>
                  <a:pt x="14173" y="648"/>
                </a:lnTo>
                <a:lnTo>
                  <a:pt x="14173" y="602"/>
                </a:lnTo>
                <a:lnTo>
                  <a:pt x="14174" y="556"/>
                </a:lnTo>
                <a:lnTo>
                  <a:pt x="14174" y="509"/>
                </a:lnTo>
                <a:lnTo>
                  <a:pt x="14175" y="461"/>
                </a:lnTo>
                <a:lnTo>
                  <a:pt x="14175" y="411"/>
                </a:lnTo>
                <a:lnTo>
                  <a:pt x="14175" y="360"/>
                </a:lnTo>
                <a:lnTo>
                  <a:pt x="14176" y="309"/>
                </a:lnTo>
                <a:lnTo>
                  <a:pt x="14177" y="259"/>
                </a:lnTo>
                <a:lnTo>
                  <a:pt x="14177" y="211"/>
                </a:lnTo>
                <a:lnTo>
                  <a:pt x="14177" y="168"/>
                </a:lnTo>
                <a:lnTo>
                  <a:pt x="14178" y="133"/>
                </a:lnTo>
                <a:lnTo>
                  <a:pt x="14178" y="112"/>
                </a:lnTo>
                <a:lnTo>
                  <a:pt x="14179" y="130"/>
                </a:lnTo>
                <a:lnTo>
                  <a:pt x="14179" y="179"/>
                </a:lnTo>
                <a:lnTo>
                  <a:pt x="14180" y="257"/>
                </a:lnTo>
                <a:lnTo>
                  <a:pt x="14180" y="366"/>
                </a:lnTo>
                <a:lnTo>
                  <a:pt x="14180" y="501"/>
                </a:lnTo>
                <a:lnTo>
                  <a:pt x="14181" y="656"/>
                </a:lnTo>
                <a:lnTo>
                  <a:pt x="14182" y="825"/>
                </a:lnTo>
                <a:lnTo>
                  <a:pt x="14182" y="999"/>
                </a:lnTo>
                <a:lnTo>
                  <a:pt x="14182" y="1171"/>
                </a:lnTo>
                <a:lnTo>
                  <a:pt x="14183" y="1337"/>
                </a:lnTo>
                <a:lnTo>
                  <a:pt x="14183" y="1490"/>
                </a:lnTo>
                <a:lnTo>
                  <a:pt x="14184" y="1630"/>
                </a:lnTo>
                <a:lnTo>
                  <a:pt x="14184" y="1755"/>
                </a:lnTo>
                <a:lnTo>
                  <a:pt x="14184" y="1865"/>
                </a:lnTo>
                <a:lnTo>
                  <a:pt x="14185" y="1962"/>
                </a:lnTo>
                <a:lnTo>
                  <a:pt x="14185" y="2046"/>
                </a:lnTo>
                <a:lnTo>
                  <a:pt x="14186" y="2119"/>
                </a:lnTo>
                <a:lnTo>
                  <a:pt x="14186" y="2183"/>
                </a:lnTo>
                <a:lnTo>
                  <a:pt x="14187" y="2238"/>
                </a:lnTo>
                <a:lnTo>
                  <a:pt x="14187" y="2287"/>
                </a:lnTo>
                <a:lnTo>
                  <a:pt x="14187" y="2330"/>
                </a:lnTo>
                <a:lnTo>
                  <a:pt x="14188" y="2367"/>
                </a:lnTo>
                <a:lnTo>
                  <a:pt x="14188" y="2400"/>
                </a:lnTo>
                <a:lnTo>
                  <a:pt x="14189" y="2429"/>
                </a:lnTo>
                <a:lnTo>
                  <a:pt x="14189" y="2454"/>
                </a:lnTo>
                <a:lnTo>
                  <a:pt x="14189" y="2476"/>
                </a:lnTo>
                <a:lnTo>
                  <a:pt x="14190" y="2494"/>
                </a:lnTo>
                <a:lnTo>
                  <a:pt x="14190" y="2510"/>
                </a:lnTo>
                <a:lnTo>
                  <a:pt x="14191" y="2521"/>
                </a:lnTo>
                <a:lnTo>
                  <a:pt x="14191" y="2530"/>
                </a:lnTo>
                <a:lnTo>
                  <a:pt x="14193" y="2533"/>
                </a:lnTo>
                <a:lnTo>
                  <a:pt x="14193" y="2524"/>
                </a:lnTo>
                <a:lnTo>
                  <a:pt x="14194" y="2512"/>
                </a:lnTo>
                <a:lnTo>
                  <a:pt x="14194" y="2496"/>
                </a:lnTo>
                <a:lnTo>
                  <a:pt x="14195" y="2475"/>
                </a:lnTo>
                <a:lnTo>
                  <a:pt x="14195" y="2449"/>
                </a:lnTo>
                <a:lnTo>
                  <a:pt x="14195" y="2418"/>
                </a:lnTo>
                <a:lnTo>
                  <a:pt x="14196" y="2382"/>
                </a:lnTo>
                <a:lnTo>
                  <a:pt x="14196" y="2341"/>
                </a:lnTo>
                <a:lnTo>
                  <a:pt x="14197" y="2293"/>
                </a:lnTo>
                <a:lnTo>
                  <a:pt x="14197" y="2240"/>
                </a:lnTo>
                <a:lnTo>
                  <a:pt x="14198" y="2181"/>
                </a:lnTo>
                <a:lnTo>
                  <a:pt x="14198" y="2117"/>
                </a:lnTo>
                <a:lnTo>
                  <a:pt x="14198" y="2047"/>
                </a:lnTo>
                <a:lnTo>
                  <a:pt x="14199" y="1973"/>
                </a:lnTo>
                <a:lnTo>
                  <a:pt x="14199" y="1893"/>
                </a:lnTo>
                <a:lnTo>
                  <a:pt x="14200" y="1810"/>
                </a:lnTo>
                <a:lnTo>
                  <a:pt x="14200" y="1723"/>
                </a:lnTo>
                <a:lnTo>
                  <a:pt x="14200" y="1634"/>
                </a:lnTo>
                <a:lnTo>
                  <a:pt x="14201" y="1544"/>
                </a:lnTo>
                <a:lnTo>
                  <a:pt x="14202" y="1453"/>
                </a:lnTo>
                <a:lnTo>
                  <a:pt x="14202" y="1364"/>
                </a:lnTo>
                <a:lnTo>
                  <a:pt x="14202" y="1278"/>
                </a:lnTo>
                <a:lnTo>
                  <a:pt x="14203" y="1196"/>
                </a:lnTo>
                <a:lnTo>
                  <a:pt x="14203" y="1118"/>
                </a:lnTo>
                <a:lnTo>
                  <a:pt x="14204" y="1045"/>
                </a:lnTo>
                <a:lnTo>
                  <a:pt x="14204" y="975"/>
                </a:lnTo>
                <a:lnTo>
                  <a:pt x="14204" y="909"/>
                </a:lnTo>
                <a:lnTo>
                  <a:pt x="14205" y="845"/>
                </a:lnTo>
                <a:lnTo>
                  <a:pt x="14205" y="782"/>
                </a:lnTo>
                <a:lnTo>
                  <a:pt x="14206" y="719"/>
                </a:lnTo>
                <a:lnTo>
                  <a:pt x="14206" y="656"/>
                </a:lnTo>
                <a:lnTo>
                  <a:pt x="14207" y="594"/>
                </a:lnTo>
                <a:lnTo>
                  <a:pt x="14207" y="533"/>
                </a:lnTo>
                <a:lnTo>
                  <a:pt x="14207" y="473"/>
                </a:lnTo>
                <a:lnTo>
                  <a:pt x="14208" y="416"/>
                </a:lnTo>
                <a:lnTo>
                  <a:pt x="14208" y="365"/>
                </a:lnTo>
                <a:lnTo>
                  <a:pt x="14209" y="321"/>
                </a:lnTo>
                <a:lnTo>
                  <a:pt x="14209" y="290"/>
                </a:lnTo>
                <a:lnTo>
                  <a:pt x="14210" y="285"/>
                </a:lnTo>
                <a:lnTo>
                  <a:pt x="14210" y="321"/>
                </a:lnTo>
                <a:lnTo>
                  <a:pt x="14211" y="387"/>
                </a:lnTo>
                <a:lnTo>
                  <a:pt x="14211" y="484"/>
                </a:lnTo>
                <a:lnTo>
                  <a:pt x="14212" y="609"/>
                </a:lnTo>
                <a:lnTo>
                  <a:pt x="14212" y="758"/>
                </a:lnTo>
                <a:lnTo>
                  <a:pt x="14213" y="923"/>
                </a:lnTo>
                <a:lnTo>
                  <a:pt x="14213" y="1096"/>
                </a:lnTo>
                <a:lnTo>
                  <a:pt x="14213" y="1271"/>
                </a:lnTo>
                <a:lnTo>
                  <a:pt x="14214" y="1440"/>
                </a:lnTo>
                <a:lnTo>
                  <a:pt x="14214" y="1600"/>
                </a:lnTo>
                <a:lnTo>
                  <a:pt x="14215" y="1746"/>
                </a:lnTo>
                <a:lnTo>
                  <a:pt x="14215" y="1878"/>
                </a:lnTo>
                <a:lnTo>
                  <a:pt x="14215" y="1996"/>
                </a:lnTo>
                <a:lnTo>
                  <a:pt x="14216" y="2100"/>
                </a:lnTo>
                <a:lnTo>
                  <a:pt x="14216" y="2191"/>
                </a:lnTo>
                <a:lnTo>
                  <a:pt x="14217" y="2272"/>
                </a:lnTo>
                <a:lnTo>
                  <a:pt x="14217" y="2343"/>
                </a:lnTo>
                <a:lnTo>
                  <a:pt x="14218" y="2407"/>
                </a:lnTo>
                <a:lnTo>
                  <a:pt x="14218" y="2463"/>
                </a:lnTo>
                <a:lnTo>
                  <a:pt x="14218" y="2515"/>
                </a:lnTo>
                <a:lnTo>
                  <a:pt x="14219" y="2561"/>
                </a:lnTo>
                <a:lnTo>
                  <a:pt x="14219" y="2603"/>
                </a:lnTo>
                <a:lnTo>
                  <a:pt x="14220" y="2642"/>
                </a:lnTo>
                <a:lnTo>
                  <a:pt x="14220" y="2678"/>
                </a:lnTo>
                <a:lnTo>
                  <a:pt x="14220" y="2711"/>
                </a:lnTo>
                <a:lnTo>
                  <a:pt x="14221" y="2742"/>
                </a:lnTo>
                <a:lnTo>
                  <a:pt x="14222" y="2770"/>
                </a:lnTo>
                <a:lnTo>
                  <a:pt x="14222" y="2796"/>
                </a:lnTo>
                <a:lnTo>
                  <a:pt x="14222" y="2821"/>
                </a:lnTo>
                <a:lnTo>
                  <a:pt x="14223" y="2843"/>
                </a:lnTo>
                <a:lnTo>
                  <a:pt x="14223" y="2863"/>
                </a:lnTo>
                <a:lnTo>
                  <a:pt x="14223" y="2882"/>
                </a:lnTo>
                <a:lnTo>
                  <a:pt x="14224" y="2899"/>
                </a:lnTo>
                <a:lnTo>
                  <a:pt x="14224" y="2915"/>
                </a:lnTo>
                <a:lnTo>
                  <a:pt x="14225" y="2929"/>
                </a:lnTo>
                <a:lnTo>
                  <a:pt x="14225" y="2941"/>
                </a:lnTo>
                <a:lnTo>
                  <a:pt x="14225" y="2953"/>
                </a:lnTo>
                <a:lnTo>
                  <a:pt x="14226" y="2963"/>
                </a:lnTo>
                <a:lnTo>
                  <a:pt x="14227" y="2981"/>
                </a:lnTo>
                <a:lnTo>
                  <a:pt x="14228" y="2996"/>
                </a:lnTo>
                <a:lnTo>
                  <a:pt x="14229" y="3009"/>
                </a:lnTo>
                <a:lnTo>
                  <a:pt x="14229" y="3021"/>
                </a:lnTo>
                <a:lnTo>
                  <a:pt x="14230" y="3033"/>
                </a:lnTo>
                <a:lnTo>
                  <a:pt x="14231" y="3044"/>
                </a:lnTo>
                <a:lnTo>
                  <a:pt x="14232" y="3055"/>
                </a:lnTo>
                <a:lnTo>
                  <a:pt x="14233" y="3064"/>
                </a:lnTo>
                <a:lnTo>
                  <a:pt x="14234" y="3073"/>
                </a:lnTo>
                <a:lnTo>
                  <a:pt x="14234" y="3080"/>
                </a:lnTo>
                <a:lnTo>
                  <a:pt x="14235" y="3087"/>
                </a:lnTo>
                <a:lnTo>
                  <a:pt x="14236" y="3093"/>
                </a:lnTo>
                <a:lnTo>
                  <a:pt x="14237" y="3098"/>
                </a:lnTo>
                <a:lnTo>
                  <a:pt x="14239" y="3108"/>
                </a:lnTo>
                <a:lnTo>
                  <a:pt x="14240" y="3116"/>
                </a:lnTo>
                <a:lnTo>
                  <a:pt x="14242" y="3122"/>
                </a:lnTo>
                <a:lnTo>
                  <a:pt x="14244" y="3128"/>
                </a:lnTo>
                <a:lnTo>
                  <a:pt x="14245" y="3133"/>
                </a:lnTo>
                <a:lnTo>
                  <a:pt x="14247" y="3138"/>
                </a:lnTo>
                <a:lnTo>
                  <a:pt x="14249" y="3142"/>
                </a:lnTo>
                <a:lnTo>
                  <a:pt x="14250" y="3146"/>
                </a:lnTo>
                <a:lnTo>
                  <a:pt x="14252" y="3149"/>
                </a:lnTo>
                <a:lnTo>
                  <a:pt x="14254" y="3152"/>
                </a:lnTo>
                <a:lnTo>
                  <a:pt x="14256" y="3155"/>
                </a:lnTo>
                <a:lnTo>
                  <a:pt x="14257" y="3158"/>
                </a:lnTo>
                <a:lnTo>
                  <a:pt x="14259" y="3161"/>
                </a:lnTo>
                <a:lnTo>
                  <a:pt x="14262" y="3164"/>
                </a:lnTo>
                <a:lnTo>
                  <a:pt x="14267" y="3167"/>
                </a:lnTo>
                <a:lnTo>
                  <a:pt x="14278" y="3168"/>
                </a:lnTo>
                <a:lnTo>
                  <a:pt x="14279" y="3170"/>
                </a:lnTo>
                <a:lnTo>
                  <a:pt x="14282" y="3172"/>
                </a:lnTo>
                <a:lnTo>
                  <a:pt x="14283" y="3174"/>
                </a:lnTo>
                <a:lnTo>
                  <a:pt x="14287" y="3178"/>
                </a:lnTo>
                <a:lnTo>
                  <a:pt x="14290" y="3181"/>
                </a:lnTo>
                <a:lnTo>
                  <a:pt x="14293" y="3183"/>
                </a:lnTo>
                <a:lnTo>
                  <a:pt x="14303" y="3182"/>
                </a:lnTo>
                <a:lnTo>
                  <a:pt x="14308" y="3180"/>
                </a:lnTo>
                <a:lnTo>
                  <a:pt x="14311" y="3183"/>
                </a:lnTo>
                <a:lnTo>
                  <a:pt x="14328" y="3183"/>
                </a:lnTo>
                <a:lnTo>
                  <a:pt x="14331" y="3186"/>
                </a:lnTo>
                <a:lnTo>
                  <a:pt x="14335" y="3188"/>
                </a:lnTo>
                <a:lnTo>
                  <a:pt x="14338" y="3190"/>
                </a:lnTo>
                <a:lnTo>
                  <a:pt x="14345" y="3189"/>
                </a:lnTo>
                <a:lnTo>
                  <a:pt x="14349" y="3187"/>
                </a:lnTo>
                <a:lnTo>
                  <a:pt x="14352" y="3185"/>
                </a:lnTo>
                <a:lnTo>
                  <a:pt x="14360" y="3185"/>
                </a:lnTo>
                <a:lnTo>
                  <a:pt x="14363" y="3187"/>
                </a:lnTo>
                <a:lnTo>
                  <a:pt x="14367" y="3189"/>
                </a:lnTo>
                <a:lnTo>
                  <a:pt x="14374" y="3191"/>
                </a:lnTo>
                <a:lnTo>
                  <a:pt x="14380" y="3192"/>
                </a:lnTo>
                <a:lnTo>
                  <a:pt x="14385" y="3192"/>
                </a:lnTo>
                <a:lnTo>
                  <a:pt x="14447" y="3192"/>
                </a:lnTo>
                <a:lnTo>
                  <a:pt x="14451" y="3193"/>
                </a:lnTo>
                <a:lnTo>
                  <a:pt x="14462" y="3194"/>
                </a:lnTo>
                <a:lnTo>
                  <a:pt x="14478" y="3194"/>
                </a:lnTo>
                <a:lnTo>
                  <a:pt x="14494" y="3193"/>
                </a:lnTo>
                <a:lnTo>
                  <a:pt x="14501" y="3195"/>
                </a:lnTo>
                <a:lnTo>
                  <a:pt x="14505" y="3196"/>
                </a:lnTo>
                <a:lnTo>
                  <a:pt x="14519" y="3197"/>
                </a:lnTo>
                <a:lnTo>
                  <a:pt x="14561" y="3197"/>
                </a:lnTo>
                <a:lnTo>
                  <a:pt x="14570" y="3196"/>
                </a:lnTo>
                <a:lnTo>
                  <a:pt x="14577" y="3195"/>
                </a:lnTo>
                <a:lnTo>
                  <a:pt x="14582" y="3192"/>
                </a:lnTo>
                <a:lnTo>
                  <a:pt x="14584" y="3189"/>
                </a:lnTo>
                <a:lnTo>
                  <a:pt x="14586" y="3187"/>
                </a:lnTo>
                <a:lnTo>
                  <a:pt x="14589" y="3184"/>
                </a:lnTo>
                <a:lnTo>
                  <a:pt x="14595" y="3184"/>
                </a:lnTo>
                <a:lnTo>
                  <a:pt x="14598" y="3189"/>
                </a:lnTo>
                <a:lnTo>
                  <a:pt x="14599" y="3191"/>
                </a:lnTo>
                <a:lnTo>
                  <a:pt x="14603" y="3193"/>
                </a:lnTo>
                <a:lnTo>
                  <a:pt x="14609" y="3193"/>
                </a:lnTo>
                <a:lnTo>
                  <a:pt x="14612" y="3191"/>
                </a:lnTo>
                <a:lnTo>
                  <a:pt x="14616" y="3187"/>
                </a:lnTo>
                <a:lnTo>
                  <a:pt x="14620" y="3183"/>
                </a:lnTo>
                <a:lnTo>
                  <a:pt x="14625" y="3182"/>
                </a:lnTo>
                <a:lnTo>
                  <a:pt x="14629" y="3185"/>
                </a:lnTo>
                <a:lnTo>
                  <a:pt x="14634" y="3184"/>
                </a:lnTo>
                <a:lnTo>
                  <a:pt x="14641" y="3183"/>
                </a:lnTo>
                <a:lnTo>
                  <a:pt x="14644" y="3186"/>
                </a:lnTo>
                <a:lnTo>
                  <a:pt x="14646" y="3190"/>
                </a:lnTo>
                <a:lnTo>
                  <a:pt x="14648" y="3192"/>
                </a:lnTo>
                <a:lnTo>
                  <a:pt x="14651" y="3194"/>
                </a:lnTo>
                <a:lnTo>
                  <a:pt x="14658" y="3194"/>
                </a:lnTo>
                <a:lnTo>
                  <a:pt x="14661" y="3191"/>
                </a:lnTo>
                <a:lnTo>
                  <a:pt x="14664" y="3189"/>
                </a:lnTo>
                <a:lnTo>
                  <a:pt x="14665" y="3187"/>
                </a:lnTo>
                <a:lnTo>
                  <a:pt x="14669" y="3184"/>
                </a:lnTo>
                <a:lnTo>
                  <a:pt x="14673" y="3184"/>
                </a:lnTo>
                <a:lnTo>
                  <a:pt x="14675" y="3188"/>
                </a:lnTo>
                <a:lnTo>
                  <a:pt x="14677" y="3190"/>
                </a:lnTo>
                <a:lnTo>
                  <a:pt x="14679" y="3193"/>
                </a:lnTo>
                <a:lnTo>
                  <a:pt x="14682" y="3195"/>
                </a:lnTo>
                <a:lnTo>
                  <a:pt x="14686" y="3196"/>
                </a:lnTo>
                <a:lnTo>
                  <a:pt x="14696" y="3197"/>
                </a:lnTo>
                <a:lnTo>
                  <a:pt x="14724" y="3198"/>
                </a:lnTo>
                <a:lnTo>
                  <a:pt x="14730" y="3198"/>
                </a:lnTo>
                <a:lnTo>
                  <a:pt x="14763" y="3198"/>
                </a:lnTo>
                <a:lnTo>
                  <a:pt x="14810" y="3198"/>
                </a:lnTo>
                <a:lnTo>
                  <a:pt x="14928" y="3198"/>
                </a:lnTo>
                <a:lnTo>
                  <a:pt x="15000" y="3199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83" name="Kreuzpeaks">
            <a:extLst>
              <a:ext uri="{FF2B5EF4-FFF2-40B4-BE49-F238E27FC236}">
                <a16:creationId xmlns:a16="http://schemas.microsoft.com/office/drawing/2014/main" id="{7427C185-D4CE-0512-B698-59F6306BEA2F}"/>
              </a:ext>
            </a:extLst>
          </p:cNvPr>
          <p:cNvGrpSpPr/>
          <p:nvPr/>
        </p:nvGrpSpPr>
        <p:grpSpPr>
          <a:xfrm>
            <a:off x="6697663" y="1690688"/>
            <a:ext cx="4625975" cy="4362450"/>
            <a:chOff x="6697663" y="1690688"/>
            <a:chExt cx="4625975" cy="4362450"/>
          </a:xfrm>
        </p:grpSpPr>
        <p:sp>
          <p:nvSpPr>
            <p:cNvPr id="22" name="Kreuzpeaks Level 1">
              <a:extLst>
                <a:ext uri="{FF2B5EF4-FFF2-40B4-BE49-F238E27FC236}">
                  <a16:creationId xmlns:a16="http://schemas.microsoft.com/office/drawing/2014/main" id="{DFB5A6F1-6F2C-C449-8C72-F70884B2BE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97663" y="1690688"/>
              <a:ext cx="4625975" cy="4362450"/>
            </a:xfrm>
            <a:custGeom>
              <a:avLst/>
              <a:gdLst>
                <a:gd name="T0" fmla="*/ 3 w 14203"/>
                <a:gd name="T1" fmla="*/ 13365 h 13407"/>
                <a:gd name="T2" fmla="*/ 51 w 14203"/>
                <a:gd name="T3" fmla="*/ 13314 h 13407"/>
                <a:gd name="T4" fmla="*/ 121 w 14203"/>
                <a:gd name="T5" fmla="*/ 13295 h 13407"/>
                <a:gd name="T6" fmla="*/ 175 w 14203"/>
                <a:gd name="T7" fmla="*/ 13305 h 13407"/>
                <a:gd name="T8" fmla="*/ 254 w 14203"/>
                <a:gd name="T9" fmla="*/ 13323 h 13407"/>
                <a:gd name="T10" fmla="*/ 277 w 14203"/>
                <a:gd name="T11" fmla="*/ 13365 h 13407"/>
                <a:gd name="T12" fmla="*/ 134 w 14203"/>
                <a:gd name="T13" fmla="*/ 13407 h 13407"/>
                <a:gd name="T14" fmla="*/ 51 w 14203"/>
                <a:gd name="T15" fmla="*/ 13393 h 13407"/>
                <a:gd name="T16" fmla="*/ 3607 w 14203"/>
                <a:gd name="T17" fmla="*/ 12039 h 13407"/>
                <a:gd name="T18" fmla="*/ 3540 w 14203"/>
                <a:gd name="T19" fmla="*/ 12020 h 13407"/>
                <a:gd name="T20" fmla="*/ 3544 w 14203"/>
                <a:gd name="T21" fmla="*/ 11983 h 13407"/>
                <a:gd name="T22" fmla="*/ 3607 w 14203"/>
                <a:gd name="T23" fmla="*/ 11964 h 13407"/>
                <a:gd name="T24" fmla="*/ 3811 w 14203"/>
                <a:gd name="T25" fmla="*/ 11974 h 13407"/>
                <a:gd name="T26" fmla="*/ 3649 w 14203"/>
                <a:gd name="T27" fmla="*/ 12053 h 13407"/>
                <a:gd name="T28" fmla="*/ 3894 w 14203"/>
                <a:gd name="T29" fmla="*/ 11015 h 13407"/>
                <a:gd name="T30" fmla="*/ 3839 w 14203"/>
                <a:gd name="T31" fmla="*/ 10992 h 13407"/>
                <a:gd name="T32" fmla="*/ 3865 w 14203"/>
                <a:gd name="T33" fmla="*/ 10950 h 13407"/>
                <a:gd name="T34" fmla="*/ 3919 w 14203"/>
                <a:gd name="T35" fmla="*/ 10931 h 13407"/>
                <a:gd name="T36" fmla="*/ 4110 w 14203"/>
                <a:gd name="T37" fmla="*/ 10987 h 13407"/>
                <a:gd name="T38" fmla="*/ 4380 w 14203"/>
                <a:gd name="T39" fmla="*/ 10098 h 13407"/>
                <a:gd name="T40" fmla="*/ 4367 w 14203"/>
                <a:gd name="T41" fmla="*/ 10057 h 13407"/>
                <a:gd name="T42" fmla="*/ 4434 w 14203"/>
                <a:gd name="T43" fmla="*/ 10033 h 13407"/>
                <a:gd name="T44" fmla="*/ 4492 w 14203"/>
                <a:gd name="T45" fmla="*/ 10043 h 13407"/>
                <a:gd name="T46" fmla="*/ 4571 w 14203"/>
                <a:gd name="T47" fmla="*/ 10047 h 13407"/>
                <a:gd name="T48" fmla="*/ 4632 w 14203"/>
                <a:gd name="T49" fmla="*/ 10061 h 13407"/>
                <a:gd name="T50" fmla="*/ 4587 w 14203"/>
                <a:gd name="T51" fmla="*/ 10103 h 13407"/>
                <a:gd name="T52" fmla="*/ 4546 w 14203"/>
                <a:gd name="T53" fmla="*/ 10112 h 13407"/>
                <a:gd name="T54" fmla="*/ 4476 w 14203"/>
                <a:gd name="T55" fmla="*/ 10117 h 13407"/>
                <a:gd name="T56" fmla="*/ 4383 w 14203"/>
                <a:gd name="T57" fmla="*/ 10103 h 13407"/>
                <a:gd name="T58" fmla="*/ 2697 w 14203"/>
                <a:gd name="T59" fmla="*/ 9838 h 13407"/>
                <a:gd name="T60" fmla="*/ 2672 w 14203"/>
                <a:gd name="T61" fmla="*/ 9889 h 13407"/>
                <a:gd name="T62" fmla="*/ 2602 w 14203"/>
                <a:gd name="T63" fmla="*/ 9908 h 13407"/>
                <a:gd name="T64" fmla="*/ 3445 w 14203"/>
                <a:gd name="T65" fmla="*/ 8233 h 13407"/>
                <a:gd name="T66" fmla="*/ 3400 w 14203"/>
                <a:gd name="T67" fmla="*/ 8177 h 13407"/>
                <a:gd name="T68" fmla="*/ 3620 w 14203"/>
                <a:gd name="T69" fmla="*/ 8139 h 13407"/>
                <a:gd name="T70" fmla="*/ 3865 w 14203"/>
                <a:gd name="T71" fmla="*/ 8177 h 13407"/>
                <a:gd name="T72" fmla="*/ 3865 w 14203"/>
                <a:gd name="T73" fmla="*/ 8214 h 13407"/>
                <a:gd name="T74" fmla="*/ 3703 w 14203"/>
                <a:gd name="T75" fmla="*/ 8251 h 13407"/>
                <a:gd name="T76" fmla="*/ 5557 w 14203"/>
                <a:gd name="T77" fmla="*/ 2714 h 13407"/>
                <a:gd name="T78" fmla="*/ 5494 w 14203"/>
                <a:gd name="T79" fmla="*/ 2695 h 13407"/>
                <a:gd name="T80" fmla="*/ 5548 w 14203"/>
                <a:gd name="T81" fmla="*/ 2672 h 13407"/>
                <a:gd name="T82" fmla="*/ 5630 w 14203"/>
                <a:gd name="T83" fmla="*/ 2662 h 13407"/>
                <a:gd name="T84" fmla="*/ 5726 w 14203"/>
                <a:gd name="T85" fmla="*/ 2700 h 13407"/>
                <a:gd name="T86" fmla="*/ 5643 w 14203"/>
                <a:gd name="T87" fmla="*/ 2714 h 13407"/>
                <a:gd name="T88" fmla="*/ 5468 w 14203"/>
                <a:gd name="T89" fmla="*/ 2695 h 13407"/>
                <a:gd name="T90" fmla="*/ 13882 w 14203"/>
                <a:gd name="T91" fmla="*/ 136 h 13407"/>
                <a:gd name="T92" fmla="*/ 13815 w 14203"/>
                <a:gd name="T93" fmla="*/ 99 h 13407"/>
                <a:gd name="T94" fmla="*/ 13856 w 14203"/>
                <a:gd name="T95" fmla="*/ 43 h 13407"/>
                <a:gd name="T96" fmla="*/ 13910 w 14203"/>
                <a:gd name="T97" fmla="*/ 24 h 13407"/>
                <a:gd name="T98" fmla="*/ 14095 w 14203"/>
                <a:gd name="T99" fmla="*/ 38 h 13407"/>
                <a:gd name="T100" fmla="*/ 14168 w 14203"/>
                <a:gd name="T101" fmla="*/ 52 h 13407"/>
                <a:gd name="T102" fmla="*/ 14194 w 14203"/>
                <a:gd name="T103" fmla="*/ 85 h 13407"/>
                <a:gd name="T104" fmla="*/ 14140 w 14203"/>
                <a:gd name="T105" fmla="*/ 108 h 13407"/>
                <a:gd name="T106" fmla="*/ 14031 w 14203"/>
                <a:gd name="T107" fmla="*/ 140 h 13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203" h="13407">
                  <a:moveTo>
                    <a:pt x="41" y="13388"/>
                  </a:moveTo>
                  <a:lnTo>
                    <a:pt x="38" y="13384"/>
                  </a:lnTo>
                  <a:lnTo>
                    <a:pt x="25" y="13379"/>
                  </a:lnTo>
                  <a:lnTo>
                    <a:pt x="13" y="13370"/>
                  </a:lnTo>
                  <a:lnTo>
                    <a:pt x="3" y="13365"/>
                  </a:lnTo>
                  <a:lnTo>
                    <a:pt x="0" y="13347"/>
                  </a:lnTo>
                  <a:lnTo>
                    <a:pt x="25" y="13328"/>
                  </a:lnTo>
                  <a:lnTo>
                    <a:pt x="35" y="13323"/>
                  </a:lnTo>
                  <a:lnTo>
                    <a:pt x="38" y="13319"/>
                  </a:lnTo>
                  <a:lnTo>
                    <a:pt x="51" y="13314"/>
                  </a:lnTo>
                  <a:lnTo>
                    <a:pt x="67" y="13309"/>
                  </a:lnTo>
                  <a:lnTo>
                    <a:pt x="92" y="13309"/>
                  </a:lnTo>
                  <a:lnTo>
                    <a:pt x="102" y="13305"/>
                  </a:lnTo>
                  <a:lnTo>
                    <a:pt x="105" y="13300"/>
                  </a:lnTo>
                  <a:lnTo>
                    <a:pt x="121" y="13295"/>
                  </a:lnTo>
                  <a:lnTo>
                    <a:pt x="134" y="13291"/>
                  </a:lnTo>
                  <a:lnTo>
                    <a:pt x="143" y="13305"/>
                  </a:lnTo>
                  <a:lnTo>
                    <a:pt x="146" y="13305"/>
                  </a:lnTo>
                  <a:lnTo>
                    <a:pt x="159" y="13309"/>
                  </a:lnTo>
                  <a:lnTo>
                    <a:pt x="175" y="13305"/>
                  </a:lnTo>
                  <a:lnTo>
                    <a:pt x="200" y="13305"/>
                  </a:lnTo>
                  <a:lnTo>
                    <a:pt x="216" y="13309"/>
                  </a:lnTo>
                  <a:lnTo>
                    <a:pt x="229" y="13314"/>
                  </a:lnTo>
                  <a:lnTo>
                    <a:pt x="242" y="13323"/>
                  </a:lnTo>
                  <a:lnTo>
                    <a:pt x="254" y="13323"/>
                  </a:lnTo>
                  <a:lnTo>
                    <a:pt x="270" y="13333"/>
                  </a:lnTo>
                  <a:lnTo>
                    <a:pt x="283" y="13337"/>
                  </a:lnTo>
                  <a:lnTo>
                    <a:pt x="293" y="13347"/>
                  </a:lnTo>
                  <a:lnTo>
                    <a:pt x="283" y="13356"/>
                  </a:lnTo>
                  <a:lnTo>
                    <a:pt x="277" y="13365"/>
                  </a:lnTo>
                  <a:cubicBezTo>
                    <a:pt x="258" y="13377"/>
                    <a:pt x="221" y="13383"/>
                    <a:pt x="200" y="13398"/>
                  </a:cubicBezTo>
                  <a:lnTo>
                    <a:pt x="175" y="13398"/>
                  </a:lnTo>
                  <a:lnTo>
                    <a:pt x="159" y="13393"/>
                  </a:lnTo>
                  <a:lnTo>
                    <a:pt x="146" y="13402"/>
                  </a:lnTo>
                  <a:lnTo>
                    <a:pt x="134" y="13407"/>
                  </a:lnTo>
                  <a:lnTo>
                    <a:pt x="121" y="13407"/>
                  </a:lnTo>
                  <a:lnTo>
                    <a:pt x="105" y="13402"/>
                  </a:lnTo>
                  <a:lnTo>
                    <a:pt x="92" y="13398"/>
                  </a:lnTo>
                  <a:lnTo>
                    <a:pt x="67" y="13398"/>
                  </a:lnTo>
                  <a:lnTo>
                    <a:pt x="51" y="13393"/>
                  </a:lnTo>
                  <a:lnTo>
                    <a:pt x="41" y="13388"/>
                  </a:lnTo>
                  <a:close/>
                  <a:moveTo>
                    <a:pt x="3642" y="12048"/>
                  </a:moveTo>
                  <a:lnTo>
                    <a:pt x="3636" y="12048"/>
                  </a:lnTo>
                  <a:lnTo>
                    <a:pt x="3620" y="12039"/>
                  </a:lnTo>
                  <a:lnTo>
                    <a:pt x="3607" y="12039"/>
                  </a:lnTo>
                  <a:lnTo>
                    <a:pt x="3595" y="12034"/>
                  </a:lnTo>
                  <a:lnTo>
                    <a:pt x="3582" y="12034"/>
                  </a:lnTo>
                  <a:lnTo>
                    <a:pt x="3566" y="12030"/>
                  </a:lnTo>
                  <a:lnTo>
                    <a:pt x="3553" y="12030"/>
                  </a:lnTo>
                  <a:lnTo>
                    <a:pt x="3540" y="12020"/>
                  </a:lnTo>
                  <a:lnTo>
                    <a:pt x="3528" y="12006"/>
                  </a:lnTo>
                  <a:lnTo>
                    <a:pt x="3525" y="12006"/>
                  </a:lnTo>
                  <a:lnTo>
                    <a:pt x="3528" y="12002"/>
                  </a:lnTo>
                  <a:lnTo>
                    <a:pt x="3540" y="11988"/>
                  </a:lnTo>
                  <a:lnTo>
                    <a:pt x="3544" y="11983"/>
                  </a:lnTo>
                  <a:lnTo>
                    <a:pt x="3553" y="11978"/>
                  </a:lnTo>
                  <a:lnTo>
                    <a:pt x="3566" y="11974"/>
                  </a:lnTo>
                  <a:lnTo>
                    <a:pt x="3582" y="11974"/>
                  </a:lnTo>
                  <a:lnTo>
                    <a:pt x="3595" y="11969"/>
                  </a:lnTo>
                  <a:lnTo>
                    <a:pt x="3607" y="11964"/>
                  </a:lnTo>
                  <a:lnTo>
                    <a:pt x="3623" y="11964"/>
                  </a:lnTo>
                  <a:lnTo>
                    <a:pt x="3636" y="11955"/>
                  </a:lnTo>
                  <a:lnTo>
                    <a:pt x="3649" y="11951"/>
                  </a:lnTo>
                  <a:lnTo>
                    <a:pt x="3677" y="11951"/>
                  </a:lnTo>
                  <a:cubicBezTo>
                    <a:pt x="3732" y="11945"/>
                    <a:pt x="3763" y="11967"/>
                    <a:pt x="3811" y="11974"/>
                  </a:cubicBezTo>
                  <a:lnTo>
                    <a:pt x="3824" y="11983"/>
                  </a:lnTo>
                  <a:lnTo>
                    <a:pt x="3830" y="11983"/>
                  </a:lnTo>
                  <a:lnTo>
                    <a:pt x="3836" y="12006"/>
                  </a:lnTo>
                  <a:lnTo>
                    <a:pt x="3824" y="12011"/>
                  </a:lnTo>
                  <a:cubicBezTo>
                    <a:pt x="3758" y="12051"/>
                    <a:pt x="3712" y="12041"/>
                    <a:pt x="3649" y="12053"/>
                  </a:cubicBezTo>
                  <a:lnTo>
                    <a:pt x="3642" y="12048"/>
                  </a:lnTo>
                  <a:close/>
                  <a:moveTo>
                    <a:pt x="3925" y="11020"/>
                  </a:moveTo>
                  <a:lnTo>
                    <a:pt x="3919" y="11020"/>
                  </a:lnTo>
                  <a:lnTo>
                    <a:pt x="3906" y="11015"/>
                  </a:lnTo>
                  <a:lnTo>
                    <a:pt x="3894" y="11015"/>
                  </a:lnTo>
                  <a:lnTo>
                    <a:pt x="3881" y="11006"/>
                  </a:lnTo>
                  <a:lnTo>
                    <a:pt x="3865" y="11006"/>
                  </a:lnTo>
                  <a:lnTo>
                    <a:pt x="3852" y="11001"/>
                  </a:lnTo>
                  <a:lnTo>
                    <a:pt x="3849" y="11001"/>
                  </a:lnTo>
                  <a:lnTo>
                    <a:pt x="3839" y="10992"/>
                  </a:lnTo>
                  <a:lnTo>
                    <a:pt x="3830" y="10978"/>
                  </a:lnTo>
                  <a:lnTo>
                    <a:pt x="3839" y="10969"/>
                  </a:lnTo>
                  <a:lnTo>
                    <a:pt x="3846" y="10959"/>
                  </a:lnTo>
                  <a:lnTo>
                    <a:pt x="3852" y="10955"/>
                  </a:lnTo>
                  <a:lnTo>
                    <a:pt x="3865" y="10950"/>
                  </a:lnTo>
                  <a:lnTo>
                    <a:pt x="3881" y="10950"/>
                  </a:lnTo>
                  <a:lnTo>
                    <a:pt x="3894" y="10941"/>
                  </a:lnTo>
                  <a:lnTo>
                    <a:pt x="3906" y="10941"/>
                  </a:lnTo>
                  <a:lnTo>
                    <a:pt x="3906" y="10936"/>
                  </a:lnTo>
                  <a:lnTo>
                    <a:pt x="3919" y="10931"/>
                  </a:lnTo>
                  <a:cubicBezTo>
                    <a:pt x="3983" y="10924"/>
                    <a:pt x="4049" y="10930"/>
                    <a:pt x="4110" y="10959"/>
                  </a:cubicBezTo>
                  <a:lnTo>
                    <a:pt x="4116" y="10959"/>
                  </a:lnTo>
                  <a:lnTo>
                    <a:pt x="4123" y="10978"/>
                  </a:lnTo>
                  <a:lnTo>
                    <a:pt x="4123" y="10983"/>
                  </a:lnTo>
                  <a:lnTo>
                    <a:pt x="4110" y="10987"/>
                  </a:lnTo>
                  <a:cubicBezTo>
                    <a:pt x="4034" y="11013"/>
                    <a:pt x="4020" y="11025"/>
                    <a:pt x="3938" y="11020"/>
                  </a:cubicBezTo>
                  <a:lnTo>
                    <a:pt x="3935" y="11025"/>
                  </a:lnTo>
                  <a:lnTo>
                    <a:pt x="3925" y="11020"/>
                  </a:lnTo>
                  <a:close/>
                  <a:moveTo>
                    <a:pt x="4383" y="10103"/>
                  </a:moveTo>
                  <a:lnTo>
                    <a:pt x="4380" y="10098"/>
                  </a:lnTo>
                  <a:lnTo>
                    <a:pt x="4367" y="10094"/>
                  </a:lnTo>
                  <a:lnTo>
                    <a:pt x="4355" y="10085"/>
                  </a:lnTo>
                  <a:lnTo>
                    <a:pt x="4345" y="10080"/>
                  </a:lnTo>
                  <a:lnTo>
                    <a:pt x="4358" y="10061"/>
                  </a:lnTo>
                  <a:lnTo>
                    <a:pt x="4367" y="10057"/>
                  </a:lnTo>
                  <a:lnTo>
                    <a:pt x="4380" y="10052"/>
                  </a:lnTo>
                  <a:lnTo>
                    <a:pt x="4396" y="10043"/>
                  </a:lnTo>
                  <a:lnTo>
                    <a:pt x="4409" y="10038"/>
                  </a:lnTo>
                  <a:lnTo>
                    <a:pt x="4422" y="10038"/>
                  </a:lnTo>
                  <a:lnTo>
                    <a:pt x="4434" y="10033"/>
                  </a:lnTo>
                  <a:lnTo>
                    <a:pt x="4450" y="10033"/>
                  </a:lnTo>
                  <a:lnTo>
                    <a:pt x="4463" y="10029"/>
                  </a:lnTo>
                  <a:lnTo>
                    <a:pt x="4476" y="10033"/>
                  </a:lnTo>
                  <a:lnTo>
                    <a:pt x="4482" y="10038"/>
                  </a:lnTo>
                  <a:lnTo>
                    <a:pt x="4492" y="10043"/>
                  </a:lnTo>
                  <a:lnTo>
                    <a:pt x="4504" y="10033"/>
                  </a:lnTo>
                  <a:lnTo>
                    <a:pt x="4530" y="10024"/>
                  </a:lnTo>
                  <a:lnTo>
                    <a:pt x="4546" y="10033"/>
                  </a:lnTo>
                  <a:lnTo>
                    <a:pt x="4558" y="10043"/>
                  </a:lnTo>
                  <a:lnTo>
                    <a:pt x="4571" y="10047"/>
                  </a:lnTo>
                  <a:lnTo>
                    <a:pt x="4584" y="10047"/>
                  </a:lnTo>
                  <a:lnTo>
                    <a:pt x="4600" y="10043"/>
                  </a:lnTo>
                  <a:lnTo>
                    <a:pt x="4612" y="10043"/>
                  </a:lnTo>
                  <a:lnTo>
                    <a:pt x="4625" y="10057"/>
                  </a:lnTo>
                  <a:lnTo>
                    <a:pt x="4632" y="10061"/>
                  </a:lnTo>
                  <a:lnTo>
                    <a:pt x="4638" y="10080"/>
                  </a:lnTo>
                  <a:lnTo>
                    <a:pt x="4612" y="10098"/>
                  </a:lnTo>
                  <a:lnTo>
                    <a:pt x="4609" y="10103"/>
                  </a:lnTo>
                  <a:lnTo>
                    <a:pt x="4600" y="10108"/>
                  </a:lnTo>
                  <a:lnTo>
                    <a:pt x="4587" y="10103"/>
                  </a:lnTo>
                  <a:lnTo>
                    <a:pt x="4584" y="10098"/>
                  </a:lnTo>
                  <a:lnTo>
                    <a:pt x="4571" y="10098"/>
                  </a:lnTo>
                  <a:lnTo>
                    <a:pt x="4562" y="10103"/>
                  </a:lnTo>
                  <a:lnTo>
                    <a:pt x="4558" y="10103"/>
                  </a:lnTo>
                  <a:lnTo>
                    <a:pt x="4546" y="10112"/>
                  </a:lnTo>
                  <a:lnTo>
                    <a:pt x="4530" y="10117"/>
                  </a:lnTo>
                  <a:lnTo>
                    <a:pt x="4517" y="10117"/>
                  </a:lnTo>
                  <a:lnTo>
                    <a:pt x="4504" y="10112"/>
                  </a:lnTo>
                  <a:lnTo>
                    <a:pt x="4492" y="10112"/>
                  </a:lnTo>
                  <a:lnTo>
                    <a:pt x="4476" y="10117"/>
                  </a:lnTo>
                  <a:lnTo>
                    <a:pt x="4463" y="10117"/>
                  </a:lnTo>
                  <a:lnTo>
                    <a:pt x="4450" y="10112"/>
                  </a:lnTo>
                  <a:lnTo>
                    <a:pt x="4434" y="10108"/>
                  </a:lnTo>
                  <a:lnTo>
                    <a:pt x="4396" y="10108"/>
                  </a:lnTo>
                  <a:lnTo>
                    <a:pt x="4383" y="10103"/>
                  </a:lnTo>
                  <a:close/>
                  <a:moveTo>
                    <a:pt x="2459" y="9894"/>
                  </a:moveTo>
                  <a:lnTo>
                    <a:pt x="2456" y="9884"/>
                  </a:lnTo>
                  <a:lnTo>
                    <a:pt x="2440" y="9870"/>
                  </a:lnTo>
                  <a:lnTo>
                    <a:pt x="2456" y="9852"/>
                  </a:lnTo>
                  <a:cubicBezTo>
                    <a:pt x="2522" y="9786"/>
                    <a:pt x="2623" y="9829"/>
                    <a:pt x="2697" y="9838"/>
                  </a:cubicBezTo>
                  <a:lnTo>
                    <a:pt x="2713" y="9847"/>
                  </a:lnTo>
                  <a:lnTo>
                    <a:pt x="2713" y="9857"/>
                  </a:lnTo>
                  <a:lnTo>
                    <a:pt x="2710" y="9870"/>
                  </a:lnTo>
                  <a:lnTo>
                    <a:pt x="2697" y="9880"/>
                  </a:lnTo>
                  <a:lnTo>
                    <a:pt x="2672" y="9889"/>
                  </a:lnTo>
                  <a:lnTo>
                    <a:pt x="2643" y="9889"/>
                  </a:lnTo>
                  <a:lnTo>
                    <a:pt x="2640" y="9894"/>
                  </a:lnTo>
                  <a:lnTo>
                    <a:pt x="2631" y="9894"/>
                  </a:lnTo>
                  <a:lnTo>
                    <a:pt x="2618" y="9903"/>
                  </a:lnTo>
                  <a:lnTo>
                    <a:pt x="2602" y="9908"/>
                  </a:lnTo>
                  <a:cubicBezTo>
                    <a:pt x="2562" y="9915"/>
                    <a:pt x="2520" y="9913"/>
                    <a:pt x="2481" y="9908"/>
                  </a:cubicBezTo>
                  <a:lnTo>
                    <a:pt x="2468" y="9903"/>
                  </a:lnTo>
                  <a:lnTo>
                    <a:pt x="2459" y="9894"/>
                  </a:lnTo>
                  <a:close/>
                  <a:moveTo>
                    <a:pt x="3458" y="8237"/>
                  </a:moveTo>
                  <a:lnTo>
                    <a:pt x="3445" y="8233"/>
                  </a:lnTo>
                  <a:cubicBezTo>
                    <a:pt x="3424" y="8220"/>
                    <a:pt x="3397" y="8238"/>
                    <a:pt x="3378" y="8214"/>
                  </a:cubicBezTo>
                  <a:lnTo>
                    <a:pt x="3365" y="8195"/>
                  </a:lnTo>
                  <a:lnTo>
                    <a:pt x="3378" y="8191"/>
                  </a:lnTo>
                  <a:lnTo>
                    <a:pt x="3391" y="8181"/>
                  </a:lnTo>
                  <a:lnTo>
                    <a:pt x="3400" y="8177"/>
                  </a:lnTo>
                  <a:cubicBezTo>
                    <a:pt x="3453" y="8180"/>
                    <a:pt x="3425" y="8169"/>
                    <a:pt x="3474" y="8158"/>
                  </a:cubicBezTo>
                  <a:lnTo>
                    <a:pt x="3499" y="8158"/>
                  </a:lnTo>
                  <a:cubicBezTo>
                    <a:pt x="3538" y="8154"/>
                    <a:pt x="3550" y="8140"/>
                    <a:pt x="3595" y="8149"/>
                  </a:cubicBezTo>
                  <a:lnTo>
                    <a:pt x="3607" y="8144"/>
                  </a:lnTo>
                  <a:lnTo>
                    <a:pt x="3620" y="8139"/>
                  </a:lnTo>
                  <a:lnTo>
                    <a:pt x="3649" y="8139"/>
                  </a:lnTo>
                  <a:cubicBezTo>
                    <a:pt x="3681" y="8148"/>
                    <a:pt x="3712" y="8139"/>
                    <a:pt x="3744" y="8144"/>
                  </a:cubicBezTo>
                  <a:lnTo>
                    <a:pt x="3757" y="8149"/>
                  </a:lnTo>
                  <a:lnTo>
                    <a:pt x="3769" y="8153"/>
                  </a:lnTo>
                  <a:cubicBezTo>
                    <a:pt x="3801" y="8161"/>
                    <a:pt x="3834" y="8162"/>
                    <a:pt x="3865" y="8177"/>
                  </a:cubicBezTo>
                  <a:lnTo>
                    <a:pt x="3881" y="8186"/>
                  </a:lnTo>
                  <a:lnTo>
                    <a:pt x="3894" y="8195"/>
                  </a:lnTo>
                  <a:lnTo>
                    <a:pt x="3900" y="8195"/>
                  </a:lnTo>
                  <a:lnTo>
                    <a:pt x="3881" y="8209"/>
                  </a:lnTo>
                  <a:lnTo>
                    <a:pt x="3865" y="8214"/>
                  </a:lnTo>
                  <a:cubicBezTo>
                    <a:pt x="3834" y="8239"/>
                    <a:pt x="3838" y="8219"/>
                    <a:pt x="3811" y="8233"/>
                  </a:cubicBezTo>
                  <a:lnTo>
                    <a:pt x="3798" y="8233"/>
                  </a:lnTo>
                  <a:lnTo>
                    <a:pt x="3785" y="8237"/>
                  </a:lnTo>
                  <a:cubicBezTo>
                    <a:pt x="3762" y="8238"/>
                    <a:pt x="3739" y="8251"/>
                    <a:pt x="3715" y="8256"/>
                  </a:cubicBezTo>
                  <a:lnTo>
                    <a:pt x="3703" y="8251"/>
                  </a:lnTo>
                  <a:lnTo>
                    <a:pt x="3677" y="8251"/>
                  </a:lnTo>
                  <a:cubicBezTo>
                    <a:pt x="3613" y="8265"/>
                    <a:pt x="3551" y="8247"/>
                    <a:pt x="3486" y="8246"/>
                  </a:cubicBezTo>
                  <a:lnTo>
                    <a:pt x="3474" y="8246"/>
                  </a:lnTo>
                  <a:lnTo>
                    <a:pt x="3458" y="8237"/>
                  </a:lnTo>
                  <a:close/>
                  <a:moveTo>
                    <a:pt x="5557" y="2714"/>
                  </a:moveTo>
                  <a:lnTo>
                    <a:pt x="5548" y="2704"/>
                  </a:lnTo>
                  <a:lnTo>
                    <a:pt x="5535" y="2709"/>
                  </a:lnTo>
                  <a:lnTo>
                    <a:pt x="5522" y="2714"/>
                  </a:lnTo>
                  <a:lnTo>
                    <a:pt x="5509" y="2704"/>
                  </a:lnTo>
                  <a:lnTo>
                    <a:pt x="5494" y="2695"/>
                  </a:lnTo>
                  <a:lnTo>
                    <a:pt x="5506" y="2672"/>
                  </a:lnTo>
                  <a:lnTo>
                    <a:pt x="5509" y="2672"/>
                  </a:lnTo>
                  <a:lnTo>
                    <a:pt x="5522" y="2667"/>
                  </a:lnTo>
                  <a:lnTo>
                    <a:pt x="5535" y="2667"/>
                  </a:lnTo>
                  <a:lnTo>
                    <a:pt x="5548" y="2672"/>
                  </a:lnTo>
                  <a:lnTo>
                    <a:pt x="5564" y="2662"/>
                  </a:lnTo>
                  <a:lnTo>
                    <a:pt x="5576" y="2658"/>
                  </a:lnTo>
                  <a:lnTo>
                    <a:pt x="5602" y="2667"/>
                  </a:lnTo>
                  <a:lnTo>
                    <a:pt x="5618" y="2658"/>
                  </a:lnTo>
                  <a:lnTo>
                    <a:pt x="5630" y="2662"/>
                  </a:lnTo>
                  <a:cubicBezTo>
                    <a:pt x="5663" y="2673"/>
                    <a:pt x="5690" y="2660"/>
                    <a:pt x="5726" y="2681"/>
                  </a:cubicBezTo>
                  <a:lnTo>
                    <a:pt x="5739" y="2690"/>
                  </a:lnTo>
                  <a:lnTo>
                    <a:pt x="5742" y="2695"/>
                  </a:lnTo>
                  <a:lnTo>
                    <a:pt x="5739" y="2695"/>
                  </a:lnTo>
                  <a:lnTo>
                    <a:pt x="5726" y="2700"/>
                  </a:lnTo>
                  <a:lnTo>
                    <a:pt x="5713" y="2700"/>
                  </a:lnTo>
                  <a:lnTo>
                    <a:pt x="5697" y="2704"/>
                  </a:lnTo>
                  <a:lnTo>
                    <a:pt x="5672" y="2714"/>
                  </a:lnTo>
                  <a:lnTo>
                    <a:pt x="5656" y="2709"/>
                  </a:lnTo>
                  <a:lnTo>
                    <a:pt x="5643" y="2714"/>
                  </a:lnTo>
                  <a:lnTo>
                    <a:pt x="5640" y="2714"/>
                  </a:lnTo>
                  <a:cubicBezTo>
                    <a:pt x="5599" y="2735"/>
                    <a:pt x="5617" y="2688"/>
                    <a:pt x="5576" y="2723"/>
                  </a:cubicBezTo>
                  <a:lnTo>
                    <a:pt x="5564" y="2718"/>
                  </a:lnTo>
                  <a:lnTo>
                    <a:pt x="5557" y="2714"/>
                  </a:lnTo>
                  <a:close/>
                  <a:moveTo>
                    <a:pt x="5468" y="2695"/>
                  </a:moveTo>
                  <a:lnTo>
                    <a:pt x="5487" y="2695"/>
                  </a:lnTo>
                  <a:lnTo>
                    <a:pt x="5468" y="2695"/>
                  </a:lnTo>
                  <a:close/>
                  <a:moveTo>
                    <a:pt x="13898" y="140"/>
                  </a:moveTo>
                  <a:lnTo>
                    <a:pt x="13895" y="140"/>
                  </a:lnTo>
                  <a:lnTo>
                    <a:pt x="13882" y="136"/>
                  </a:lnTo>
                  <a:lnTo>
                    <a:pt x="13869" y="122"/>
                  </a:lnTo>
                  <a:lnTo>
                    <a:pt x="13866" y="122"/>
                  </a:lnTo>
                  <a:lnTo>
                    <a:pt x="13856" y="117"/>
                  </a:lnTo>
                  <a:lnTo>
                    <a:pt x="13841" y="108"/>
                  </a:lnTo>
                  <a:lnTo>
                    <a:pt x="13815" y="99"/>
                  </a:lnTo>
                  <a:cubicBezTo>
                    <a:pt x="13802" y="82"/>
                    <a:pt x="13803" y="75"/>
                    <a:pt x="13815" y="61"/>
                  </a:cubicBezTo>
                  <a:lnTo>
                    <a:pt x="13818" y="57"/>
                  </a:lnTo>
                  <a:lnTo>
                    <a:pt x="13828" y="57"/>
                  </a:lnTo>
                  <a:lnTo>
                    <a:pt x="13841" y="47"/>
                  </a:lnTo>
                  <a:lnTo>
                    <a:pt x="13856" y="43"/>
                  </a:lnTo>
                  <a:lnTo>
                    <a:pt x="13863" y="38"/>
                  </a:lnTo>
                  <a:lnTo>
                    <a:pt x="13869" y="29"/>
                  </a:lnTo>
                  <a:lnTo>
                    <a:pt x="13882" y="19"/>
                  </a:lnTo>
                  <a:lnTo>
                    <a:pt x="13895" y="19"/>
                  </a:lnTo>
                  <a:lnTo>
                    <a:pt x="13910" y="24"/>
                  </a:lnTo>
                  <a:lnTo>
                    <a:pt x="13923" y="15"/>
                  </a:lnTo>
                  <a:cubicBezTo>
                    <a:pt x="13963" y="5"/>
                    <a:pt x="13981" y="0"/>
                    <a:pt x="14009" y="15"/>
                  </a:cubicBezTo>
                  <a:lnTo>
                    <a:pt x="14019" y="19"/>
                  </a:lnTo>
                  <a:lnTo>
                    <a:pt x="14031" y="19"/>
                  </a:lnTo>
                  <a:cubicBezTo>
                    <a:pt x="14046" y="16"/>
                    <a:pt x="14080" y="31"/>
                    <a:pt x="14095" y="38"/>
                  </a:cubicBezTo>
                  <a:lnTo>
                    <a:pt x="14114" y="38"/>
                  </a:lnTo>
                  <a:lnTo>
                    <a:pt x="14127" y="43"/>
                  </a:lnTo>
                  <a:lnTo>
                    <a:pt x="14140" y="43"/>
                  </a:lnTo>
                  <a:lnTo>
                    <a:pt x="14152" y="47"/>
                  </a:lnTo>
                  <a:lnTo>
                    <a:pt x="14168" y="52"/>
                  </a:lnTo>
                  <a:lnTo>
                    <a:pt x="14181" y="57"/>
                  </a:lnTo>
                  <a:lnTo>
                    <a:pt x="14184" y="57"/>
                  </a:lnTo>
                  <a:lnTo>
                    <a:pt x="14194" y="71"/>
                  </a:lnTo>
                  <a:lnTo>
                    <a:pt x="14203" y="80"/>
                  </a:lnTo>
                  <a:lnTo>
                    <a:pt x="14194" y="85"/>
                  </a:lnTo>
                  <a:lnTo>
                    <a:pt x="14181" y="89"/>
                  </a:lnTo>
                  <a:lnTo>
                    <a:pt x="14168" y="99"/>
                  </a:lnTo>
                  <a:lnTo>
                    <a:pt x="14162" y="99"/>
                  </a:lnTo>
                  <a:lnTo>
                    <a:pt x="14152" y="103"/>
                  </a:lnTo>
                  <a:lnTo>
                    <a:pt x="14140" y="108"/>
                  </a:lnTo>
                  <a:lnTo>
                    <a:pt x="14127" y="112"/>
                  </a:lnTo>
                  <a:lnTo>
                    <a:pt x="14114" y="117"/>
                  </a:lnTo>
                  <a:lnTo>
                    <a:pt x="14098" y="117"/>
                  </a:lnTo>
                  <a:cubicBezTo>
                    <a:pt x="14068" y="122"/>
                    <a:pt x="14083" y="139"/>
                    <a:pt x="14044" y="136"/>
                  </a:cubicBezTo>
                  <a:lnTo>
                    <a:pt x="14031" y="140"/>
                  </a:lnTo>
                  <a:lnTo>
                    <a:pt x="14028" y="140"/>
                  </a:lnTo>
                  <a:cubicBezTo>
                    <a:pt x="13971" y="171"/>
                    <a:pt x="13943" y="160"/>
                    <a:pt x="13898" y="140"/>
                  </a:cubicBezTo>
                  <a:close/>
                </a:path>
              </a:pathLst>
            </a:custGeom>
            <a:noFill/>
            <a:ln w="19050" cap="rnd">
              <a:solidFill>
                <a:srgbClr val="7D6C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Kreuzpeaks Level 2">
              <a:extLst>
                <a:ext uri="{FF2B5EF4-FFF2-40B4-BE49-F238E27FC236}">
                  <a16:creationId xmlns:a16="http://schemas.microsoft.com/office/drawing/2014/main" id="{34FD9214-48E1-8BC1-F29C-40B8C70560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05601" y="1693863"/>
              <a:ext cx="4606925" cy="4356100"/>
            </a:xfrm>
            <a:custGeom>
              <a:avLst/>
              <a:gdLst>
                <a:gd name="T0" fmla="*/ 0 w 14146"/>
                <a:gd name="T1" fmla="*/ 13337 h 13388"/>
                <a:gd name="T2" fmla="*/ 121 w 14146"/>
                <a:gd name="T3" fmla="*/ 13299 h 13388"/>
                <a:gd name="T4" fmla="*/ 229 w 14146"/>
                <a:gd name="T5" fmla="*/ 13350 h 13388"/>
                <a:gd name="T6" fmla="*/ 191 w 14146"/>
                <a:gd name="T7" fmla="*/ 13374 h 13388"/>
                <a:gd name="T8" fmla="*/ 134 w 14146"/>
                <a:gd name="T9" fmla="*/ 13378 h 13388"/>
                <a:gd name="T10" fmla="*/ 70 w 14146"/>
                <a:gd name="T11" fmla="*/ 13378 h 13388"/>
                <a:gd name="T12" fmla="*/ 3570 w 14146"/>
                <a:gd name="T13" fmla="*/ 12015 h 13388"/>
                <a:gd name="T14" fmla="*/ 3528 w 14146"/>
                <a:gd name="T15" fmla="*/ 11987 h 13388"/>
                <a:gd name="T16" fmla="*/ 3773 w 14146"/>
                <a:gd name="T17" fmla="*/ 11968 h 13388"/>
                <a:gd name="T18" fmla="*/ 3582 w 14146"/>
                <a:gd name="T19" fmla="*/ 12020 h 13388"/>
                <a:gd name="T20" fmla="*/ 3840 w 14146"/>
                <a:gd name="T21" fmla="*/ 10982 h 13388"/>
                <a:gd name="T22" fmla="*/ 3935 w 14146"/>
                <a:gd name="T23" fmla="*/ 10931 h 13388"/>
                <a:gd name="T24" fmla="*/ 4059 w 14146"/>
                <a:gd name="T25" fmla="*/ 10973 h 13388"/>
                <a:gd name="T26" fmla="*/ 4002 w 14146"/>
                <a:gd name="T27" fmla="*/ 10996 h 13388"/>
                <a:gd name="T28" fmla="*/ 3894 w 14146"/>
                <a:gd name="T29" fmla="*/ 11001 h 13388"/>
                <a:gd name="T30" fmla="*/ 4409 w 14146"/>
                <a:gd name="T31" fmla="*/ 10075 h 13388"/>
                <a:gd name="T32" fmla="*/ 4425 w 14146"/>
                <a:gd name="T33" fmla="*/ 10037 h 13388"/>
                <a:gd name="T34" fmla="*/ 4505 w 14146"/>
                <a:gd name="T35" fmla="*/ 10028 h 13388"/>
                <a:gd name="T36" fmla="*/ 4543 w 14146"/>
                <a:gd name="T37" fmla="*/ 10070 h 13388"/>
                <a:gd name="T38" fmla="*/ 4492 w 14146"/>
                <a:gd name="T39" fmla="*/ 10093 h 13388"/>
                <a:gd name="T40" fmla="*/ 4428 w 14146"/>
                <a:gd name="T41" fmla="*/ 10093 h 13388"/>
                <a:gd name="T42" fmla="*/ 4384 w 14146"/>
                <a:gd name="T43" fmla="*/ 10051 h 13388"/>
                <a:gd name="T44" fmla="*/ 4358 w 14146"/>
                <a:gd name="T45" fmla="*/ 10070 h 13388"/>
                <a:gd name="T46" fmla="*/ 4572 w 14146"/>
                <a:gd name="T47" fmla="*/ 10070 h 13388"/>
                <a:gd name="T48" fmla="*/ 2443 w 14146"/>
                <a:gd name="T49" fmla="*/ 9847 h 13388"/>
                <a:gd name="T50" fmla="*/ 2552 w 14146"/>
                <a:gd name="T51" fmla="*/ 9809 h 13388"/>
                <a:gd name="T52" fmla="*/ 2660 w 14146"/>
                <a:gd name="T53" fmla="*/ 9865 h 13388"/>
                <a:gd name="T54" fmla="*/ 2593 w 14146"/>
                <a:gd name="T55" fmla="*/ 9888 h 13388"/>
                <a:gd name="T56" fmla="*/ 2456 w 14146"/>
                <a:gd name="T57" fmla="*/ 9884 h 13388"/>
                <a:gd name="T58" fmla="*/ 3433 w 14146"/>
                <a:gd name="T59" fmla="*/ 8223 h 13388"/>
                <a:gd name="T60" fmla="*/ 3391 w 14146"/>
                <a:gd name="T61" fmla="*/ 8195 h 13388"/>
                <a:gd name="T62" fmla="*/ 3366 w 14146"/>
                <a:gd name="T63" fmla="*/ 8185 h 13388"/>
                <a:gd name="T64" fmla="*/ 3420 w 14146"/>
                <a:gd name="T65" fmla="*/ 8171 h 13388"/>
                <a:gd name="T66" fmla="*/ 3474 w 14146"/>
                <a:gd name="T67" fmla="*/ 8153 h 13388"/>
                <a:gd name="T68" fmla="*/ 3541 w 14146"/>
                <a:gd name="T69" fmla="*/ 8143 h 13388"/>
                <a:gd name="T70" fmla="*/ 3585 w 14146"/>
                <a:gd name="T71" fmla="*/ 8143 h 13388"/>
                <a:gd name="T72" fmla="*/ 3652 w 14146"/>
                <a:gd name="T73" fmla="*/ 8143 h 13388"/>
                <a:gd name="T74" fmla="*/ 3716 w 14146"/>
                <a:gd name="T75" fmla="*/ 8143 h 13388"/>
                <a:gd name="T76" fmla="*/ 3840 w 14146"/>
                <a:gd name="T77" fmla="*/ 8185 h 13388"/>
                <a:gd name="T78" fmla="*/ 3716 w 14146"/>
                <a:gd name="T79" fmla="*/ 8227 h 13388"/>
                <a:gd name="T80" fmla="*/ 3665 w 14146"/>
                <a:gd name="T81" fmla="*/ 8232 h 13388"/>
                <a:gd name="T82" fmla="*/ 3595 w 14146"/>
                <a:gd name="T83" fmla="*/ 8236 h 13388"/>
                <a:gd name="T84" fmla="*/ 3541 w 14146"/>
                <a:gd name="T85" fmla="*/ 8236 h 13388"/>
                <a:gd name="T86" fmla="*/ 5551 w 14146"/>
                <a:gd name="T87" fmla="*/ 2676 h 13388"/>
                <a:gd name="T88" fmla="*/ 13924 w 14146"/>
                <a:gd name="T89" fmla="*/ 130 h 13388"/>
                <a:gd name="T90" fmla="*/ 13870 w 14146"/>
                <a:gd name="T91" fmla="*/ 112 h 13388"/>
                <a:gd name="T92" fmla="*/ 13816 w 14146"/>
                <a:gd name="T93" fmla="*/ 84 h 13388"/>
                <a:gd name="T94" fmla="*/ 13816 w 14146"/>
                <a:gd name="T95" fmla="*/ 51 h 13388"/>
                <a:gd name="T96" fmla="*/ 13847 w 14146"/>
                <a:gd name="T97" fmla="*/ 28 h 13388"/>
                <a:gd name="T98" fmla="*/ 13908 w 14146"/>
                <a:gd name="T99" fmla="*/ 5 h 13388"/>
                <a:gd name="T100" fmla="*/ 13940 w 14146"/>
                <a:gd name="T101" fmla="*/ 9 h 13388"/>
                <a:gd name="T102" fmla="*/ 14006 w 14146"/>
                <a:gd name="T103" fmla="*/ 14 h 13388"/>
                <a:gd name="T104" fmla="*/ 14057 w 14146"/>
                <a:gd name="T105" fmla="*/ 28 h 13388"/>
                <a:gd name="T106" fmla="*/ 14115 w 14146"/>
                <a:gd name="T107" fmla="*/ 42 h 13388"/>
                <a:gd name="T108" fmla="*/ 14143 w 14146"/>
                <a:gd name="T109" fmla="*/ 75 h 13388"/>
                <a:gd name="T110" fmla="*/ 14006 w 14146"/>
                <a:gd name="T111" fmla="*/ 126 h 13388"/>
                <a:gd name="T112" fmla="*/ 13924 w 14146"/>
                <a:gd name="T113" fmla="*/ 130 h 13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146" h="13388">
                  <a:moveTo>
                    <a:pt x="35" y="13378"/>
                  </a:moveTo>
                  <a:lnTo>
                    <a:pt x="26" y="13374"/>
                  </a:lnTo>
                  <a:lnTo>
                    <a:pt x="0" y="13355"/>
                  </a:lnTo>
                  <a:lnTo>
                    <a:pt x="0" y="13337"/>
                  </a:lnTo>
                  <a:lnTo>
                    <a:pt x="13" y="13323"/>
                  </a:lnTo>
                  <a:cubicBezTo>
                    <a:pt x="49" y="13295"/>
                    <a:pt x="45" y="13322"/>
                    <a:pt x="96" y="13295"/>
                  </a:cubicBezTo>
                  <a:lnTo>
                    <a:pt x="109" y="13295"/>
                  </a:lnTo>
                  <a:lnTo>
                    <a:pt x="121" y="13299"/>
                  </a:lnTo>
                  <a:cubicBezTo>
                    <a:pt x="153" y="13331"/>
                    <a:pt x="162" y="13276"/>
                    <a:pt x="217" y="13323"/>
                  </a:cubicBezTo>
                  <a:lnTo>
                    <a:pt x="229" y="13327"/>
                  </a:lnTo>
                  <a:lnTo>
                    <a:pt x="242" y="13337"/>
                  </a:lnTo>
                  <a:lnTo>
                    <a:pt x="229" y="13350"/>
                  </a:lnTo>
                  <a:lnTo>
                    <a:pt x="226" y="13355"/>
                  </a:lnTo>
                  <a:lnTo>
                    <a:pt x="217" y="13360"/>
                  </a:lnTo>
                  <a:lnTo>
                    <a:pt x="204" y="13364"/>
                  </a:lnTo>
                  <a:lnTo>
                    <a:pt x="191" y="13374"/>
                  </a:lnTo>
                  <a:lnTo>
                    <a:pt x="182" y="13378"/>
                  </a:lnTo>
                  <a:lnTo>
                    <a:pt x="150" y="13378"/>
                  </a:lnTo>
                  <a:lnTo>
                    <a:pt x="134" y="13374"/>
                  </a:lnTo>
                  <a:lnTo>
                    <a:pt x="134" y="13378"/>
                  </a:lnTo>
                  <a:lnTo>
                    <a:pt x="109" y="13388"/>
                  </a:lnTo>
                  <a:lnTo>
                    <a:pt x="96" y="13388"/>
                  </a:lnTo>
                  <a:lnTo>
                    <a:pt x="80" y="13383"/>
                  </a:lnTo>
                  <a:lnTo>
                    <a:pt x="70" y="13378"/>
                  </a:lnTo>
                  <a:lnTo>
                    <a:pt x="67" y="13374"/>
                  </a:lnTo>
                  <a:lnTo>
                    <a:pt x="58" y="13378"/>
                  </a:lnTo>
                  <a:lnTo>
                    <a:pt x="35" y="13378"/>
                  </a:lnTo>
                  <a:close/>
                  <a:moveTo>
                    <a:pt x="3570" y="12015"/>
                  </a:moveTo>
                  <a:lnTo>
                    <a:pt x="3557" y="12010"/>
                  </a:lnTo>
                  <a:lnTo>
                    <a:pt x="3541" y="12010"/>
                  </a:lnTo>
                  <a:lnTo>
                    <a:pt x="3522" y="11996"/>
                  </a:lnTo>
                  <a:lnTo>
                    <a:pt x="3528" y="11987"/>
                  </a:lnTo>
                  <a:lnTo>
                    <a:pt x="3541" y="11978"/>
                  </a:lnTo>
                  <a:cubicBezTo>
                    <a:pt x="3571" y="11969"/>
                    <a:pt x="3607" y="11952"/>
                    <a:pt x="3636" y="11950"/>
                  </a:cubicBezTo>
                  <a:lnTo>
                    <a:pt x="3665" y="11950"/>
                  </a:lnTo>
                  <a:cubicBezTo>
                    <a:pt x="3700" y="11953"/>
                    <a:pt x="3740" y="11953"/>
                    <a:pt x="3773" y="11968"/>
                  </a:cubicBezTo>
                  <a:lnTo>
                    <a:pt x="3779" y="11973"/>
                  </a:lnTo>
                  <a:lnTo>
                    <a:pt x="3786" y="11996"/>
                  </a:lnTo>
                  <a:lnTo>
                    <a:pt x="3773" y="12006"/>
                  </a:lnTo>
                  <a:cubicBezTo>
                    <a:pt x="3722" y="12033"/>
                    <a:pt x="3635" y="12046"/>
                    <a:pt x="3582" y="12020"/>
                  </a:cubicBezTo>
                  <a:lnTo>
                    <a:pt x="3570" y="12015"/>
                  </a:lnTo>
                  <a:close/>
                  <a:moveTo>
                    <a:pt x="3869" y="10991"/>
                  </a:moveTo>
                  <a:lnTo>
                    <a:pt x="3856" y="10987"/>
                  </a:lnTo>
                  <a:lnTo>
                    <a:pt x="3840" y="10982"/>
                  </a:lnTo>
                  <a:lnTo>
                    <a:pt x="3830" y="10968"/>
                  </a:lnTo>
                  <a:lnTo>
                    <a:pt x="3840" y="10959"/>
                  </a:lnTo>
                  <a:lnTo>
                    <a:pt x="3856" y="10949"/>
                  </a:lnTo>
                  <a:cubicBezTo>
                    <a:pt x="3898" y="10931"/>
                    <a:pt x="3887" y="10922"/>
                    <a:pt x="3935" y="10931"/>
                  </a:cubicBezTo>
                  <a:lnTo>
                    <a:pt x="3964" y="10931"/>
                  </a:lnTo>
                  <a:cubicBezTo>
                    <a:pt x="4003" y="10929"/>
                    <a:pt x="4016" y="10932"/>
                    <a:pt x="4053" y="10949"/>
                  </a:cubicBezTo>
                  <a:lnTo>
                    <a:pt x="4066" y="10968"/>
                  </a:lnTo>
                  <a:lnTo>
                    <a:pt x="4059" y="10973"/>
                  </a:lnTo>
                  <a:lnTo>
                    <a:pt x="4044" y="10977"/>
                  </a:lnTo>
                  <a:lnTo>
                    <a:pt x="4031" y="10987"/>
                  </a:lnTo>
                  <a:lnTo>
                    <a:pt x="4018" y="10991"/>
                  </a:lnTo>
                  <a:lnTo>
                    <a:pt x="4002" y="10996"/>
                  </a:lnTo>
                  <a:lnTo>
                    <a:pt x="3989" y="11001"/>
                  </a:lnTo>
                  <a:lnTo>
                    <a:pt x="3923" y="11001"/>
                  </a:lnTo>
                  <a:lnTo>
                    <a:pt x="3910" y="11005"/>
                  </a:lnTo>
                  <a:lnTo>
                    <a:pt x="3894" y="11001"/>
                  </a:lnTo>
                  <a:lnTo>
                    <a:pt x="3869" y="10991"/>
                  </a:lnTo>
                  <a:close/>
                  <a:moveTo>
                    <a:pt x="4428" y="10093"/>
                  </a:moveTo>
                  <a:lnTo>
                    <a:pt x="4425" y="10088"/>
                  </a:lnTo>
                  <a:lnTo>
                    <a:pt x="4409" y="10075"/>
                  </a:lnTo>
                  <a:lnTo>
                    <a:pt x="4403" y="10070"/>
                  </a:lnTo>
                  <a:lnTo>
                    <a:pt x="4409" y="10051"/>
                  </a:lnTo>
                  <a:lnTo>
                    <a:pt x="4409" y="10047"/>
                  </a:lnTo>
                  <a:lnTo>
                    <a:pt x="4425" y="10037"/>
                  </a:lnTo>
                  <a:lnTo>
                    <a:pt x="4451" y="10037"/>
                  </a:lnTo>
                  <a:lnTo>
                    <a:pt x="4467" y="10047"/>
                  </a:lnTo>
                  <a:lnTo>
                    <a:pt x="4479" y="10047"/>
                  </a:lnTo>
                  <a:lnTo>
                    <a:pt x="4505" y="10028"/>
                  </a:lnTo>
                  <a:lnTo>
                    <a:pt x="4521" y="10037"/>
                  </a:lnTo>
                  <a:lnTo>
                    <a:pt x="4533" y="10047"/>
                  </a:lnTo>
                  <a:lnTo>
                    <a:pt x="4537" y="10051"/>
                  </a:lnTo>
                  <a:lnTo>
                    <a:pt x="4543" y="10070"/>
                  </a:lnTo>
                  <a:lnTo>
                    <a:pt x="4533" y="10079"/>
                  </a:lnTo>
                  <a:lnTo>
                    <a:pt x="4521" y="10088"/>
                  </a:lnTo>
                  <a:lnTo>
                    <a:pt x="4514" y="10093"/>
                  </a:lnTo>
                  <a:lnTo>
                    <a:pt x="4492" y="10093"/>
                  </a:lnTo>
                  <a:lnTo>
                    <a:pt x="4479" y="10084"/>
                  </a:lnTo>
                  <a:lnTo>
                    <a:pt x="4467" y="10088"/>
                  </a:lnTo>
                  <a:lnTo>
                    <a:pt x="4457" y="10093"/>
                  </a:lnTo>
                  <a:lnTo>
                    <a:pt x="4428" y="10093"/>
                  </a:lnTo>
                  <a:close/>
                  <a:moveTo>
                    <a:pt x="4358" y="10070"/>
                  </a:moveTo>
                  <a:lnTo>
                    <a:pt x="4368" y="10051"/>
                  </a:lnTo>
                  <a:lnTo>
                    <a:pt x="4371" y="10047"/>
                  </a:lnTo>
                  <a:lnTo>
                    <a:pt x="4384" y="10051"/>
                  </a:lnTo>
                  <a:lnTo>
                    <a:pt x="4390" y="10070"/>
                  </a:lnTo>
                  <a:lnTo>
                    <a:pt x="4384" y="10079"/>
                  </a:lnTo>
                  <a:lnTo>
                    <a:pt x="4371" y="10079"/>
                  </a:lnTo>
                  <a:lnTo>
                    <a:pt x="4358" y="10070"/>
                  </a:lnTo>
                  <a:close/>
                  <a:moveTo>
                    <a:pt x="4572" y="10070"/>
                  </a:moveTo>
                  <a:lnTo>
                    <a:pt x="4575" y="10065"/>
                  </a:lnTo>
                  <a:lnTo>
                    <a:pt x="4578" y="10070"/>
                  </a:lnTo>
                  <a:lnTo>
                    <a:pt x="4572" y="10070"/>
                  </a:lnTo>
                  <a:close/>
                  <a:moveTo>
                    <a:pt x="2450" y="9884"/>
                  </a:moveTo>
                  <a:lnTo>
                    <a:pt x="2443" y="9874"/>
                  </a:lnTo>
                  <a:lnTo>
                    <a:pt x="2437" y="9860"/>
                  </a:lnTo>
                  <a:lnTo>
                    <a:pt x="2443" y="9847"/>
                  </a:lnTo>
                  <a:lnTo>
                    <a:pt x="2447" y="9842"/>
                  </a:lnTo>
                  <a:cubicBezTo>
                    <a:pt x="2468" y="9813"/>
                    <a:pt x="2498" y="9826"/>
                    <a:pt x="2523" y="9814"/>
                  </a:cubicBezTo>
                  <a:lnTo>
                    <a:pt x="2539" y="9809"/>
                  </a:lnTo>
                  <a:lnTo>
                    <a:pt x="2552" y="9809"/>
                  </a:lnTo>
                  <a:cubicBezTo>
                    <a:pt x="2584" y="9812"/>
                    <a:pt x="2615" y="9830"/>
                    <a:pt x="2647" y="9828"/>
                  </a:cubicBezTo>
                  <a:lnTo>
                    <a:pt x="2666" y="9842"/>
                  </a:lnTo>
                  <a:lnTo>
                    <a:pt x="2663" y="9860"/>
                  </a:lnTo>
                  <a:lnTo>
                    <a:pt x="2660" y="9865"/>
                  </a:lnTo>
                  <a:lnTo>
                    <a:pt x="2634" y="9874"/>
                  </a:lnTo>
                  <a:lnTo>
                    <a:pt x="2618" y="9879"/>
                  </a:lnTo>
                  <a:lnTo>
                    <a:pt x="2606" y="9879"/>
                  </a:lnTo>
                  <a:lnTo>
                    <a:pt x="2593" y="9888"/>
                  </a:lnTo>
                  <a:lnTo>
                    <a:pt x="2577" y="9893"/>
                  </a:lnTo>
                  <a:lnTo>
                    <a:pt x="2564" y="9898"/>
                  </a:lnTo>
                  <a:cubicBezTo>
                    <a:pt x="2527" y="9898"/>
                    <a:pt x="2505" y="9898"/>
                    <a:pt x="2469" y="9893"/>
                  </a:cubicBezTo>
                  <a:lnTo>
                    <a:pt x="2456" y="9884"/>
                  </a:lnTo>
                  <a:lnTo>
                    <a:pt x="2450" y="9884"/>
                  </a:lnTo>
                  <a:close/>
                  <a:moveTo>
                    <a:pt x="3522" y="8227"/>
                  </a:moveTo>
                  <a:lnTo>
                    <a:pt x="3449" y="8227"/>
                  </a:lnTo>
                  <a:lnTo>
                    <a:pt x="3433" y="8223"/>
                  </a:lnTo>
                  <a:lnTo>
                    <a:pt x="3420" y="8209"/>
                  </a:lnTo>
                  <a:lnTo>
                    <a:pt x="3417" y="8209"/>
                  </a:lnTo>
                  <a:lnTo>
                    <a:pt x="3407" y="8190"/>
                  </a:lnTo>
                  <a:lnTo>
                    <a:pt x="3391" y="8195"/>
                  </a:lnTo>
                  <a:lnTo>
                    <a:pt x="3379" y="8204"/>
                  </a:lnTo>
                  <a:lnTo>
                    <a:pt x="3366" y="8190"/>
                  </a:lnTo>
                  <a:lnTo>
                    <a:pt x="3363" y="8185"/>
                  </a:lnTo>
                  <a:lnTo>
                    <a:pt x="3366" y="8185"/>
                  </a:lnTo>
                  <a:lnTo>
                    <a:pt x="3379" y="8181"/>
                  </a:lnTo>
                  <a:lnTo>
                    <a:pt x="3391" y="8185"/>
                  </a:lnTo>
                  <a:lnTo>
                    <a:pt x="3407" y="8185"/>
                  </a:lnTo>
                  <a:lnTo>
                    <a:pt x="3420" y="8171"/>
                  </a:lnTo>
                  <a:lnTo>
                    <a:pt x="3433" y="8162"/>
                  </a:lnTo>
                  <a:lnTo>
                    <a:pt x="3449" y="8157"/>
                  </a:lnTo>
                  <a:lnTo>
                    <a:pt x="3461" y="8157"/>
                  </a:lnTo>
                  <a:lnTo>
                    <a:pt x="3474" y="8153"/>
                  </a:lnTo>
                  <a:lnTo>
                    <a:pt x="3503" y="8153"/>
                  </a:lnTo>
                  <a:lnTo>
                    <a:pt x="3515" y="8148"/>
                  </a:lnTo>
                  <a:lnTo>
                    <a:pt x="3528" y="8148"/>
                  </a:lnTo>
                  <a:lnTo>
                    <a:pt x="3541" y="8143"/>
                  </a:lnTo>
                  <a:lnTo>
                    <a:pt x="3544" y="8143"/>
                  </a:lnTo>
                  <a:lnTo>
                    <a:pt x="3557" y="8148"/>
                  </a:lnTo>
                  <a:lnTo>
                    <a:pt x="3582" y="8148"/>
                  </a:lnTo>
                  <a:lnTo>
                    <a:pt x="3585" y="8143"/>
                  </a:lnTo>
                  <a:lnTo>
                    <a:pt x="3595" y="8143"/>
                  </a:lnTo>
                  <a:lnTo>
                    <a:pt x="3611" y="8139"/>
                  </a:lnTo>
                  <a:lnTo>
                    <a:pt x="3636" y="8139"/>
                  </a:lnTo>
                  <a:lnTo>
                    <a:pt x="3652" y="8143"/>
                  </a:lnTo>
                  <a:lnTo>
                    <a:pt x="3678" y="8143"/>
                  </a:lnTo>
                  <a:lnTo>
                    <a:pt x="3690" y="8139"/>
                  </a:lnTo>
                  <a:lnTo>
                    <a:pt x="3706" y="8143"/>
                  </a:lnTo>
                  <a:lnTo>
                    <a:pt x="3716" y="8143"/>
                  </a:lnTo>
                  <a:lnTo>
                    <a:pt x="3719" y="8148"/>
                  </a:lnTo>
                  <a:lnTo>
                    <a:pt x="3732" y="8148"/>
                  </a:lnTo>
                  <a:cubicBezTo>
                    <a:pt x="3751" y="8148"/>
                    <a:pt x="3794" y="8161"/>
                    <a:pt x="3814" y="8167"/>
                  </a:cubicBezTo>
                  <a:lnTo>
                    <a:pt x="3840" y="8185"/>
                  </a:lnTo>
                  <a:lnTo>
                    <a:pt x="3843" y="8185"/>
                  </a:lnTo>
                  <a:lnTo>
                    <a:pt x="3840" y="8190"/>
                  </a:lnTo>
                  <a:lnTo>
                    <a:pt x="3827" y="8199"/>
                  </a:lnTo>
                  <a:cubicBezTo>
                    <a:pt x="3798" y="8216"/>
                    <a:pt x="3749" y="8222"/>
                    <a:pt x="3716" y="8227"/>
                  </a:cubicBezTo>
                  <a:lnTo>
                    <a:pt x="3706" y="8232"/>
                  </a:lnTo>
                  <a:lnTo>
                    <a:pt x="3690" y="8236"/>
                  </a:lnTo>
                  <a:lnTo>
                    <a:pt x="3678" y="8232"/>
                  </a:lnTo>
                  <a:lnTo>
                    <a:pt x="3665" y="8232"/>
                  </a:lnTo>
                  <a:lnTo>
                    <a:pt x="3652" y="8236"/>
                  </a:lnTo>
                  <a:lnTo>
                    <a:pt x="3636" y="8241"/>
                  </a:lnTo>
                  <a:lnTo>
                    <a:pt x="3611" y="8241"/>
                  </a:lnTo>
                  <a:lnTo>
                    <a:pt x="3595" y="8236"/>
                  </a:lnTo>
                  <a:lnTo>
                    <a:pt x="3582" y="8236"/>
                  </a:lnTo>
                  <a:lnTo>
                    <a:pt x="3570" y="8232"/>
                  </a:lnTo>
                  <a:lnTo>
                    <a:pt x="3557" y="8236"/>
                  </a:lnTo>
                  <a:lnTo>
                    <a:pt x="3541" y="8236"/>
                  </a:lnTo>
                  <a:lnTo>
                    <a:pt x="3528" y="8232"/>
                  </a:lnTo>
                  <a:lnTo>
                    <a:pt x="3522" y="8227"/>
                  </a:lnTo>
                  <a:close/>
                  <a:moveTo>
                    <a:pt x="5548" y="2685"/>
                  </a:moveTo>
                  <a:lnTo>
                    <a:pt x="5551" y="2676"/>
                  </a:lnTo>
                  <a:lnTo>
                    <a:pt x="5558" y="2685"/>
                  </a:lnTo>
                  <a:lnTo>
                    <a:pt x="5551" y="2690"/>
                  </a:lnTo>
                  <a:lnTo>
                    <a:pt x="5548" y="2685"/>
                  </a:lnTo>
                  <a:close/>
                  <a:moveTo>
                    <a:pt x="13924" y="130"/>
                  </a:moveTo>
                  <a:lnTo>
                    <a:pt x="13911" y="126"/>
                  </a:lnTo>
                  <a:lnTo>
                    <a:pt x="13901" y="130"/>
                  </a:lnTo>
                  <a:cubicBezTo>
                    <a:pt x="13889" y="135"/>
                    <a:pt x="13892" y="139"/>
                    <a:pt x="13882" y="130"/>
                  </a:cubicBezTo>
                  <a:lnTo>
                    <a:pt x="13870" y="112"/>
                  </a:lnTo>
                  <a:lnTo>
                    <a:pt x="13857" y="112"/>
                  </a:lnTo>
                  <a:lnTo>
                    <a:pt x="13831" y="93"/>
                  </a:lnTo>
                  <a:lnTo>
                    <a:pt x="13822" y="89"/>
                  </a:lnTo>
                  <a:lnTo>
                    <a:pt x="13816" y="84"/>
                  </a:lnTo>
                  <a:lnTo>
                    <a:pt x="13803" y="70"/>
                  </a:lnTo>
                  <a:lnTo>
                    <a:pt x="13800" y="70"/>
                  </a:lnTo>
                  <a:lnTo>
                    <a:pt x="13803" y="65"/>
                  </a:lnTo>
                  <a:lnTo>
                    <a:pt x="13816" y="51"/>
                  </a:lnTo>
                  <a:lnTo>
                    <a:pt x="13822" y="47"/>
                  </a:lnTo>
                  <a:lnTo>
                    <a:pt x="13831" y="42"/>
                  </a:lnTo>
                  <a:lnTo>
                    <a:pt x="13844" y="28"/>
                  </a:lnTo>
                  <a:lnTo>
                    <a:pt x="13847" y="28"/>
                  </a:lnTo>
                  <a:lnTo>
                    <a:pt x="13857" y="19"/>
                  </a:lnTo>
                  <a:lnTo>
                    <a:pt x="13886" y="19"/>
                  </a:lnTo>
                  <a:lnTo>
                    <a:pt x="13898" y="9"/>
                  </a:lnTo>
                  <a:lnTo>
                    <a:pt x="13908" y="5"/>
                  </a:lnTo>
                  <a:lnTo>
                    <a:pt x="13911" y="0"/>
                  </a:lnTo>
                  <a:lnTo>
                    <a:pt x="13924" y="0"/>
                  </a:lnTo>
                  <a:lnTo>
                    <a:pt x="13927" y="5"/>
                  </a:lnTo>
                  <a:lnTo>
                    <a:pt x="13940" y="9"/>
                  </a:lnTo>
                  <a:lnTo>
                    <a:pt x="13965" y="9"/>
                  </a:lnTo>
                  <a:lnTo>
                    <a:pt x="13978" y="5"/>
                  </a:lnTo>
                  <a:lnTo>
                    <a:pt x="13994" y="9"/>
                  </a:lnTo>
                  <a:lnTo>
                    <a:pt x="14006" y="14"/>
                  </a:lnTo>
                  <a:lnTo>
                    <a:pt x="14019" y="14"/>
                  </a:lnTo>
                  <a:lnTo>
                    <a:pt x="14035" y="19"/>
                  </a:lnTo>
                  <a:lnTo>
                    <a:pt x="14048" y="23"/>
                  </a:lnTo>
                  <a:lnTo>
                    <a:pt x="14057" y="28"/>
                  </a:lnTo>
                  <a:lnTo>
                    <a:pt x="14060" y="28"/>
                  </a:lnTo>
                  <a:lnTo>
                    <a:pt x="14073" y="33"/>
                  </a:lnTo>
                  <a:lnTo>
                    <a:pt x="14089" y="33"/>
                  </a:lnTo>
                  <a:lnTo>
                    <a:pt x="14115" y="42"/>
                  </a:lnTo>
                  <a:lnTo>
                    <a:pt x="14127" y="47"/>
                  </a:lnTo>
                  <a:lnTo>
                    <a:pt x="14143" y="61"/>
                  </a:lnTo>
                  <a:lnTo>
                    <a:pt x="14146" y="70"/>
                  </a:lnTo>
                  <a:lnTo>
                    <a:pt x="14143" y="75"/>
                  </a:lnTo>
                  <a:lnTo>
                    <a:pt x="14127" y="79"/>
                  </a:lnTo>
                  <a:cubicBezTo>
                    <a:pt x="14100" y="109"/>
                    <a:pt x="14066" y="99"/>
                    <a:pt x="14035" y="116"/>
                  </a:cubicBezTo>
                  <a:lnTo>
                    <a:pt x="14019" y="116"/>
                  </a:lnTo>
                  <a:lnTo>
                    <a:pt x="14006" y="126"/>
                  </a:lnTo>
                  <a:lnTo>
                    <a:pt x="13994" y="130"/>
                  </a:lnTo>
                  <a:lnTo>
                    <a:pt x="13978" y="126"/>
                  </a:lnTo>
                  <a:lnTo>
                    <a:pt x="13965" y="126"/>
                  </a:lnTo>
                  <a:cubicBezTo>
                    <a:pt x="13947" y="133"/>
                    <a:pt x="13943" y="133"/>
                    <a:pt x="13924" y="130"/>
                  </a:cubicBezTo>
                  <a:close/>
                </a:path>
              </a:pathLst>
            </a:custGeom>
            <a:noFill/>
            <a:ln w="19050" cap="rnd">
              <a:solidFill>
                <a:srgbClr val="A0584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Kreuzpeaks Level 3">
              <a:extLst>
                <a:ext uri="{FF2B5EF4-FFF2-40B4-BE49-F238E27FC236}">
                  <a16:creationId xmlns:a16="http://schemas.microsoft.com/office/drawing/2014/main" id="{FE45707A-43C1-3A08-097B-F4DC4C4AF7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1951" y="1697038"/>
              <a:ext cx="4592638" cy="4349750"/>
            </a:xfrm>
            <a:custGeom>
              <a:avLst/>
              <a:gdLst>
                <a:gd name="T0" fmla="*/ 64 w 14105"/>
                <a:gd name="T1" fmla="*/ 13356 h 13370"/>
                <a:gd name="T2" fmla="*/ 26 w 14105"/>
                <a:gd name="T3" fmla="*/ 13361 h 13370"/>
                <a:gd name="T4" fmla="*/ 0 w 14105"/>
                <a:gd name="T5" fmla="*/ 13329 h 13370"/>
                <a:gd name="T6" fmla="*/ 39 w 14105"/>
                <a:gd name="T7" fmla="*/ 13310 h 13370"/>
                <a:gd name="T8" fmla="*/ 67 w 14105"/>
                <a:gd name="T9" fmla="*/ 13305 h 13370"/>
                <a:gd name="T10" fmla="*/ 175 w 14105"/>
                <a:gd name="T11" fmla="*/ 13310 h 13370"/>
                <a:gd name="T12" fmla="*/ 188 w 14105"/>
                <a:gd name="T13" fmla="*/ 13342 h 13370"/>
                <a:gd name="T14" fmla="*/ 159 w 14105"/>
                <a:gd name="T15" fmla="*/ 13361 h 13370"/>
                <a:gd name="T16" fmla="*/ 105 w 14105"/>
                <a:gd name="T17" fmla="*/ 13366 h 13370"/>
                <a:gd name="T18" fmla="*/ 3589 w 14105"/>
                <a:gd name="T19" fmla="*/ 12007 h 13370"/>
                <a:gd name="T20" fmla="*/ 3554 w 14105"/>
                <a:gd name="T21" fmla="*/ 11988 h 13370"/>
                <a:gd name="T22" fmla="*/ 3566 w 14105"/>
                <a:gd name="T23" fmla="*/ 11970 h 13370"/>
                <a:gd name="T24" fmla="*/ 3741 w 14105"/>
                <a:gd name="T25" fmla="*/ 11965 h 13370"/>
                <a:gd name="T26" fmla="*/ 3744 w 14105"/>
                <a:gd name="T27" fmla="*/ 11988 h 13370"/>
                <a:gd name="T28" fmla="*/ 3853 w 14105"/>
                <a:gd name="T29" fmla="*/ 10960 h 13370"/>
                <a:gd name="T30" fmla="*/ 3878 w 14105"/>
                <a:gd name="T31" fmla="*/ 10941 h 13370"/>
                <a:gd name="T32" fmla="*/ 3996 w 14105"/>
                <a:gd name="T33" fmla="*/ 10941 h 13370"/>
                <a:gd name="T34" fmla="*/ 4002 w 14105"/>
                <a:gd name="T35" fmla="*/ 10965 h 13370"/>
                <a:gd name="T36" fmla="*/ 3961 w 14105"/>
                <a:gd name="T37" fmla="*/ 10979 h 13370"/>
                <a:gd name="T38" fmla="*/ 3919 w 14105"/>
                <a:gd name="T39" fmla="*/ 10974 h 13370"/>
                <a:gd name="T40" fmla="*/ 3878 w 14105"/>
                <a:gd name="T41" fmla="*/ 10974 h 13370"/>
                <a:gd name="T42" fmla="*/ 4419 w 14105"/>
                <a:gd name="T43" fmla="*/ 10062 h 13370"/>
                <a:gd name="T44" fmla="*/ 4441 w 14105"/>
                <a:gd name="T45" fmla="*/ 10062 h 13370"/>
                <a:gd name="T46" fmla="*/ 4419 w 14105"/>
                <a:gd name="T47" fmla="*/ 10062 h 13370"/>
                <a:gd name="T48" fmla="*/ 2440 w 14105"/>
                <a:gd name="T49" fmla="*/ 9852 h 13370"/>
                <a:gd name="T50" fmla="*/ 2618 w 14105"/>
                <a:gd name="T51" fmla="*/ 9829 h 13370"/>
                <a:gd name="T52" fmla="*/ 2618 w 14105"/>
                <a:gd name="T53" fmla="*/ 9857 h 13370"/>
                <a:gd name="T54" fmla="*/ 2567 w 14105"/>
                <a:gd name="T55" fmla="*/ 9876 h 13370"/>
                <a:gd name="T56" fmla="*/ 2536 w 14105"/>
                <a:gd name="T57" fmla="*/ 9885 h 13370"/>
                <a:gd name="T58" fmla="*/ 2462 w 14105"/>
                <a:gd name="T59" fmla="*/ 9876 h 13370"/>
                <a:gd name="T60" fmla="*/ 3579 w 14105"/>
                <a:gd name="T61" fmla="*/ 8215 h 13370"/>
                <a:gd name="T62" fmla="*/ 3487 w 14105"/>
                <a:gd name="T63" fmla="*/ 8205 h 13370"/>
                <a:gd name="T64" fmla="*/ 3410 w 14105"/>
                <a:gd name="T65" fmla="*/ 8177 h 13370"/>
                <a:gd name="T66" fmla="*/ 3471 w 14105"/>
                <a:gd name="T67" fmla="*/ 8159 h 13370"/>
                <a:gd name="T68" fmla="*/ 3512 w 14105"/>
                <a:gd name="T69" fmla="*/ 8149 h 13370"/>
                <a:gd name="T70" fmla="*/ 3579 w 14105"/>
                <a:gd name="T71" fmla="*/ 8145 h 13370"/>
                <a:gd name="T72" fmla="*/ 3636 w 14105"/>
                <a:gd name="T73" fmla="*/ 8145 h 13370"/>
                <a:gd name="T74" fmla="*/ 3770 w 14105"/>
                <a:gd name="T75" fmla="*/ 8168 h 13370"/>
                <a:gd name="T76" fmla="*/ 3783 w 14105"/>
                <a:gd name="T77" fmla="*/ 8187 h 13370"/>
                <a:gd name="T78" fmla="*/ 3608 w 14105"/>
                <a:gd name="T79" fmla="*/ 8219 h 13370"/>
                <a:gd name="T80" fmla="*/ 13895 w 14105"/>
                <a:gd name="T81" fmla="*/ 108 h 13370"/>
                <a:gd name="T82" fmla="*/ 13870 w 14105"/>
                <a:gd name="T83" fmla="*/ 99 h 13370"/>
                <a:gd name="T84" fmla="*/ 13828 w 14105"/>
                <a:gd name="T85" fmla="*/ 85 h 13370"/>
                <a:gd name="T86" fmla="*/ 13812 w 14105"/>
                <a:gd name="T87" fmla="*/ 62 h 13370"/>
                <a:gd name="T88" fmla="*/ 13828 w 14105"/>
                <a:gd name="T89" fmla="*/ 34 h 13370"/>
                <a:gd name="T90" fmla="*/ 13873 w 14105"/>
                <a:gd name="T91" fmla="*/ 20 h 13370"/>
                <a:gd name="T92" fmla="*/ 13908 w 14105"/>
                <a:gd name="T93" fmla="*/ 1 h 13370"/>
                <a:gd name="T94" fmla="*/ 14073 w 14105"/>
                <a:gd name="T95" fmla="*/ 29 h 13370"/>
                <a:gd name="T96" fmla="*/ 14099 w 14105"/>
                <a:gd name="T97" fmla="*/ 53 h 13370"/>
                <a:gd name="T98" fmla="*/ 14086 w 14105"/>
                <a:gd name="T99" fmla="*/ 81 h 13370"/>
                <a:gd name="T100" fmla="*/ 14057 w 14105"/>
                <a:gd name="T101" fmla="*/ 90 h 13370"/>
                <a:gd name="T102" fmla="*/ 14003 w 14105"/>
                <a:gd name="T103" fmla="*/ 104 h 13370"/>
                <a:gd name="T104" fmla="*/ 13978 w 14105"/>
                <a:gd name="T105" fmla="*/ 113 h 13370"/>
                <a:gd name="T106" fmla="*/ 13933 w 14105"/>
                <a:gd name="T107" fmla="*/ 122 h 13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105" h="13370">
                  <a:moveTo>
                    <a:pt x="89" y="13370"/>
                  </a:moveTo>
                  <a:lnTo>
                    <a:pt x="80" y="13366"/>
                  </a:lnTo>
                  <a:lnTo>
                    <a:pt x="64" y="13356"/>
                  </a:lnTo>
                  <a:lnTo>
                    <a:pt x="51" y="13352"/>
                  </a:lnTo>
                  <a:lnTo>
                    <a:pt x="39" y="13361"/>
                  </a:lnTo>
                  <a:lnTo>
                    <a:pt x="26" y="13361"/>
                  </a:lnTo>
                  <a:lnTo>
                    <a:pt x="10" y="13356"/>
                  </a:lnTo>
                  <a:lnTo>
                    <a:pt x="4" y="13347"/>
                  </a:lnTo>
                  <a:lnTo>
                    <a:pt x="0" y="13329"/>
                  </a:lnTo>
                  <a:lnTo>
                    <a:pt x="10" y="13319"/>
                  </a:lnTo>
                  <a:lnTo>
                    <a:pt x="26" y="13310"/>
                  </a:lnTo>
                  <a:lnTo>
                    <a:pt x="39" y="13310"/>
                  </a:lnTo>
                  <a:lnTo>
                    <a:pt x="51" y="13315"/>
                  </a:lnTo>
                  <a:lnTo>
                    <a:pt x="64" y="13305"/>
                  </a:lnTo>
                  <a:lnTo>
                    <a:pt x="67" y="13305"/>
                  </a:lnTo>
                  <a:lnTo>
                    <a:pt x="93" y="13296"/>
                  </a:lnTo>
                  <a:lnTo>
                    <a:pt x="105" y="13301"/>
                  </a:lnTo>
                  <a:cubicBezTo>
                    <a:pt x="148" y="13336"/>
                    <a:pt x="142" y="13292"/>
                    <a:pt x="175" y="13310"/>
                  </a:cubicBezTo>
                  <a:lnTo>
                    <a:pt x="188" y="13319"/>
                  </a:lnTo>
                  <a:lnTo>
                    <a:pt x="194" y="13329"/>
                  </a:lnTo>
                  <a:lnTo>
                    <a:pt x="188" y="13342"/>
                  </a:lnTo>
                  <a:lnTo>
                    <a:pt x="185" y="13347"/>
                  </a:lnTo>
                  <a:lnTo>
                    <a:pt x="175" y="13356"/>
                  </a:lnTo>
                  <a:lnTo>
                    <a:pt x="159" y="13361"/>
                  </a:lnTo>
                  <a:lnTo>
                    <a:pt x="147" y="13356"/>
                  </a:lnTo>
                  <a:lnTo>
                    <a:pt x="118" y="13356"/>
                  </a:lnTo>
                  <a:lnTo>
                    <a:pt x="105" y="13366"/>
                  </a:lnTo>
                  <a:lnTo>
                    <a:pt x="93" y="13370"/>
                  </a:lnTo>
                  <a:lnTo>
                    <a:pt x="89" y="13370"/>
                  </a:lnTo>
                  <a:close/>
                  <a:moveTo>
                    <a:pt x="3589" y="12007"/>
                  </a:moveTo>
                  <a:lnTo>
                    <a:pt x="3579" y="12002"/>
                  </a:lnTo>
                  <a:lnTo>
                    <a:pt x="3566" y="11998"/>
                  </a:lnTo>
                  <a:lnTo>
                    <a:pt x="3554" y="11988"/>
                  </a:lnTo>
                  <a:lnTo>
                    <a:pt x="3547" y="11988"/>
                  </a:lnTo>
                  <a:lnTo>
                    <a:pt x="3554" y="11984"/>
                  </a:lnTo>
                  <a:lnTo>
                    <a:pt x="3566" y="11970"/>
                  </a:lnTo>
                  <a:cubicBezTo>
                    <a:pt x="3578" y="11954"/>
                    <a:pt x="3620" y="11949"/>
                    <a:pt x="3636" y="11951"/>
                  </a:cubicBezTo>
                  <a:lnTo>
                    <a:pt x="3662" y="11951"/>
                  </a:lnTo>
                  <a:cubicBezTo>
                    <a:pt x="3685" y="11950"/>
                    <a:pt x="3719" y="11955"/>
                    <a:pt x="3741" y="11965"/>
                  </a:cubicBezTo>
                  <a:lnTo>
                    <a:pt x="3744" y="11974"/>
                  </a:lnTo>
                  <a:lnTo>
                    <a:pt x="3748" y="11988"/>
                  </a:lnTo>
                  <a:lnTo>
                    <a:pt x="3744" y="11988"/>
                  </a:lnTo>
                  <a:cubicBezTo>
                    <a:pt x="3700" y="12017"/>
                    <a:pt x="3642" y="12024"/>
                    <a:pt x="3595" y="12012"/>
                  </a:cubicBezTo>
                  <a:lnTo>
                    <a:pt x="3589" y="12007"/>
                  </a:lnTo>
                  <a:close/>
                  <a:moveTo>
                    <a:pt x="3853" y="10960"/>
                  </a:moveTo>
                  <a:lnTo>
                    <a:pt x="3865" y="10946"/>
                  </a:lnTo>
                  <a:lnTo>
                    <a:pt x="3875" y="10941"/>
                  </a:lnTo>
                  <a:lnTo>
                    <a:pt x="3878" y="10941"/>
                  </a:lnTo>
                  <a:lnTo>
                    <a:pt x="3894" y="10937"/>
                  </a:lnTo>
                  <a:lnTo>
                    <a:pt x="3986" y="10937"/>
                  </a:lnTo>
                  <a:lnTo>
                    <a:pt x="3996" y="10941"/>
                  </a:lnTo>
                  <a:lnTo>
                    <a:pt x="4002" y="10946"/>
                  </a:lnTo>
                  <a:lnTo>
                    <a:pt x="4008" y="10960"/>
                  </a:lnTo>
                  <a:lnTo>
                    <a:pt x="4002" y="10965"/>
                  </a:lnTo>
                  <a:lnTo>
                    <a:pt x="3986" y="10974"/>
                  </a:lnTo>
                  <a:lnTo>
                    <a:pt x="3973" y="10979"/>
                  </a:lnTo>
                  <a:lnTo>
                    <a:pt x="3961" y="10979"/>
                  </a:lnTo>
                  <a:lnTo>
                    <a:pt x="3948" y="10974"/>
                  </a:lnTo>
                  <a:lnTo>
                    <a:pt x="3932" y="10979"/>
                  </a:lnTo>
                  <a:lnTo>
                    <a:pt x="3919" y="10974"/>
                  </a:lnTo>
                  <a:lnTo>
                    <a:pt x="3907" y="10974"/>
                  </a:lnTo>
                  <a:lnTo>
                    <a:pt x="3894" y="10979"/>
                  </a:lnTo>
                  <a:lnTo>
                    <a:pt x="3878" y="10974"/>
                  </a:lnTo>
                  <a:lnTo>
                    <a:pt x="3865" y="10969"/>
                  </a:lnTo>
                  <a:lnTo>
                    <a:pt x="3853" y="10960"/>
                  </a:lnTo>
                  <a:close/>
                  <a:moveTo>
                    <a:pt x="4419" y="10062"/>
                  </a:moveTo>
                  <a:lnTo>
                    <a:pt x="4422" y="10053"/>
                  </a:lnTo>
                  <a:lnTo>
                    <a:pt x="4435" y="10048"/>
                  </a:lnTo>
                  <a:lnTo>
                    <a:pt x="4441" y="10062"/>
                  </a:lnTo>
                  <a:lnTo>
                    <a:pt x="4435" y="10067"/>
                  </a:lnTo>
                  <a:lnTo>
                    <a:pt x="4422" y="10067"/>
                  </a:lnTo>
                  <a:lnTo>
                    <a:pt x="4419" y="10062"/>
                  </a:lnTo>
                  <a:close/>
                  <a:moveTo>
                    <a:pt x="2462" y="9876"/>
                  </a:moveTo>
                  <a:lnTo>
                    <a:pt x="2453" y="9871"/>
                  </a:lnTo>
                  <a:lnTo>
                    <a:pt x="2440" y="9852"/>
                  </a:lnTo>
                  <a:lnTo>
                    <a:pt x="2450" y="9834"/>
                  </a:lnTo>
                  <a:lnTo>
                    <a:pt x="2453" y="9829"/>
                  </a:lnTo>
                  <a:cubicBezTo>
                    <a:pt x="2508" y="9806"/>
                    <a:pt x="2564" y="9806"/>
                    <a:pt x="2618" y="9829"/>
                  </a:cubicBezTo>
                  <a:lnTo>
                    <a:pt x="2622" y="9834"/>
                  </a:lnTo>
                  <a:lnTo>
                    <a:pt x="2622" y="9852"/>
                  </a:lnTo>
                  <a:lnTo>
                    <a:pt x="2618" y="9857"/>
                  </a:lnTo>
                  <a:lnTo>
                    <a:pt x="2602" y="9862"/>
                  </a:lnTo>
                  <a:lnTo>
                    <a:pt x="2577" y="9871"/>
                  </a:lnTo>
                  <a:lnTo>
                    <a:pt x="2567" y="9876"/>
                  </a:lnTo>
                  <a:lnTo>
                    <a:pt x="2561" y="9876"/>
                  </a:lnTo>
                  <a:lnTo>
                    <a:pt x="2548" y="9880"/>
                  </a:lnTo>
                  <a:lnTo>
                    <a:pt x="2536" y="9885"/>
                  </a:lnTo>
                  <a:lnTo>
                    <a:pt x="2494" y="9885"/>
                  </a:lnTo>
                  <a:lnTo>
                    <a:pt x="2469" y="9876"/>
                  </a:lnTo>
                  <a:lnTo>
                    <a:pt x="2462" y="9876"/>
                  </a:lnTo>
                  <a:close/>
                  <a:moveTo>
                    <a:pt x="3608" y="8219"/>
                  </a:moveTo>
                  <a:lnTo>
                    <a:pt x="3595" y="8219"/>
                  </a:lnTo>
                  <a:lnTo>
                    <a:pt x="3579" y="8215"/>
                  </a:lnTo>
                  <a:cubicBezTo>
                    <a:pt x="3532" y="8204"/>
                    <a:pt x="3549" y="8225"/>
                    <a:pt x="3512" y="8210"/>
                  </a:cubicBezTo>
                  <a:lnTo>
                    <a:pt x="3499" y="8210"/>
                  </a:lnTo>
                  <a:lnTo>
                    <a:pt x="3487" y="8205"/>
                  </a:lnTo>
                  <a:cubicBezTo>
                    <a:pt x="3448" y="8203"/>
                    <a:pt x="3469" y="8222"/>
                    <a:pt x="3420" y="8201"/>
                  </a:cubicBezTo>
                  <a:lnTo>
                    <a:pt x="3417" y="8196"/>
                  </a:lnTo>
                  <a:lnTo>
                    <a:pt x="3410" y="8177"/>
                  </a:lnTo>
                  <a:lnTo>
                    <a:pt x="3417" y="8168"/>
                  </a:lnTo>
                  <a:lnTo>
                    <a:pt x="3433" y="8159"/>
                  </a:lnTo>
                  <a:lnTo>
                    <a:pt x="3471" y="8159"/>
                  </a:lnTo>
                  <a:lnTo>
                    <a:pt x="3487" y="8154"/>
                  </a:lnTo>
                  <a:lnTo>
                    <a:pt x="3499" y="8154"/>
                  </a:lnTo>
                  <a:lnTo>
                    <a:pt x="3512" y="8149"/>
                  </a:lnTo>
                  <a:lnTo>
                    <a:pt x="3541" y="8149"/>
                  </a:lnTo>
                  <a:lnTo>
                    <a:pt x="3554" y="8154"/>
                  </a:lnTo>
                  <a:lnTo>
                    <a:pt x="3579" y="8145"/>
                  </a:lnTo>
                  <a:lnTo>
                    <a:pt x="3608" y="8145"/>
                  </a:lnTo>
                  <a:lnTo>
                    <a:pt x="3620" y="8140"/>
                  </a:lnTo>
                  <a:lnTo>
                    <a:pt x="3636" y="8145"/>
                  </a:lnTo>
                  <a:lnTo>
                    <a:pt x="3703" y="8145"/>
                  </a:lnTo>
                  <a:cubicBezTo>
                    <a:pt x="3721" y="8153"/>
                    <a:pt x="3741" y="8155"/>
                    <a:pt x="3757" y="8163"/>
                  </a:cubicBezTo>
                  <a:lnTo>
                    <a:pt x="3770" y="8168"/>
                  </a:lnTo>
                  <a:lnTo>
                    <a:pt x="3783" y="8173"/>
                  </a:lnTo>
                  <a:lnTo>
                    <a:pt x="3792" y="8177"/>
                  </a:lnTo>
                  <a:lnTo>
                    <a:pt x="3783" y="8187"/>
                  </a:lnTo>
                  <a:cubicBezTo>
                    <a:pt x="3706" y="8222"/>
                    <a:pt x="3699" y="8210"/>
                    <a:pt x="3624" y="8219"/>
                  </a:cubicBezTo>
                  <a:lnTo>
                    <a:pt x="3620" y="8224"/>
                  </a:lnTo>
                  <a:lnTo>
                    <a:pt x="3608" y="8219"/>
                  </a:lnTo>
                  <a:close/>
                  <a:moveTo>
                    <a:pt x="13920" y="122"/>
                  </a:moveTo>
                  <a:lnTo>
                    <a:pt x="13908" y="113"/>
                  </a:lnTo>
                  <a:lnTo>
                    <a:pt x="13895" y="108"/>
                  </a:lnTo>
                  <a:lnTo>
                    <a:pt x="13882" y="113"/>
                  </a:lnTo>
                  <a:lnTo>
                    <a:pt x="13873" y="104"/>
                  </a:lnTo>
                  <a:lnTo>
                    <a:pt x="13870" y="99"/>
                  </a:lnTo>
                  <a:lnTo>
                    <a:pt x="13854" y="99"/>
                  </a:lnTo>
                  <a:lnTo>
                    <a:pt x="13841" y="94"/>
                  </a:lnTo>
                  <a:lnTo>
                    <a:pt x="13828" y="85"/>
                  </a:lnTo>
                  <a:lnTo>
                    <a:pt x="13825" y="81"/>
                  </a:lnTo>
                  <a:lnTo>
                    <a:pt x="13815" y="62"/>
                  </a:lnTo>
                  <a:lnTo>
                    <a:pt x="13812" y="62"/>
                  </a:lnTo>
                  <a:lnTo>
                    <a:pt x="13815" y="57"/>
                  </a:lnTo>
                  <a:lnTo>
                    <a:pt x="13822" y="39"/>
                  </a:lnTo>
                  <a:lnTo>
                    <a:pt x="13828" y="34"/>
                  </a:lnTo>
                  <a:lnTo>
                    <a:pt x="13841" y="25"/>
                  </a:lnTo>
                  <a:lnTo>
                    <a:pt x="13854" y="20"/>
                  </a:lnTo>
                  <a:lnTo>
                    <a:pt x="13873" y="20"/>
                  </a:lnTo>
                  <a:lnTo>
                    <a:pt x="13882" y="11"/>
                  </a:lnTo>
                  <a:lnTo>
                    <a:pt x="13895" y="1"/>
                  </a:lnTo>
                  <a:lnTo>
                    <a:pt x="13908" y="1"/>
                  </a:lnTo>
                  <a:lnTo>
                    <a:pt x="13924" y="6"/>
                  </a:lnTo>
                  <a:lnTo>
                    <a:pt x="13949" y="6"/>
                  </a:lnTo>
                  <a:cubicBezTo>
                    <a:pt x="13993" y="0"/>
                    <a:pt x="14031" y="27"/>
                    <a:pt x="14073" y="29"/>
                  </a:cubicBezTo>
                  <a:lnTo>
                    <a:pt x="14086" y="39"/>
                  </a:lnTo>
                  <a:lnTo>
                    <a:pt x="14092" y="39"/>
                  </a:lnTo>
                  <a:lnTo>
                    <a:pt x="14099" y="53"/>
                  </a:lnTo>
                  <a:lnTo>
                    <a:pt x="14105" y="62"/>
                  </a:lnTo>
                  <a:lnTo>
                    <a:pt x="14099" y="67"/>
                  </a:lnTo>
                  <a:lnTo>
                    <a:pt x="14086" y="81"/>
                  </a:lnTo>
                  <a:lnTo>
                    <a:pt x="14083" y="81"/>
                  </a:lnTo>
                  <a:lnTo>
                    <a:pt x="14073" y="85"/>
                  </a:lnTo>
                  <a:lnTo>
                    <a:pt x="14057" y="90"/>
                  </a:lnTo>
                  <a:lnTo>
                    <a:pt x="14032" y="99"/>
                  </a:lnTo>
                  <a:lnTo>
                    <a:pt x="14019" y="99"/>
                  </a:lnTo>
                  <a:lnTo>
                    <a:pt x="14003" y="104"/>
                  </a:lnTo>
                  <a:lnTo>
                    <a:pt x="14000" y="104"/>
                  </a:lnTo>
                  <a:lnTo>
                    <a:pt x="13990" y="108"/>
                  </a:lnTo>
                  <a:lnTo>
                    <a:pt x="13978" y="113"/>
                  </a:lnTo>
                  <a:lnTo>
                    <a:pt x="13949" y="113"/>
                  </a:lnTo>
                  <a:lnTo>
                    <a:pt x="13936" y="122"/>
                  </a:lnTo>
                  <a:lnTo>
                    <a:pt x="13933" y="122"/>
                  </a:lnTo>
                  <a:lnTo>
                    <a:pt x="13924" y="132"/>
                  </a:lnTo>
                  <a:lnTo>
                    <a:pt x="13920" y="122"/>
                  </a:lnTo>
                  <a:close/>
                </a:path>
              </a:pathLst>
            </a:custGeom>
            <a:noFill/>
            <a:ln w="19050" cap="rnd">
              <a:solidFill>
                <a:srgbClr val="DD2A1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Kreuzpeaks Level 4">
              <a:extLst>
                <a:ext uri="{FF2B5EF4-FFF2-40B4-BE49-F238E27FC236}">
                  <a16:creationId xmlns:a16="http://schemas.microsoft.com/office/drawing/2014/main" id="{0421E060-FBB1-4BCA-48C4-15958E8DAD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8301" y="1695450"/>
              <a:ext cx="4579938" cy="4346575"/>
            </a:xfrm>
            <a:custGeom>
              <a:avLst/>
              <a:gdLst>
                <a:gd name="T0" fmla="*/ 0 w 14063"/>
                <a:gd name="T1" fmla="*/ 13333 h 13356"/>
                <a:gd name="T2" fmla="*/ 16 w 14063"/>
                <a:gd name="T3" fmla="*/ 13333 h 13356"/>
                <a:gd name="T4" fmla="*/ 0 w 14063"/>
                <a:gd name="T5" fmla="*/ 13351 h 13356"/>
                <a:gd name="T6" fmla="*/ 57 w 14063"/>
                <a:gd name="T7" fmla="*/ 13337 h 13356"/>
                <a:gd name="T8" fmla="*/ 57 w 14063"/>
                <a:gd name="T9" fmla="*/ 13328 h 13356"/>
                <a:gd name="T10" fmla="*/ 82 w 14063"/>
                <a:gd name="T11" fmla="*/ 13323 h 13356"/>
                <a:gd name="T12" fmla="*/ 92 w 14063"/>
                <a:gd name="T13" fmla="*/ 13351 h 13356"/>
                <a:gd name="T14" fmla="*/ 70 w 14063"/>
                <a:gd name="T15" fmla="*/ 13356 h 13356"/>
                <a:gd name="T16" fmla="*/ 3569 w 14063"/>
                <a:gd name="T17" fmla="*/ 11992 h 13356"/>
                <a:gd name="T18" fmla="*/ 3585 w 14063"/>
                <a:gd name="T19" fmla="*/ 11974 h 13356"/>
                <a:gd name="T20" fmla="*/ 3597 w 14063"/>
                <a:gd name="T21" fmla="*/ 11964 h 13356"/>
                <a:gd name="T22" fmla="*/ 3651 w 14063"/>
                <a:gd name="T23" fmla="*/ 11969 h 13356"/>
                <a:gd name="T24" fmla="*/ 3680 w 14063"/>
                <a:gd name="T25" fmla="*/ 11983 h 13356"/>
                <a:gd name="T26" fmla="*/ 3680 w 14063"/>
                <a:gd name="T27" fmla="*/ 11997 h 13356"/>
                <a:gd name="T28" fmla="*/ 3569 w 14063"/>
                <a:gd name="T29" fmla="*/ 11992 h 13356"/>
                <a:gd name="T30" fmla="*/ 2471 w 14063"/>
                <a:gd name="T31" fmla="*/ 9880 h 13356"/>
                <a:gd name="T32" fmla="*/ 2446 w 14063"/>
                <a:gd name="T33" fmla="*/ 9852 h 13356"/>
                <a:gd name="T34" fmla="*/ 2459 w 14063"/>
                <a:gd name="T35" fmla="*/ 9833 h 13356"/>
                <a:gd name="T36" fmla="*/ 2484 w 14063"/>
                <a:gd name="T37" fmla="*/ 9829 h 13356"/>
                <a:gd name="T38" fmla="*/ 2525 w 14063"/>
                <a:gd name="T39" fmla="*/ 9824 h 13356"/>
                <a:gd name="T40" fmla="*/ 2554 w 14063"/>
                <a:gd name="T41" fmla="*/ 9829 h 13356"/>
                <a:gd name="T42" fmla="*/ 2567 w 14063"/>
                <a:gd name="T43" fmla="*/ 9856 h 13356"/>
                <a:gd name="T44" fmla="*/ 2484 w 14063"/>
                <a:gd name="T45" fmla="*/ 9880 h 13356"/>
                <a:gd name="T46" fmla="*/ 3566 w 14063"/>
                <a:gd name="T47" fmla="*/ 8205 h 13356"/>
                <a:gd name="T48" fmla="*/ 3556 w 14063"/>
                <a:gd name="T49" fmla="*/ 8177 h 13356"/>
                <a:gd name="T50" fmla="*/ 3585 w 14063"/>
                <a:gd name="T51" fmla="*/ 8163 h 13356"/>
                <a:gd name="T52" fmla="*/ 3610 w 14063"/>
                <a:gd name="T53" fmla="*/ 8163 h 13356"/>
                <a:gd name="T54" fmla="*/ 3626 w 14063"/>
                <a:gd name="T55" fmla="*/ 8167 h 13356"/>
                <a:gd name="T56" fmla="*/ 3693 w 14063"/>
                <a:gd name="T57" fmla="*/ 8172 h 13356"/>
                <a:gd name="T58" fmla="*/ 3712 w 14063"/>
                <a:gd name="T59" fmla="*/ 8181 h 13356"/>
                <a:gd name="T60" fmla="*/ 3693 w 14063"/>
                <a:gd name="T61" fmla="*/ 8195 h 13356"/>
                <a:gd name="T62" fmla="*/ 3651 w 14063"/>
                <a:gd name="T63" fmla="*/ 8205 h 13356"/>
                <a:gd name="T64" fmla="*/ 3613 w 14063"/>
                <a:gd name="T65" fmla="*/ 8209 h 13356"/>
                <a:gd name="T66" fmla="*/ 3572 w 14063"/>
                <a:gd name="T67" fmla="*/ 8205 h 13356"/>
                <a:gd name="T68" fmla="*/ 3419 w 14063"/>
                <a:gd name="T69" fmla="*/ 8181 h 13356"/>
                <a:gd name="T70" fmla="*/ 3422 w 14063"/>
                <a:gd name="T71" fmla="*/ 8186 h 13356"/>
                <a:gd name="T72" fmla="*/ 3480 w 14063"/>
                <a:gd name="T73" fmla="*/ 8181 h 13356"/>
                <a:gd name="T74" fmla="*/ 3502 w 14063"/>
                <a:gd name="T75" fmla="*/ 8172 h 13356"/>
                <a:gd name="T76" fmla="*/ 3531 w 14063"/>
                <a:gd name="T77" fmla="*/ 8181 h 13356"/>
                <a:gd name="T78" fmla="*/ 3502 w 14063"/>
                <a:gd name="T79" fmla="*/ 8195 h 13356"/>
                <a:gd name="T80" fmla="*/ 3480 w 14063"/>
                <a:gd name="T81" fmla="*/ 8181 h 13356"/>
                <a:gd name="T82" fmla="*/ 13885 w 14063"/>
                <a:gd name="T83" fmla="*/ 108 h 13356"/>
                <a:gd name="T84" fmla="*/ 13859 w 14063"/>
                <a:gd name="T85" fmla="*/ 103 h 13356"/>
                <a:gd name="T86" fmla="*/ 13831 w 14063"/>
                <a:gd name="T87" fmla="*/ 94 h 13356"/>
                <a:gd name="T88" fmla="*/ 13818 w 14063"/>
                <a:gd name="T89" fmla="*/ 85 h 13356"/>
                <a:gd name="T90" fmla="*/ 13812 w 14063"/>
                <a:gd name="T91" fmla="*/ 43 h 13356"/>
                <a:gd name="T92" fmla="*/ 14063 w 14063"/>
                <a:gd name="T93" fmla="*/ 66 h 13356"/>
                <a:gd name="T94" fmla="*/ 14034 w 14063"/>
                <a:gd name="T95" fmla="*/ 85 h 13356"/>
                <a:gd name="T96" fmla="*/ 14021 w 14063"/>
                <a:gd name="T97" fmla="*/ 89 h 13356"/>
                <a:gd name="T98" fmla="*/ 13996 w 14063"/>
                <a:gd name="T99" fmla="*/ 98 h 13356"/>
                <a:gd name="T100" fmla="*/ 13967 w 14063"/>
                <a:gd name="T101" fmla="*/ 103 h 13356"/>
                <a:gd name="T102" fmla="*/ 13923 w 14063"/>
                <a:gd name="T103" fmla="*/ 108 h 13356"/>
                <a:gd name="T104" fmla="*/ 13888 w 14063"/>
                <a:gd name="T105" fmla="*/ 108 h 13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063" h="13356">
                  <a:moveTo>
                    <a:pt x="0" y="13351"/>
                  </a:moveTo>
                  <a:lnTo>
                    <a:pt x="0" y="13333"/>
                  </a:lnTo>
                  <a:lnTo>
                    <a:pt x="3" y="13328"/>
                  </a:lnTo>
                  <a:lnTo>
                    <a:pt x="16" y="13333"/>
                  </a:lnTo>
                  <a:lnTo>
                    <a:pt x="3" y="13351"/>
                  </a:lnTo>
                  <a:lnTo>
                    <a:pt x="0" y="13351"/>
                  </a:lnTo>
                  <a:close/>
                  <a:moveTo>
                    <a:pt x="60" y="13351"/>
                  </a:moveTo>
                  <a:lnTo>
                    <a:pt x="57" y="13337"/>
                  </a:lnTo>
                  <a:lnTo>
                    <a:pt x="54" y="13333"/>
                  </a:lnTo>
                  <a:lnTo>
                    <a:pt x="57" y="13328"/>
                  </a:lnTo>
                  <a:lnTo>
                    <a:pt x="70" y="13319"/>
                  </a:lnTo>
                  <a:lnTo>
                    <a:pt x="82" y="13323"/>
                  </a:lnTo>
                  <a:lnTo>
                    <a:pt x="95" y="13333"/>
                  </a:lnTo>
                  <a:lnTo>
                    <a:pt x="92" y="13351"/>
                  </a:lnTo>
                  <a:lnTo>
                    <a:pt x="82" y="13356"/>
                  </a:lnTo>
                  <a:lnTo>
                    <a:pt x="70" y="13356"/>
                  </a:lnTo>
                  <a:lnTo>
                    <a:pt x="60" y="13351"/>
                  </a:lnTo>
                  <a:close/>
                  <a:moveTo>
                    <a:pt x="3569" y="11992"/>
                  </a:moveTo>
                  <a:lnTo>
                    <a:pt x="3572" y="11988"/>
                  </a:lnTo>
                  <a:lnTo>
                    <a:pt x="3585" y="11974"/>
                  </a:lnTo>
                  <a:lnTo>
                    <a:pt x="3588" y="11969"/>
                  </a:lnTo>
                  <a:lnTo>
                    <a:pt x="3597" y="11964"/>
                  </a:lnTo>
                  <a:lnTo>
                    <a:pt x="3639" y="11964"/>
                  </a:lnTo>
                  <a:lnTo>
                    <a:pt x="3651" y="11969"/>
                  </a:lnTo>
                  <a:lnTo>
                    <a:pt x="3667" y="11969"/>
                  </a:lnTo>
                  <a:lnTo>
                    <a:pt x="3680" y="11983"/>
                  </a:lnTo>
                  <a:lnTo>
                    <a:pt x="3693" y="11992"/>
                  </a:lnTo>
                  <a:lnTo>
                    <a:pt x="3680" y="11997"/>
                  </a:lnTo>
                  <a:cubicBezTo>
                    <a:pt x="3645" y="12005"/>
                    <a:pt x="3603" y="12022"/>
                    <a:pt x="3572" y="11992"/>
                  </a:cubicBezTo>
                  <a:lnTo>
                    <a:pt x="3569" y="11992"/>
                  </a:lnTo>
                  <a:close/>
                  <a:moveTo>
                    <a:pt x="2481" y="9880"/>
                  </a:moveTo>
                  <a:lnTo>
                    <a:pt x="2471" y="9880"/>
                  </a:lnTo>
                  <a:lnTo>
                    <a:pt x="2439" y="9856"/>
                  </a:lnTo>
                  <a:lnTo>
                    <a:pt x="2446" y="9852"/>
                  </a:lnTo>
                  <a:lnTo>
                    <a:pt x="2452" y="9838"/>
                  </a:lnTo>
                  <a:lnTo>
                    <a:pt x="2459" y="9833"/>
                  </a:lnTo>
                  <a:lnTo>
                    <a:pt x="2471" y="9829"/>
                  </a:lnTo>
                  <a:lnTo>
                    <a:pt x="2484" y="9829"/>
                  </a:lnTo>
                  <a:lnTo>
                    <a:pt x="2500" y="9824"/>
                  </a:lnTo>
                  <a:lnTo>
                    <a:pt x="2525" y="9824"/>
                  </a:lnTo>
                  <a:lnTo>
                    <a:pt x="2538" y="9829"/>
                  </a:lnTo>
                  <a:lnTo>
                    <a:pt x="2554" y="9829"/>
                  </a:lnTo>
                  <a:lnTo>
                    <a:pt x="2567" y="9838"/>
                  </a:lnTo>
                  <a:lnTo>
                    <a:pt x="2567" y="9856"/>
                  </a:lnTo>
                  <a:lnTo>
                    <a:pt x="2554" y="9866"/>
                  </a:lnTo>
                  <a:cubicBezTo>
                    <a:pt x="2521" y="9874"/>
                    <a:pt x="2518" y="9883"/>
                    <a:pt x="2484" y="9880"/>
                  </a:cubicBezTo>
                  <a:lnTo>
                    <a:pt x="2481" y="9880"/>
                  </a:lnTo>
                  <a:close/>
                  <a:moveTo>
                    <a:pt x="3566" y="8205"/>
                  </a:moveTo>
                  <a:lnTo>
                    <a:pt x="3550" y="8181"/>
                  </a:lnTo>
                  <a:lnTo>
                    <a:pt x="3556" y="8177"/>
                  </a:lnTo>
                  <a:lnTo>
                    <a:pt x="3572" y="8172"/>
                  </a:lnTo>
                  <a:lnTo>
                    <a:pt x="3585" y="8163"/>
                  </a:lnTo>
                  <a:lnTo>
                    <a:pt x="3597" y="8158"/>
                  </a:lnTo>
                  <a:lnTo>
                    <a:pt x="3610" y="8163"/>
                  </a:lnTo>
                  <a:lnTo>
                    <a:pt x="3613" y="8163"/>
                  </a:lnTo>
                  <a:lnTo>
                    <a:pt x="3626" y="8167"/>
                  </a:lnTo>
                  <a:lnTo>
                    <a:pt x="3639" y="8172"/>
                  </a:lnTo>
                  <a:cubicBezTo>
                    <a:pt x="3675" y="8159"/>
                    <a:pt x="3656" y="8159"/>
                    <a:pt x="3693" y="8172"/>
                  </a:cubicBezTo>
                  <a:lnTo>
                    <a:pt x="3705" y="8181"/>
                  </a:lnTo>
                  <a:lnTo>
                    <a:pt x="3712" y="8181"/>
                  </a:lnTo>
                  <a:lnTo>
                    <a:pt x="3705" y="8191"/>
                  </a:lnTo>
                  <a:lnTo>
                    <a:pt x="3693" y="8195"/>
                  </a:lnTo>
                  <a:lnTo>
                    <a:pt x="3680" y="8205"/>
                  </a:lnTo>
                  <a:lnTo>
                    <a:pt x="3651" y="8205"/>
                  </a:lnTo>
                  <a:lnTo>
                    <a:pt x="3639" y="8200"/>
                  </a:lnTo>
                  <a:lnTo>
                    <a:pt x="3613" y="8209"/>
                  </a:lnTo>
                  <a:lnTo>
                    <a:pt x="3597" y="8214"/>
                  </a:lnTo>
                  <a:lnTo>
                    <a:pt x="3572" y="8205"/>
                  </a:lnTo>
                  <a:lnTo>
                    <a:pt x="3566" y="8205"/>
                  </a:lnTo>
                  <a:close/>
                  <a:moveTo>
                    <a:pt x="3419" y="8181"/>
                  </a:moveTo>
                  <a:lnTo>
                    <a:pt x="3429" y="8181"/>
                  </a:lnTo>
                  <a:lnTo>
                    <a:pt x="3422" y="8186"/>
                  </a:lnTo>
                  <a:lnTo>
                    <a:pt x="3419" y="8181"/>
                  </a:lnTo>
                  <a:close/>
                  <a:moveTo>
                    <a:pt x="3480" y="8181"/>
                  </a:moveTo>
                  <a:lnTo>
                    <a:pt x="3489" y="8177"/>
                  </a:lnTo>
                  <a:lnTo>
                    <a:pt x="3502" y="8172"/>
                  </a:lnTo>
                  <a:lnTo>
                    <a:pt x="3518" y="8177"/>
                  </a:lnTo>
                  <a:lnTo>
                    <a:pt x="3531" y="8181"/>
                  </a:lnTo>
                  <a:lnTo>
                    <a:pt x="3518" y="8195"/>
                  </a:lnTo>
                  <a:lnTo>
                    <a:pt x="3502" y="8195"/>
                  </a:lnTo>
                  <a:lnTo>
                    <a:pt x="3489" y="8191"/>
                  </a:lnTo>
                  <a:lnTo>
                    <a:pt x="3480" y="8181"/>
                  </a:lnTo>
                  <a:close/>
                  <a:moveTo>
                    <a:pt x="13888" y="108"/>
                  </a:moveTo>
                  <a:lnTo>
                    <a:pt x="13885" y="108"/>
                  </a:lnTo>
                  <a:lnTo>
                    <a:pt x="13872" y="103"/>
                  </a:lnTo>
                  <a:lnTo>
                    <a:pt x="13859" y="103"/>
                  </a:lnTo>
                  <a:lnTo>
                    <a:pt x="13847" y="98"/>
                  </a:lnTo>
                  <a:lnTo>
                    <a:pt x="13831" y="94"/>
                  </a:lnTo>
                  <a:lnTo>
                    <a:pt x="13821" y="85"/>
                  </a:lnTo>
                  <a:lnTo>
                    <a:pt x="13818" y="85"/>
                  </a:lnTo>
                  <a:lnTo>
                    <a:pt x="13805" y="66"/>
                  </a:lnTo>
                  <a:lnTo>
                    <a:pt x="13812" y="43"/>
                  </a:lnTo>
                  <a:cubicBezTo>
                    <a:pt x="13888" y="0"/>
                    <a:pt x="13974" y="12"/>
                    <a:pt x="14050" y="47"/>
                  </a:cubicBezTo>
                  <a:lnTo>
                    <a:pt x="14063" y="66"/>
                  </a:lnTo>
                  <a:lnTo>
                    <a:pt x="14050" y="75"/>
                  </a:lnTo>
                  <a:lnTo>
                    <a:pt x="14034" y="85"/>
                  </a:lnTo>
                  <a:lnTo>
                    <a:pt x="14031" y="85"/>
                  </a:lnTo>
                  <a:lnTo>
                    <a:pt x="14021" y="89"/>
                  </a:lnTo>
                  <a:lnTo>
                    <a:pt x="14009" y="98"/>
                  </a:lnTo>
                  <a:lnTo>
                    <a:pt x="13996" y="98"/>
                  </a:lnTo>
                  <a:lnTo>
                    <a:pt x="13980" y="103"/>
                  </a:lnTo>
                  <a:lnTo>
                    <a:pt x="13967" y="103"/>
                  </a:lnTo>
                  <a:lnTo>
                    <a:pt x="13955" y="108"/>
                  </a:lnTo>
                  <a:lnTo>
                    <a:pt x="13923" y="108"/>
                  </a:lnTo>
                  <a:lnTo>
                    <a:pt x="13913" y="117"/>
                  </a:lnTo>
                  <a:lnTo>
                    <a:pt x="13888" y="108"/>
                  </a:lnTo>
                  <a:close/>
                </a:path>
              </a:pathLst>
            </a:custGeom>
            <a:noFill/>
            <a:ln w="19050" cap="rnd">
              <a:solidFill>
                <a:srgbClr val="AD498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Kreuzpeaks Level 5">
              <a:extLst>
                <a:ext uri="{FF2B5EF4-FFF2-40B4-BE49-F238E27FC236}">
                  <a16:creationId xmlns:a16="http://schemas.microsoft.com/office/drawing/2014/main" id="{E8108756-5460-045E-8796-A1A342940B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23163" y="1703388"/>
              <a:ext cx="3767138" cy="3201988"/>
            </a:xfrm>
            <a:custGeom>
              <a:avLst/>
              <a:gdLst>
                <a:gd name="T0" fmla="*/ 0 w 11569"/>
                <a:gd name="T1" fmla="*/ 9832 h 9842"/>
                <a:gd name="T2" fmla="*/ 3 w 11569"/>
                <a:gd name="T3" fmla="*/ 9828 h 9842"/>
                <a:gd name="T4" fmla="*/ 16 w 11569"/>
                <a:gd name="T5" fmla="*/ 9823 h 9842"/>
                <a:gd name="T6" fmla="*/ 32 w 11569"/>
                <a:gd name="T7" fmla="*/ 9814 h 9842"/>
                <a:gd name="T8" fmla="*/ 45 w 11569"/>
                <a:gd name="T9" fmla="*/ 9814 h 9842"/>
                <a:gd name="T10" fmla="*/ 57 w 11569"/>
                <a:gd name="T11" fmla="*/ 9823 h 9842"/>
                <a:gd name="T12" fmla="*/ 67 w 11569"/>
                <a:gd name="T13" fmla="*/ 9832 h 9842"/>
                <a:gd name="T14" fmla="*/ 57 w 11569"/>
                <a:gd name="T15" fmla="*/ 9837 h 9842"/>
                <a:gd name="T16" fmla="*/ 45 w 11569"/>
                <a:gd name="T17" fmla="*/ 9837 h 9842"/>
                <a:gd name="T18" fmla="*/ 32 w 11569"/>
                <a:gd name="T19" fmla="*/ 9842 h 9842"/>
                <a:gd name="T20" fmla="*/ 16 w 11569"/>
                <a:gd name="T21" fmla="*/ 9837 h 9842"/>
                <a:gd name="T22" fmla="*/ 3 w 11569"/>
                <a:gd name="T23" fmla="*/ 9837 h 9842"/>
                <a:gd name="T24" fmla="*/ 0 w 11569"/>
                <a:gd name="T25" fmla="*/ 9832 h 9842"/>
                <a:gd name="T26" fmla="*/ 11382 w 11569"/>
                <a:gd name="T27" fmla="*/ 61 h 9842"/>
                <a:gd name="T28" fmla="*/ 11379 w 11569"/>
                <a:gd name="T29" fmla="*/ 61 h 9842"/>
                <a:gd name="T30" fmla="*/ 11363 w 11569"/>
                <a:gd name="T31" fmla="*/ 51 h 9842"/>
                <a:gd name="T32" fmla="*/ 11356 w 11569"/>
                <a:gd name="T33" fmla="*/ 42 h 9842"/>
                <a:gd name="T34" fmla="*/ 11363 w 11569"/>
                <a:gd name="T35" fmla="*/ 23 h 9842"/>
                <a:gd name="T36" fmla="*/ 11366 w 11569"/>
                <a:gd name="T37" fmla="*/ 19 h 9842"/>
                <a:gd name="T38" fmla="*/ 11433 w 11569"/>
                <a:gd name="T39" fmla="*/ 0 h 9842"/>
                <a:gd name="T40" fmla="*/ 11458 w 11569"/>
                <a:gd name="T41" fmla="*/ 0 h 9842"/>
                <a:gd name="T42" fmla="*/ 11471 w 11569"/>
                <a:gd name="T43" fmla="*/ 5 h 9842"/>
                <a:gd name="T44" fmla="*/ 11512 w 11569"/>
                <a:gd name="T45" fmla="*/ 5 h 9842"/>
                <a:gd name="T46" fmla="*/ 11528 w 11569"/>
                <a:gd name="T47" fmla="*/ 9 h 9842"/>
                <a:gd name="T48" fmla="*/ 11541 w 11569"/>
                <a:gd name="T49" fmla="*/ 14 h 9842"/>
                <a:gd name="T50" fmla="*/ 11553 w 11569"/>
                <a:gd name="T51" fmla="*/ 19 h 9842"/>
                <a:gd name="T52" fmla="*/ 11553 w 11569"/>
                <a:gd name="T53" fmla="*/ 23 h 9842"/>
                <a:gd name="T54" fmla="*/ 11566 w 11569"/>
                <a:gd name="T55" fmla="*/ 37 h 9842"/>
                <a:gd name="T56" fmla="*/ 11569 w 11569"/>
                <a:gd name="T57" fmla="*/ 42 h 9842"/>
                <a:gd name="T58" fmla="*/ 11566 w 11569"/>
                <a:gd name="T59" fmla="*/ 42 h 9842"/>
                <a:gd name="T60" fmla="*/ 11391 w 11569"/>
                <a:gd name="T61" fmla="*/ 70 h 9842"/>
                <a:gd name="T62" fmla="*/ 11382 w 11569"/>
                <a:gd name="T63" fmla="*/ 61 h 9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569" h="9842">
                  <a:moveTo>
                    <a:pt x="0" y="9832"/>
                  </a:moveTo>
                  <a:lnTo>
                    <a:pt x="3" y="9828"/>
                  </a:lnTo>
                  <a:lnTo>
                    <a:pt x="16" y="9823"/>
                  </a:lnTo>
                  <a:lnTo>
                    <a:pt x="32" y="9814"/>
                  </a:lnTo>
                  <a:lnTo>
                    <a:pt x="45" y="9814"/>
                  </a:lnTo>
                  <a:lnTo>
                    <a:pt x="57" y="9823"/>
                  </a:lnTo>
                  <a:lnTo>
                    <a:pt x="67" y="9832"/>
                  </a:lnTo>
                  <a:lnTo>
                    <a:pt x="57" y="9837"/>
                  </a:lnTo>
                  <a:lnTo>
                    <a:pt x="45" y="9837"/>
                  </a:lnTo>
                  <a:lnTo>
                    <a:pt x="32" y="9842"/>
                  </a:lnTo>
                  <a:lnTo>
                    <a:pt x="16" y="9837"/>
                  </a:lnTo>
                  <a:lnTo>
                    <a:pt x="3" y="9837"/>
                  </a:lnTo>
                  <a:lnTo>
                    <a:pt x="0" y="9832"/>
                  </a:lnTo>
                  <a:close/>
                  <a:moveTo>
                    <a:pt x="11382" y="61"/>
                  </a:moveTo>
                  <a:lnTo>
                    <a:pt x="11379" y="61"/>
                  </a:lnTo>
                  <a:lnTo>
                    <a:pt x="11363" y="51"/>
                  </a:lnTo>
                  <a:lnTo>
                    <a:pt x="11356" y="42"/>
                  </a:lnTo>
                  <a:lnTo>
                    <a:pt x="11363" y="23"/>
                  </a:lnTo>
                  <a:lnTo>
                    <a:pt x="11366" y="19"/>
                  </a:lnTo>
                  <a:cubicBezTo>
                    <a:pt x="11396" y="5"/>
                    <a:pt x="11404" y="7"/>
                    <a:pt x="11433" y="0"/>
                  </a:cubicBezTo>
                  <a:lnTo>
                    <a:pt x="11458" y="0"/>
                  </a:lnTo>
                  <a:lnTo>
                    <a:pt x="11471" y="5"/>
                  </a:lnTo>
                  <a:lnTo>
                    <a:pt x="11512" y="5"/>
                  </a:lnTo>
                  <a:lnTo>
                    <a:pt x="11528" y="9"/>
                  </a:lnTo>
                  <a:lnTo>
                    <a:pt x="11541" y="14"/>
                  </a:lnTo>
                  <a:lnTo>
                    <a:pt x="11553" y="19"/>
                  </a:lnTo>
                  <a:lnTo>
                    <a:pt x="11553" y="23"/>
                  </a:lnTo>
                  <a:lnTo>
                    <a:pt x="11566" y="37"/>
                  </a:lnTo>
                  <a:lnTo>
                    <a:pt x="11569" y="42"/>
                  </a:lnTo>
                  <a:lnTo>
                    <a:pt x="11566" y="42"/>
                  </a:lnTo>
                  <a:cubicBezTo>
                    <a:pt x="11526" y="81"/>
                    <a:pt x="11436" y="85"/>
                    <a:pt x="11391" y="70"/>
                  </a:cubicBezTo>
                  <a:lnTo>
                    <a:pt x="11382" y="61"/>
                  </a:lnTo>
                  <a:close/>
                </a:path>
              </a:pathLst>
            </a:custGeom>
            <a:noFill/>
            <a:ln w="19050" cap="rnd">
              <a:solidFill>
                <a:srgbClr val="3B2A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Kreuzpeaks Level 6">
              <a:extLst>
                <a:ext uri="{FF2B5EF4-FFF2-40B4-BE49-F238E27FC236}">
                  <a16:creationId xmlns:a16="http://schemas.microsoft.com/office/drawing/2014/main" id="{B9118EAE-C1E0-08CA-85BE-FDB7CEEAB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9976" y="1704975"/>
              <a:ext cx="50800" cy="20638"/>
            </a:xfrm>
            <a:custGeom>
              <a:avLst/>
              <a:gdLst>
                <a:gd name="T0" fmla="*/ 28 w 159"/>
                <a:gd name="T1" fmla="*/ 57 h 64"/>
                <a:gd name="T2" fmla="*/ 22 w 159"/>
                <a:gd name="T3" fmla="*/ 57 h 64"/>
                <a:gd name="T4" fmla="*/ 9 w 159"/>
                <a:gd name="T5" fmla="*/ 47 h 64"/>
                <a:gd name="T6" fmla="*/ 0 w 159"/>
                <a:gd name="T7" fmla="*/ 38 h 64"/>
                <a:gd name="T8" fmla="*/ 9 w 159"/>
                <a:gd name="T9" fmla="*/ 19 h 64"/>
                <a:gd name="T10" fmla="*/ 146 w 159"/>
                <a:gd name="T11" fmla="*/ 24 h 64"/>
                <a:gd name="T12" fmla="*/ 159 w 159"/>
                <a:gd name="T13" fmla="*/ 38 h 64"/>
                <a:gd name="T14" fmla="*/ 146 w 159"/>
                <a:gd name="T15" fmla="*/ 47 h 64"/>
                <a:gd name="T16" fmla="*/ 35 w 159"/>
                <a:gd name="T17" fmla="*/ 61 h 64"/>
                <a:gd name="T18" fmla="*/ 28 w 159"/>
                <a:gd name="T19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9" h="64">
                  <a:moveTo>
                    <a:pt x="28" y="57"/>
                  </a:moveTo>
                  <a:lnTo>
                    <a:pt x="22" y="57"/>
                  </a:lnTo>
                  <a:lnTo>
                    <a:pt x="9" y="47"/>
                  </a:lnTo>
                  <a:lnTo>
                    <a:pt x="0" y="38"/>
                  </a:lnTo>
                  <a:lnTo>
                    <a:pt x="9" y="19"/>
                  </a:lnTo>
                  <a:cubicBezTo>
                    <a:pt x="53" y="0"/>
                    <a:pt x="104" y="0"/>
                    <a:pt x="146" y="24"/>
                  </a:cubicBezTo>
                  <a:lnTo>
                    <a:pt x="159" y="38"/>
                  </a:lnTo>
                  <a:lnTo>
                    <a:pt x="146" y="47"/>
                  </a:lnTo>
                  <a:cubicBezTo>
                    <a:pt x="109" y="64"/>
                    <a:pt x="73" y="64"/>
                    <a:pt x="35" y="61"/>
                  </a:cubicBezTo>
                  <a:lnTo>
                    <a:pt x="28" y="57"/>
                  </a:lnTo>
                  <a:close/>
                </a:path>
              </a:pathLst>
            </a:custGeom>
            <a:noFill/>
            <a:ln w="19050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Kreuzpeaks Level 7">
              <a:extLst>
                <a:ext uri="{FF2B5EF4-FFF2-40B4-BE49-F238E27FC236}">
                  <a16:creationId xmlns:a16="http://schemas.microsoft.com/office/drawing/2014/main" id="{55ADEEED-AC83-A152-31F4-53578094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4263" y="1712913"/>
              <a:ext cx="20638" cy="4763"/>
            </a:xfrm>
            <a:custGeom>
              <a:avLst/>
              <a:gdLst>
                <a:gd name="T0" fmla="*/ 0 w 61"/>
                <a:gd name="T1" fmla="*/ 14 h 19"/>
                <a:gd name="T2" fmla="*/ 4 w 61"/>
                <a:gd name="T3" fmla="*/ 9 h 19"/>
                <a:gd name="T4" fmla="*/ 16 w 61"/>
                <a:gd name="T5" fmla="*/ 0 h 19"/>
                <a:gd name="T6" fmla="*/ 29 w 61"/>
                <a:gd name="T7" fmla="*/ 5 h 19"/>
                <a:gd name="T8" fmla="*/ 42 w 61"/>
                <a:gd name="T9" fmla="*/ 5 h 19"/>
                <a:gd name="T10" fmla="*/ 58 w 61"/>
                <a:gd name="T11" fmla="*/ 9 h 19"/>
                <a:gd name="T12" fmla="*/ 61 w 61"/>
                <a:gd name="T13" fmla="*/ 14 h 19"/>
                <a:gd name="T14" fmla="*/ 58 w 61"/>
                <a:gd name="T15" fmla="*/ 14 h 19"/>
                <a:gd name="T16" fmla="*/ 42 w 61"/>
                <a:gd name="T17" fmla="*/ 19 h 19"/>
                <a:gd name="T18" fmla="*/ 16 w 61"/>
                <a:gd name="T19" fmla="*/ 19 h 19"/>
                <a:gd name="T20" fmla="*/ 4 w 61"/>
                <a:gd name="T21" fmla="*/ 14 h 19"/>
                <a:gd name="T22" fmla="*/ 0 w 61"/>
                <a:gd name="T23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19">
                  <a:moveTo>
                    <a:pt x="0" y="14"/>
                  </a:moveTo>
                  <a:lnTo>
                    <a:pt x="4" y="9"/>
                  </a:lnTo>
                  <a:lnTo>
                    <a:pt x="16" y="0"/>
                  </a:lnTo>
                  <a:lnTo>
                    <a:pt x="29" y="5"/>
                  </a:lnTo>
                  <a:lnTo>
                    <a:pt x="42" y="5"/>
                  </a:lnTo>
                  <a:lnTo>
                    <a:pt x="58" y="9"/>
                  </a:lnTo>
                  <a:lnTo>
                    <a:pt x="61" y="14"/>
                  </a:lnTo>
                  <a:lnTo>
                    <a:pt x="58" y="14"/>
                  </a:lnTo>
                  <a:lnTo>
                    <a:pt x="42" y="19"/>
                  </a:lnTo>
                  <a:lnTo>
                    <a:pt x="16" y="19"/>
                  </a:lnTo>
                  <a:lnTo>
                    <a:pt x="4" y="14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1905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71" name="f1-Skala">
            <a:extLst>
              <a:ext uri="{FF2B5EF4-FFF2-40B4-BE49-F238E27FC236}">
                <a16:creationId xmlns:a16="http://schemas.microsoft.com/office/drawing/2014/main" id="{BFB37F5D-0D3A-0F33-FF3C-BC26E55E7D41}"/>
              </a:ext>
            </a:extLst>
          </p:cNvPr>
          <p:cNvGrpSpPr/>
          <p:nvPr/>
        </p:nvGrpSpPr>
        <p:grpSpPr>
          <a:xfrm>
            <a:off x="6394009" y="6251462"/>
            <a:ext cx="5821626" cy="509404"/>
            <a:chOff x="6394009" y="6251462"/>
            <a:chExt cx="5821626" cy="509404"/>
          </a:xfrm>
        </p:grpSpPr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020FAA39-C9A3-2112-4AD2-2487721C5E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8926" y="6259513"/>
              <a:ext cx="4884738" cy="46038"/>
            </a:xfrm>
            <a:custGeom>
              <a:avLst/>
              <a:gdLst>
                <a:gd name="T0" fmla="*/ 14570 w 14998"/>
                <a:gd name="T1" fmla="*/ 0 h 140"/>
                <a:gd name="T2" fmla="*/ 14141 w 14998"/>
                <a:gd name="T3" fmla="*/ 0 h 140"/>
                <a:gd name="T4" fmla="*/ 13713 w 14998"/>
                <a:gd name="T5" fmla="*/ 0 h 140"/>
                <a:gd name="T6" fmla="*/ 13284 w 14998"/>
                <a:gd name="T7" fmla="*/ 0 h 140"/>
                <a:gd name="T8" fmla="*/ 12856 w 14998"/>
                <a:gd name="T9" fmla="*/ 0 h 140"/>
                <a:gd name="T10" fmla="*/ 12427 w 14998"/>
                <a:gd name="T11" fmla="*/ 0 h 140"/>
                <a:gd name="T12" fmla="*/ 11998 w 14998"/>
                <a:gd name="T13" fmla="*/ 0 h 140"/>
                <a:gd name="T14" fmla="*/ 11570 w 14998"/>
                <a:gd name="T15" fmla="*/ 0 h 140"/>
                <a:gd name="T16" fmla="*/ 11141 w 14998"/>
                <a:gd name="T17" fmla="*/ 0 h 140"/>
                <a:gd name="T18" fmla="*/ 10713 w 14998"/>
                <a:gd name="T19" fmla="*/ 0 h 140"/>
                <a:gd name="T20" fmla="*/ 10284 w 14998"/>
                <a:gd name="T21" fmla="*/ 0 h 140"/>
                <a:gd name="T22" fmla="*/ 9856 w 14998"/>
                <a:gd name="T23" fmla="*/ 0 h 140"/>
                <a:gd name="T24" fmla="*/ 9427 w 14998"/>
                <a:gd name="T25" fmla="*/ 0 h 140"/>
                <a:gd name="T26" fmla="*/ 8999 w 14998"/>
                <a:gd name="T27" fmla="*/ 0 h 140"/>
                <a:gd name="T28" fmla="*/ 8570 w 14998"/>
                <a:gd name="T29" fmla="*/ 0 h 140"/>
                <a:gd name="T30" fmla="*/ 8142 w 14998"/>
                <a:gd name="T31" fmla="*/ 0 h 140"/>
                <a:gd name="T32" fmla="*/ 7713 w 14998"/>
                <a:gd name="T33" fmla="*/ 0 h 140"/>
                <a:gd name="T34" fmla="*/ 7285 w 14998"/>
                <a:gd name="T35" fmla="*/ 0 h 140"/>
                <a:gd name="T36" fmla="*/ 6856 w 14998"/>
                <a:gd name="T37" fmla="*/ 0 h 140"/>
                <a:gd name="T38" fmla="*/ 6428 w 14998"/>
                <a:gd name="T39" fmla="*/ 0 h 140"/>
                <a:gd name="T40" fmla="*/ 5999 w 14998"/>
                <a:gd name="T41" fmla="*/ 0 h 140"/>
                <a:gd name="T42" fmla="*/ 5571 w 14998"/>
                <a:gd name="T43" fmla="*/ 0 h 140"/>
                <a:gd name="T44" fmla="*/ 5142 w 14998"/>
                <a:gd name="T45" fmla="*/ 0 h 140"/>
                <a:gd name="T46" fmla="*/ 4714 w 14998"/>
                <a:gd name="T47" fmla="*/ 0 h 140"/>
                <a:gd name="T48" fmla="*/ 4285 w 14998"/>
                <a:gd name="T49" fmla="*/ 0 h 140"/>
                <a:gd name="T50" fmla="*/ 3857 w 14998"/>
                <a:gd name="T51" fmla="*/ 0 h 140"/>
                <a:gd name="T52" fmla="*/ 3428 w 14998"/>
                <a:gd name="T53" fmla="*/ 0 h 140"/>
                <a:gd name="T54" fmla="*/ 3000 w 14998"/>
                <a:gd name="T55" fmla="*/ 0 h 140"/>
                <a:gd name="T56" fmla="*/ 2571 w 14998"/>
                <a:gd name="T57" fmla="*/ 0 h 140"/>
                <a:gd name="T58" fmla="*/ 2143 w 14998"/>
                <a:gd name="T59" fmla="*/ 0 h 140"/>
                <a:gd name="T60" fmla="*/ 1714 w 14998"/>
                <a:gd name="T61" fmla="*/ 0 h 140"/>
                <a:gd name="T62" fmla="*/ 1286 w 14998"/>
                <a:gd name="T63" fmla="*/ 0 h 140"/>
                <a:gd name="T64" fmla="*/ 857 w 14998"/>
                <a:gd name="T65" fmla="*/ 0 h 140"/>
                <a:gd name="T66" fmla="*/ 429 w 14998"/>
                <a:gd name="T67" fmla="*/ 0 h 140"/>
                <a:gd name="T68" fmla="*/ 0 w 14998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98" h="140">
                  <a:moveTo>
                    <a:pt x="14570" y="48"/>
                  </a:moveTo>
                  <a:lnTo>
                    <a:pt x="14570" y="0"/>
                  </a:lnTo>
                  <a:moveTo>
                    <a:pt x="14141" y="48"/>
                  </a:moveTo>
                  <a:lnTo>
                    <a:pt x="14141" y="0"/>
                  </a:lnTo>
                  <a:moveTo>
                    <a:pt x="13713" y="48"/>
                  </a:moveTo>
                  <a:lnTo>
                    <a:pt x="13713" y="0"/>
                  </a:lnTo>
                  <a:moveTo>
                    <a:pt x="13284" y="48"/>
                  </a:moveTo>
                  <a:lnTo>
                    <a:pt x="13284" y="0"/>
                  </a:lnTo>
                  <a:moveTo>
                    <a:pt x="12856" y="140"/>
                  </a:moveTo>
                  <a:lnTo>
                    <a:pt x="12856" y="0"/>
                  </a:lnTo>
                  <a:moveTo>
                    <a:pt x="12427" y="48"/>
                  </a:moveTo>
                  <a:lnTo>
                    <a:pt x="12427" y="0"/>
                  </a:lnTo>
                  <a:moveTo>
                    <a:pt x="11998" y="48"/>
                  </a:moveTo>
                  <a:lnTo>
                    <a:pt x="11998" y="0"/>
                  </a:lnTo>
                  <a:moveTo>
                    <a:pt x="11570" y="48"/>
                  </a:moveTo>
                  <a:lnTo>
                    <a:pt x="11570" y="0"/>
                  </a:lnTo>
                  <a:moveTo>
                    <a:pt x="11141" y="48"/>
                  </a:moveTo>
                  <a:lnTo>
                    <a:pt x="11141" y="0"/>
                  </a:lnTo>
                  <a:moveTo>
                    <a:pt x="10713" y="140"/>
                  </a:moveTo>
                  <a:lnTo>
                    <a:pt x="10713" y="0"/>
                  </a:lnTo>
                  <a:moveTo>
                    <a:pt x="10284" y="48"/>
                  </a:moveTo>
                  <a:lnTo>
                    <a:pt x="10284" y="0"/>
                  </a:lnTo>
                  <a:moveTo>
                    <a:pt x="9856" y="48"/>
                  </a:moveTo>
                  <a:lnTo>
                    <a:pt x="9856" y="0"/>
                  </a:lnTo>
                  <a:moveTo>
                    <a:pt x="9427" y="48"/>
                  </a:moveTo>
                  <a:lnTo>
                    <a:pt x="9427" y="0"/>
                  </a:lnTo>
                  <a:moveTo>
                    <a:pt x="8999" y="48"/>
                  </a:moveTo>
                  <a:lnTo>
                    <a:pt x="8999" y="0"/>
                  </a:lnTo>
                  <a:moveTo>
                    <a:pt x="8570" y="140"/>
                  </a:moveTo>
                  <a:lnTo>
                    <a:pt x="8570" y="0"/>
                  </a:lnTo>
                  <a:moveTo>
                    <a:pt x="8142" y="48"/>
                  </a:moveTo>
                  <a:lnTo>
                    <a:pt x="8142" y="0"/>
                  </a:lnTo>
                  <a:moveTo>
                    <a:pt x="7713" y="48"/>
                  </a:moveTo>
                  <a:lnTo>
                    <a:pt x="7713" y="0"/>
                  </a:lnTo>
                  <a:moveTo>
                    <a:pt x="7285" y="48"/>
                  </a:moveTo>
                  <a:lnTo>
                    <a:pt x="7285" y="0"/>
                  </a:lnTo>
                  <a:moveTo>
                    <a:pt x="6856" y="48"/>
                  </a:moveTo>
                  <a:lnTo>
                    <a:pt x="6856" y="0"/>
                  </a:lnTo>
                  <a:moveTo>
                    <a:pt x="6428" y="140"/>
                  </a:moveTo>
                  <a:lnTo>
                    <a:pt x="6428" y="0"/>
                  </a:lnTo>
                  <a:moveTo>
                    <a:pt x="5999" y="48"/>
                  </a:moveTo>
                  <a:lnTo>
                    <a:pt x="5999" y="0"/>
                  </a:lnTo>
                  <a:moveTo>
                    <a:pt x="5571" y="48"/>
                  </a:moveTo>
                  <a:lnTo>
                    <a:pt x="5571" y="0"/>
                  </a:lnTo>
                  <a:moveTo>
                    <a:pt x="5142" y="48"/>
                  </a:moveTo>
                  <a:lnTo>
                    <a:pt x="5142" y="0"/>
                  </a:lnTo>
                  <a:moveTo>
                    <a:pt x="4714" y="48"/>
                  </a:moveTo>
                  <a:lnTo>
                    <a:pt x="4714" y="0"/>
                  </a:lnTo>
                  <a:moveTo>
                    <a:pt x="4285" y="140"/>
                  </a:moveTo>
                  <a:lnTo>
                    <a:pt x="4285" y="0"/>
                  </a:lnTo>
                  <a:moveTo>
                    <a:pt x="3857" y="48"/>
                  </a:moveTo>
                  <a:lnTo>
                    <a:pt x="3857" y="0"/>
                  </a:lnTo>
                  <a:moveTo>
                    <a:pt x="3428" y="48"/>
                  </a:moveTo>
                  <a:lnTo>
                    <a:pt x="3428" y="0"/>
                  </a:lnTo>
                  <a:moveTo>
                    <a:pt x="3000" y="48"/>
                  </a:moveTo>
                  <a:lnTo>
                    <a:pt x="3000" y="0"/>
                  </a:lnTo>
                  <a:moveTo>
                    <a:pt x="2571" y="48"/>
                  </a:moveTo>
                  <a:lnTo>
                    <a:pt x="2571" y="0"/>
                  </a:lnTo>
                  <a:moveTo>
                    <a:pt x="2143" y="140"/>
                  </a:moveTo>
                  <a:lnTo>
                    <a:pt x="2143" y="0"/>
                  </a:lnTo>
                  <a:moveTo>
                    <a:pt x="1714" y="48"/>
                  </a:moveTo>
                  <a:lnTo>
                    <a:pt x="1714" y="0"/>
                  </a:lnTo>
                  <a:moveTo>
                    <a:pt x="1286" y="48"/>
                  </a:moveTo>
                  <a:lnTo>
                    <a:pt x="1286" y="0"/>
                  </a:lnTo>
                  <a:moveTo>
                    <a:pt x="857" y="48"/>
                  </a:moveTo>
                  <a:lnTo>
                    <a:pt x="857" y="0"/>
                  </a:lnTo>
                  <a:moveTo>
                    <a:pt x="429" y="48"/>
                  </a:moveTo>
                  <a:lnTo>
                    <a:pt x="429" y="0"/>
                  </a:lnTo>
                  <a:moveTo>
                    <a:pt x="0" y="140"/>
                  </a:moveTo>
                  <a:lnTo>
                    <a:pt x="0" y="0"/>
                  </a:lnTo>
                  <a:lnTo>
                    <a:pt x="1499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3" name="f1-Skalenbeschriftung">
              <a:extLst>
                <a:ext uri="{FF2B5EF4-FFF2-40B4-BE49-F238E27FC236}">
                  <a16:creationId xmlns:a16="http://schemas.microsoft.com/office/drawing/2014/main" id="{E89C7ED6-B96D-9B0F-E1A6-A4FADF559DBC}"/>
                </a:ext>
              </a:extLst>
            </p:cNvPr>
            <p:cNvGrpSpPr/>
            <p:nvPr/>
          </p:nvGrpSpPr>
          <p:grpSpPr>
            <a:xfrm>
              <a:off x="6394009" y="6251462"/>
              <a:ext cx="5821626" cy="509404"/>
              <a:chOff x="6394009" y="6251462"/>
              <a:chExt cx="5821626" cy="509404"/>
            </a:xfrm>
          </p:grpSpPr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7C8E2AFB-AC6A-5CD4-998B-11014BC57C39}"/>
                  </a:ext>
                </a:extLst>
              </p:cNvPr>
              <p:cNvSpPr txBox="1"/>
              <p:nvPr/>
            </p:nvSpPr>
            <p:spPr>
              <a:xfrm>
                <a:off x="639400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851E41CB-9ABD-7286-043C-904766FBC98A}"/>
                  </a:ext>
                </a:extLst>
              </p:cNvPr>
              <p:cNvSpPr txBox="1"/>
              <p:nvPr/>
            </p:nvSpPr>
            <p:spPr>
              <a:xfrm>
                <a:off x="7091937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4BC4BBB8-7055-BA57-9ECC-DF95457CF110}"/>
                  </a:ext>
                </a:extLst>
              </p:cNvPr>
              <p:cNvSpPr txBox="1"/>
              <p:nvPr/>
            </p:nvSpPr>
            <p:spPr>
              <a:xfrm>
                <a:off x="7789865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7" name="Textfeld 76">
                <a:extLst>
                  <a:ext uri="{FF2B5EF4-FFF2-40B4-BE49-F238E27FC236}">
                    <a16:creationId xmlns:a16="http://schemas.microsoft.com/office/drawing/2014/main" id="{60A94E33-D8DC-6C34-B603-FCDAD7056B2A}"/>
                  </a:ext>
                </a:extLst>
              </p:cNvPr>
              <p:cNvSpPr txBox="1"/>
              <p:nvPr/>
            </p:nvSpPr>
            <p:spPr>
              <a:xfrm>
                <a:off x="8487793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E9F6055F-6B15-6F89-07C6-C1B411782DE3}"/>
                  </a:ext>
                </a:extLst>
              </p:cNvPr>
              <p:cNvSpPr txBox="1"/>
              <p:nvPr/>
            </p:nvSpPr>
            <p:spPr>
              <a:xfrm>
                <a:off x="9185721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9" name="Textfeld 78">
                <a:extLst>
                  <a:ext uri="{FF2B5EF4-FFF2-40B4-BE49-F238E27FC236}">
                    <a16:creationId xmlns:a16="http://schemas.microsoft.com/office/drawing/2014/main" id="{FD34159B-2FBF-0F63-51D8-D619C4F397A5}"/>
                  </a:ext>
                </a:extLst>
              </p:cNvPr>
              <p:cNvSpPr txBox="1"/>
              <p:nvPr/>
            </p:nvSpPr>
            <p:spPr>
              <a:xfrm>
                <a:off x="988364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C6CD7A16-9A1A-B182-99DF-5CADD1E444D5}"/>
                  </a:ext>
                </a:extLst>
              </p:cNvPr>
              <p:cNvSpPr txBox="1"/>
              <p:nvPr/>
            </p:nvSpPr>
            <p:spPr>
              <a:xfrm>
                <a:off x="1058157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4B013D01-746D-136C-BD4D-BA1F85FD5D15}"/>
                  </a:ext>
                </a:extLst>
              </p:cNvPr>
              <p:cNvSpPr txBox="1"/>
              <p:nvPr/>
            </p:nvSpPr>
            <p:spPr>
              <a:xfrm>
                <a:off x="11543656" y="6251462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8C8440DE-2618-60A7-8279-E59DE80E9A58}"/>
                  </a:ext>
                </a:extLst>
              </p:cNvPr>
              <p:cNvSpPr txBox="1"/>
              <p:nvPr/>
            </p:nvSpPr>
            <p:spPr>
              <a:xfrm>
                <a:off x="8828741" y="6299201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95" name="f2-Peaks">
            <a:extLst>
              <a:ext uri="{FF2B5EF4-FFF2-40B4-BE49-F238E27FC236}">
                <a16:creationId xmlns:a16="http://schemas.microsoft.com/office/drawing/2014/main" id="{489F2656-F7F3-4653-0127-91F032B3FA54}"/>
              </a:ext>
            </a:extLst>
          </p:cNvPr>
          <p:cNvGrpSpPr/>
          <p:nvPr/>
        </p:nvGrpSpPr>
        <p:grpSpPr>
          <a:xfrm>
            <a:off x="3883405" y="1779031"/>
            <a:ext cx="2525080" cy="4637089"/>
            <a:chOff x="3883405" y="1779031"/>
            <a:chExt cx="2525080" cy="4637089"/>
          </a:xfrm>
        </p:grpSpPr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3F019FCA-9D30-28B6-0E96-16D3DE0A2F9C}"/>
                </a:ext>
              </a:extLst>
            </p:cNvPr>
            <p:cNvSpPr txBox="1"/>
            <p:nvPr/>
          </p:nvSpPr>
          <p:spPr>
            <a:xfrm>
              <a:off x="3883405" y="177903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25.74</a:t>
              </a:r>
              <a:endParaRPr lang="de-DE"/>
            </a:p>
          </p:txBody>
        </p: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8E731B80-2FBB-148C-A523-21E2E8D59C68}"/>
                </a:ext>
              </a:extLst>
            </p:cNvPr>
            <p:cNvSpPr txBox="1"/>
            <p:nvPr/>
          </p:nvSpPr>
          <p:spPr>
            <a:xfrm>
              <a:off x="5646738" y="2398475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37.95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7C39EE7D-8492-7542-F551-BC00855A04D7}"/>
                </a:ext>
              </a:extLst>
            </p:cNvPr>
            <p:cNvSpPr txBox="1"/>
            <p:nvPr/>
          </p:nvSpPr>
          <p:spPr>
            <a:xfrm>
              <a:off x="5210938" y="411526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63.66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1250A206-A6E1-8310-9686-694F7D7B478B}"/>
                </a:ext>
              </a:extLst>
            </p:cNvPr>
            <p:cNvSpPr txBox="1"/>
            <p:nvPr/>
          </p:nvSpPr>
          <p:spPr>
            <a:xfrm>
              <a:off x="5509803" y="6046788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87.70</a:t>
              </a:r>
              <a:endParaRPr lang="de-DE"/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D07B7FD8-00C2-151E-BB9C-761D9DBC4F9D}"/>
                </a:ext>
              </a:extLst>
            </p:cNvPr>
            <p:cNvSpPr txBox="1"/>
            <p:nvPr/>
          </p:nvSpPr>
          <p:spPr>
            <a:xfrm>
              <a:off x="5289741" y="554355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81.41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263225AB-6343-036C-98AB-F1FE40D02131}"/>
                </a:ext>
              </a:extLst>
            </p:cNvPr>
            <p:cNvSpPr txBox="1"/>
            <p:nvPr/>
          </p:nvSpPr>
          <p:spPr>
            <a:xfrm>
              <a:off x="5550916" y="518609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latin typeface="Arial" panose="020B0604020202020204" pitchFamily="34" charset="0"/>
                  <a:cs typeface="Arial" panose="020B0604020202020204" pitchFamily="34" charset="0"/>
                </a:rPr>
                <a:t>76.62</a:t>
              </a: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F49F4CB7-EEB3-90B3-0BF5-3D42A366C510}"/>
                </a:ext>
              </a:extLst>
            </p:cNvPr>
            <p:cNvSpPr txBox="1"/>
            <p:nvPr/>
          </p:nvSpPr>
          <p:spPr>
            <a:xfrm>
              <a:off x="5559012" y="4856957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72.42</a:t>
              </a:r>
              <a:endParaRPr lang="de-DE"/>
            </a:p>
          </p:txBody>
        </p: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BFCE84AB-B260-DD41-6445-61B2671BCE31}"/>
                </a:ext>
              </a:extLst>
            </p:cNvPr>
            <p:cNvSpPr txBox="1"/>
            <p:nvPr/>
          </p:nvSpPr>
          <p:spPr>
            <a:xfrm>
              <a:off x="5093875" y="4571078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71.44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f2-Skala">
            <a:extLst>
              <a:ext uri="{FF2B5EF4-FFF2-40B4-BE49-F238E27FC236}">
                <a16:creationId xmlns:a16="http://schemas.microsoft.com/office/drawing/2014/main" id="{67D3E90E-E180-10DA-84C2-E1DBC711A5E1}"/>
              </a:ext>
            </a:extLst>
          </p:cNvPr>
          <p:cNvGrpSpPr/>
          <p:nvPr/>
        </p:nvGrpSpPr>
        <p:grpSpPr>
          <a:xfrm>
            <a:off x="11588751" y="1314450"/>
            <a:ext cx="673210" cy="4879975"/>
            <a:chOff x="11588751" y="1314450"/>
            <a:chExt cx="673210" cy="4879975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7B4620C-A6B8-BE4E-CD49-68B5595DBF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314450"/>
              <a:ext cx="76200" cy="4879975"/>
            </a:xfrm>
            <a:custGeom>
              <a:avLst/>
              <a:gdLst>
                <a:gd name="T0" fmla="*/ 79 w 233"/>
                <a:gd name="T1" fmla="*/ 431 h 15000"/>
                <a:gd name="T2" fmla="*/ 0 w 233"/>
                <a:gd name="T3" fmla="*/ 645 h 15000"/>
                <a:gd name="T4" fmla="*/ 233 w 233"/>
                <a:gd name="T5" fmla="*/ 1073 h 15000"/>
                <a:gd name="T6" fmla="*/ 0 w 233"/>
                <a:gd name="T7" fmla="*/ 1287 h 15000"/>
                <a:gd name="T8" fmla="*/ 79 w 233"/>
                <a:gd name="T9" fmla="*/ 1715 h 15000"/>
                <a:gd name="T10" fmla="*/ 0 w 233"/>
                <a:gd name="T11" fmla="*/ 1929 h 15000"/>
                <a:gd name="T12" fmla="*/ 79 w 233"/>
                <a:gd name="T13" fmla="*/ 2357 h 15000"/>
                <a:gd name="T14" fmla="*/ 0 w 233"/>
                <a:gd name="T15" fmla="*/ 2573 h 15000"/>
                <a:gd name="T16" fmla="*/ 79 w 233"/>
                <a:gd name="T17" fmla="*/ 3002 h 15000"/>
                <a:gd name="T18" fmla="*/ 0 w 233"/>
                <a:gd name="T19" fmla="*/ 3216 h 15000"/>
                <a:gd name="T20" fmla="*/ 79 w 233"/>
                <a:gd name="T21" fmla="*/ 3644 h 15000"/>
                <a:gd name="T22" fmla="*/ 0 w 233"/>
                <a:gd name="T23" fmla="*/ 3858 h 15000"/>
                <a:gd name="T24" fmla="*/ 233 w 233"/>
                <a:gd name="T25" fmla="*/ 4286 h 15000"/>
                <a:gd name="T26" fmla="*/ 0 w 233"/>
                <a:gd name="T27" fmla="*/ 4500 h 15000"/>
                <a:gd name="T28" fmla="*/ 79 w 233"/>
                <a:gd name="T29" fmla="*/ 4928 h 15000"/>
                <a:gd name="T30" fmla="*/ 0 w 233"/>
                <a:gd name="T31" fmla="*/ 5144 h 15000"/>
                <a:gd name="T32" fmla="*/ 79 w 233"/>
                <a:gd name="T33" fmla="*/ 5572 h 15000"/>
                <a:gd name="T34" fmla="*/ 0 w 233"/>
                <a:gd name="T35" fmla="*/ 5787 h 15000"/>
                <a:gd name="T36" fmla="*/ 79 w 233"/>
                <a:gd name="T37" fmla="*/ 6215 h 15000"/>
                <a:gd name="T38" fmla="*/ 0 w 233"/>
                <a:gd name="T39" fmla="*/ 6429 h 15000"/>
                <a:gd name="T40" fmla="*/ 79 w 233"/>
                <a:gd name="T41" fmla="*/ 6857 h 15000"/>
                <a:gd name="T42" fmla="*/ 0 w 233"/>
                <a:gd name="T43" fmla="*/ 7071 h 15000"/>
                <a:gd name="T44" fmla="*/ 233 w 233"/>
                <a:gd name="T45" fmla="*/ 7501 h 15000"/>
                <a:gd name="T46" fmla="*/ 0 w 233"/>
                <a:gd name="T47" fmla="*/ 7715 h 15000"/>
                <a:gd name="T48" fmla="*/ 79 w 233"/>
                <a:gd name="T49" fmla="*/ 8143 h 15000"/>
                <a:gd name="T50" fmla="*/ 0 w 233"/>
                <a:gd name="T51" fmla="*/ 8357 h 15000"/>
                <a:gd name="T52" fmla="*/ 79 w 233"/>
                <a:gd name="T53" fmla="*/ 8786 h 15000"/>
                <a:gd name="T54" fmla="*/ 0 w 233"/>
                <a:gd name="T55" fmla="*/ 9000 h 15000"/>
                <a:gd name="T56" fmla="*/ 79 w 233"/>
                <a:gd name="T57" fmla="*/ 9428 h 15000"/>
                <a:gd name="T58" fmla="*/ 0 w 233"/>
                <a:gd name="T59" fmla="*/ 9642 h 15000"/>
                <a:gd name="T60" fmla="*/ 79 w 233"/>
                <a:gd name="T61" fmla="*/ 10072 h 15000"/>
                <a:gd name="T62" fmla="*/ 0 w 233"/>
                <a:gd name="T63" fmla="*/ 10286 h 15000"/>
                <a:gd name="T64" fmla="*/ 233 w 233"/>
                <a:gd name="T65" fmla="*/ 10714 h 15000"/>
                <a:gd name="T66" fmla="*/ 0 w 233"/>
                <a:gd name="T67" fmla="*/ 10928 h 15000"/>
                <a:gd name="T68" fmla="*/ 79 w 233"/>
                <a:gd name="T69" fmla="*/ 11357 h 15000"/>
                <a:gd name="T70" fmla="*/ 0 w 233"/>
                <a:gd name="T71" fmla="*/ 11571 h 15000"/>
                <a:gd name="T72" fmla="*/ 79 w 233"/>
                <a:gd name="T73" fmla="*/ 11999 h 15000"/>
                <a:gd name="T74" fmla="*/ 0 w 233"/>
                <a:gd name="T75" fmla="*/ 12213 h 15000"/>
                <a:gd name="T76" fmla="*/ 79 w 233"/>
                <a:gd name="T77" fmla="*/ 12643 h 15000"/>
                <a:gd name="T78" fmla="*/ 0 w 233"/>
                <a:gd name="T79" fmla="*/ 12857 h 15000"/>
                <a:gd name="T80" fmla="*/ 79 w 233"/>
                <a:gd name="T81" fmla="*/ 13285 h 15000"/>
                <a:gd name="T82" fmla="*/ 0 w 233"/>
                <a:gd name="T83" fmla="*/ 13499 h 15000"/>
                <a:gd name="T84" fmla="*/ 79 w 233"/>
                <a:gd name="T85" fmla="*/ 14784 h 15000"/>
                <a:gd name="T86" fmla="*/ 0 w 233"/>
                <a:gd name="T87" fmla="*/ 14570 h 15000"/>
                <a:gd name="T88" fmla="*/ 79 w 233"/>
                <a:gd name="T89" fmla="*/ 14142 h 15000"/>
                <a:gd name="T90" fmla="*/ 0 w 233"/>
                <a:gd name="T91" fmla="*/ 13928 h 15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3" h="15000">
                  <a:moveTo>
                    <a:pt x="79" y="217"/>
                  </a:moveTo>
                  <a:lnTo>
                    <a:pt x="0" y="217"/>
                  </a:lnTo>
                  <a:moveTo>
                    <a:pt x="79" y="431"/>
                  </a:moveTo>
                  <a:lnTo>
                    <a:pt x="0" y="431"/>
                  </a:lnTo>
                  <a:moveTo>
                    <a:pt x="79" y="645"/>
                  </a:moveTo>
                  <a:lnTo>
                    <a:pt x="0" y="645"/>
                  </a:lnTo>
                  <a:moveTo>
                    <a:pt x="79" y="859"/>
                  </a:moveTo>
                  <a:lnTo>
                    <a:pt x="0" y="859"/>
                  </a:lnTo>
                  <a:moveTo>
                    <a:pt x="233" y="1073"/>
                  </a:moveTo>
                  <a:lnTo>
                    <a:pt x="0" y="1073"/>
                  </a:lnTo>
                  <a:moveTo>
                    <a:pt x="79" y="1287"/>
                  </a:moveTo>
                  <a:lnTo>
                    <a:pt x="0" y="1287"/>
                  </a:lnTo>
                  <a:moveTo>
                    <a:pt x="79" y="1501"/>
                  </a:moveTo>
                  <a:lnTo>
                    <a:pt x="0" y="1501"/>
                  </a:lnTo>
                  <a:moveTo>
                    <a:pt x="79" y="1715"/>
                  </a:moveTo>
                  <a:lnTo>
                    <a:pt x="0" y="1715"/>
                  </a:lnTo>
                  <a:moveTo>
                    <a:pt x="79" y="1929"/>
                  </a:moveTo>
                  <a:lnTo>
                    <a:pt x="0" y="1929"/>
                  </a:lnTo>
                  <a:moveTo>
                    <a:pt x="233" y="2143"/>
                  </a:moveTo>
                  <a:lnTo>
                    <a:pt x="0" y="2143"/>
                  </a:lnTo>
                  <a:moveTo>
                    <a:pt x="79" y="2357"/>
                  </a:moveTo>
                  <a:lnTo>
                    <a:pt x="0" y="2357"/>
                  </a:lnTo>
                  <a:moveTo>
                    <a:pt x="79" y="2573"/>
                  </a:moveTo>
                  <a:lnTo>
                    <a:pt x="0" y="2573"/>
                  </a:lnTo>
                  <a:moveTo>
                    <a:pt x="79" y="2787"/>
                  </a:moveTo>
                  <a:lnTo>
                    <a:pt x="0" y="2787"/>
                  </a:lnTo>
                  <a:moveTo>
                    <a:pt x="79" y="3002"/>
                  </a:moveTo>
                  <a:lnTo>
                    <a:pt x="0" y="3002"/>
                  </a:lnTo>
                  <a:moveTo>
                    <a:pt x="233" y="3216"/>
                  </a:moveTo>
                  <a:lnTo>
                    <a:pt x="0" y="3216"/>
                  </a:lnTo>
                  <a:moveTo>
                    <a:pt x="79" y="3430"/>
                  </a:moveTo>
                  <a:lnTo>
                    <a:pt x="0" y="3430"/>
                  </a:lnTo>
                  <a:moveTo>
                    <a:pt x="79" y="3644"/>
                  </a:moveTo>
                  <a:lnTo>
                    <a:pt x="0" y="3644"/>
                  </a:lnTo>
                  <a:moveTo>
                    <a:pt x="79" y="3858"/>
                  </a:moveTo>
                  <a:lnTo>
                    <a:pt x="0" y="3858"/>
                  </a:lnTo>
                  <a:moveTo>
                    <a:pt x="79" y="4072"/>
                  </a:moveTo>
                  <a:lnTo>
                    <a:pt x="0" y="4072"/>
                  </a:lnTo>
                  <a:moveTo>
                    <a:pt x="233" y="4286"/>
                  </a:moveTo>
                  <a:lnTo>
                    <a:pt x="0" y="4286"/>
                  </a:lnTo>
                  <a:moveTo>
                    <a:pt x="79" y="4500"/>
                  </a:moveTo>
                  <a:lnTo>
                    <a:pt x="0" y="4500"/>
                  </a:lnTo>
                  <a:moveTo>
                    <a:pt x="79" y="4714"/>
                  </a:moveTo>
                  <a:lnTo>
                    <a:pt x="0" y="4714"/>
                  </a:lnTo>
                  <a:moveTo>
                    <a:pt x="79" y="4928"/>
                  </a:moveTo>
                  <a:lnTo>
                    <a:pt x="0" y="4928"/>
                  </a:lnTo>
                  <a:moveTo>
                    <a:pt x="79" y="5144"/>
                  </a:moveTo>
                  <a:lnTo>
                    <a:pt x="0" y="5144"/>
                  </a:lnTo>
                  <a:moveTo>
                    <a:pt x="233" y="5358"/>
                  </a:moveTo>
                  <a:lnTo>
                    <a:pt x="0" y="5358"/>
                  </a:lnTo>
                  <a:moveTo>
                    <a:pt x="79" y="5572"/>
                  </a:moveTo>
                  <a:lnTo>
                    <a:pt x="0" y="5572"/>
                  </a:lnTo>
                  <a:moveTo>
                    <a:pt x="79" y="5787"/>
                  </a:moveTo>
                  <a:lnTo>
                    <a:pt x="0" y="5787"/>
                  </a:lnTo>
                  <a:moveTo>
                    <a:pt x="79" y="6001"/>
                  </a:moveTo>
                  <a:lnTo>
                    <a:pt x="0" y="6001"/>
                  </a:lnTo>
                  <a:moveTo>
                    <a:pt x="79" y="6215"/>
                  </a:moveTo>
                  <a:lnTo>
                    <a:pt x="0" y="6215"/>
                  </a:lnTo>
                  <a:moveTo>
                    <a:pt x="233" y="6429"/>
                  </a:moveTo>
                  <a:lnTo>
                    <a:pt x="0" y="6429"/>
                  </a:lnTo>
                  <a:moveTo>
                    <a:pt x="79" y="6643"/>
                  </a:moveTo>
                  <a:lnTo>
                    <a:pt x="0" y="6643"/>
                  </a:lnTo>
                  <a:moveTo>
                    <a:pt x="79" y="6857"/>
                  </a:moveTo>
                  <a:lnTo>
                    <a:pt x="0" y="6857"/>
                  </a:lnTo>
                  <a:moveTo>
                    <a:pt x="79" y="7071"/>
                  </a:moveTo>
                  <a:lnTo>
                    <a:pt x="0" y="7071"/>
                  </a:lnTo>
                  <a:moveTo>
                    <a:pt x="79" y="7285"/>
                  </a:moveTo>
                  <a:lnTo>
                    <a:pt x="0" y="7285"/>
                  </a:lnTo>
                  <a:moveTo>
                    <a:pt x="233" y="7501"/>
                  </a:moveTo>
                  <a:lnTo>
                    <a:pt x="0" y="7501"/>
                  </a:lnTo>
                  <a:moveTo>
                    <a:pt x="79" y="7715"/>
                  </a:moveTo>
                  <a:lnTo>
                    <a:pt x="0" y="7715"/>
                  </a:lnTo>
                  <a:moveTo>
                    <a:pt x="79" y="7929"/>
                  </a:moveTo>
                  <a:lnTo>
                    <a:pt x="0" y="7929"/>
                  </a:lnTo>
                  <a:moveTo>
                    <a:pt x="79" y="8143"/>
                  </a:moveTo>
                  <a:lnTo>
                    <a:pt x="0" y="8143"/>
                  </a:lnTo>
                  <a:moveTo>
                    <a:pt x="79" y="8357"/>
                  </a:moveTo>
                  <a:lnTo>
                    <a:pt x="0" y="8357"/>
                  </a:lnTo>
                  <a:moveTo>
                    <a:pt x="233" y="8572"/>
                  </a:moveTo>
                  <a:lnTo>
                    <a:pt x="0" y="8572"/>
                  </a:lnTo>
                  <a:moveTo>
                    <a:pt x="79" y="8786"/>
                  </a:moveTo>
                  <a:lnTo>
                    <a:pt x="0" y="8786"/>
                  </a:lnTo>
                  <a:moveTo>
                    <a:pt x="79" y="9000"/>
                  </a:moveTo>
                  <a:lnTo>
                    <a:pt x="0" y="9000"/>
                  </a:lnTo>
                  <a:moveTo>
                    <a:pt x="79" y="9214"/>
                  </a:moveTo>
                  <a:lnTo>
                    <a:pt x="0" y="9214"/>
                  </a:lnTo>
                  <a:moveTo>
                    <a:pt x="79" y="9428"/>
                  </a:moveTo>
                  <a:lnTo>
                    <a:pt x="0" y="9428"/>
                  </a:lnTo>
                  <a:moveTo>
                    <a:pt x="233" y="9642"/>
                  </a:moveTo>
                  <a:lnTo>
                    <a:pt x="0" y="9642"/>
                  </a:lnTo>
                  <a:moveTo>
                    <a:pt x="79" y="9856"/>
                  </a:moveTo>
                  <a:lnTo>
                    <a:pt x="0" y="9856"/>
                  </a:lnTo>
                  <a:moveTo>
                    <a:pt x="79" y="10072"/>
                  </a:moveTo>
                  <a:lnTo>
                    <a:pt x="0" y="10072"/>
                  </a:lnTo>
                  <a:moveTo>
                    <a:pt x="79" y="10286"/>
                  </a:moveTo>
                  <a:lnTo>
                    <a:pt x="0" y="10286"/>
                  </a:lnTo>
                  <a:moveTo>
                    <a:pt x="79" y="10500"/>
                  </a:moveTo>
                  <a:lnTo>
                    <a:pt x="0" y="10500"/>
                  </a:lnTo>
                  <a:moveTo>
                    <a:pt x="233" y="10714"/>
                  </a:moveTo>
                  <a:lnTo>
                    <a:pt x="0" y="10714"/>
                  </a:lnTo>
                  <a:moveTo>
                    <a:pt x="79" y="10928"/>
                  </a:moveTo>
                  <a:lnTo>
                    <a:pt x="0" y="10928"/>
                  </a:lnTo>
                  <a:moveTo>
                    <a:pt x="79" y="11143"/>
                  </a:moveTo>
                  <a:lnTo>
                    <a:pt x="0" y="11143"/>
                  </a:lnTo>
                  <a:moveTo>
                    <a:pt x="79" y="11357"/>
                  </a:moveTo>
                  <a:lnTo>
                    <a:pt x="0" y="11357"/>
                  </a:lnTo>
                  <a:moveTo>
                    <a:pt x="79" y="11571"/>
                  </a:moveTo>
                  <a:lnTo>
                    <a:pt x="0" y="11571"/>
                  </a:lnTo>
                  <a:moveTo>
                    <a:pt x="233" y="11785"/>
                  </a:moveTo>
                  <a:lnTo>
                    <a:pt x="0" y="11785"/>
                  </a:lnTo>
                  <a:moveTo>
                    <a:pt x="79" y="11999"/>
                  </a:moveTo>
                  <a:lnTo>
                    <a:pt x="0" y="11999"/>
                  </a:lnTo>
                  <a:moveTo>
                    <a:pt x="79" y="12213"/>
                  </a:moveTo>
                  <a:lnTo>
                    <a:pt x="0" y="12213"/>
                  </a:lnTo>
                  <a:moveTo>
                    <a:pt x="79" y="12429"/>
                  </a:moveTo>
                  <a:lnTo>
                    <a:pt x="0" y="12429"/>
                  </a:lnTo>
                  <a:moveTo>
                    <a:pt x="79" y="12643"/>
                  </a:moveTo>
                  <a:lnTo>
                    <a:pt x="0" y="12643"/>
                  </a:lnTo>
                  <a:moveTo>
                    <a:pt x="233" y="12857"/>
                  </a:moveTo>
                  <a:lnTo>
                    <a:pt x="0" y="12857"/>
                  </a:lnTo>
                  <a:moveTo>
                    <a:pt x="79" y="13071"/>
                  </a:moveTo>
                  <a:lnTo>
                    <a:pt x="0" y="13071"/>
                  </a:lnTo>
                  <a:moveTo>
                    <a:pt x="79" y="13285"/>
                  </a:moveTo>
                  <a:lnTo>
                    <a:pt x="0" y="13285"/>
                  </a:lnTo>
                  <a:moveTo>
                    <a:pt x="79" y="13499"/>
                  </a:moveTo>
                  <a:lnTo>
                    <a:pt x="0" y="13499"/>
                  </a:lnTo>
                  <a:moveTo>
                    <a:pt x="79" y="13713"/>
                  </a:moveTo>
                  <a:lnTo>
                    <a:pt x="0" y="13713"/>
                  </a:lnTo>
                  <a:moveTo>
                    <a:pt x="79" y="14784"/>
                  </a:moveTo>
                  <a:lnTo>
                    <a:pt x="0" y="14784"/>
                  </a:lnTo>
                  <a:moveTo>
                    <a:pt x="79" y="14570"/>
                  </a:moveTo>
                  <a:lnTo>
                    <a:pt x="0" y="14570"/>
                  </a:lnTo>
                  <a:moveTo>
                    <a:pt x="79" y="14356"/>
                  </a:moveTo>
                  <a:lnTo>
                    <a:pt x="0" y="14356"/>
                  </a:lnTo>
                  <a:moveTo>
                    <a:pt x="79" y="14142"/>
                  </a:moveTo>
                  <a:lnTo>
                    <a:pt x="0" y="14142"/>
                  </a:lnTo>
                  <a:moveTo>
                    <a:pt x="233" y="13928"/>
                  </a:moveTo>
                  <a:lnTo>
                    <a:pt x="0" y="13928"/>
                  </a:lnTo>
                  <a:moveTo>
                    <a:pt x="0" y="15000"/>
                  </a:move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03" name="f2-Skalenbeschriftung">
              <a:extLst>
                <a:ext uri="{FF2B5EF4-FFF2-40B4-BE49-F238E27FC236}">
                  <a16:creationId xmlns:a16="http://schemas.microsoft.com/office/drawing/2014/main" id="{177B709F-40DD-FFD3-7F88-AAC2E24758BC}"/>
                </a:ext>
              </a:extLst>
            </p:cNvPr>
            <p:cNvGrpSpPr/>
            <p:nvPr/>
          </p:nvGrpSpPr>
          <p:grpSpPr>
            <a:xfrm>
              <a:off x="11626851" y="1826990"/>
              <a:ext cx="635110" cy="3857294"/>
              <a:chOff x="11626851" y="1826990"/>
              <a:chExt cx="635110" cy="3857294"/>
            </a:xfrm>
          </p:grpSpPr>
          <p:sp>
            <p:nvSpPr>
              <p:cNvPr id="96" name="Textfeld 95">
                <a:extLst>
                  <a:ext uri="{FF2B5EF4-FFF2-40B4-BE49-F238E27FC236}">
                    <a16:creationId xmlns:a16="http://schemas.microsoft.com/office/drawing/2014/main" id="{0EF5894B-8AAE-25FF-A8CC-3B130ABD15FA}"/>
                  </a:ext>
                </a:extLst>
              </p:cNvPr>
              <p:cNvSpPr txBox="1"/>
              <p:nvPr/>
            </p:nvSpPr>
            <p:spPr>
              <a:xfrm>
                <a:off x="11672888" y="182699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97" name="Textfeld 96">
                <a:extLst>
                  <a:ext uri="{FF2B5EF4-FFF2-40B4-BE49-F238E27FC236}">
                    <a16:creationId xmlns:a16="http://schemas.microsoft.com/office/drawing/2014/main" id="{A8C83BD2-37A7-983B-565C-128C5604A503}"/>
                  </a:ext>
                </a:extLst>
              </p:cNvPr>
              <p:cNvSpPr txBox="1"/>
              <p:nvPr/>
            </p:nvSpPr>
            <p:spPr>
              <a:xfrm>
                <a:off x="11672888" y="252458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98" name="Textfeld 97">
                <a:extLst>
                  <a:ext uri="{FF2B5EF4-FFF2-40B4-BE49-F238E27FC236}">
                    <a16:creationId xmlns:a16="http://schemas.microsoft.com/office/drawing/2014/main" id="{C9A24B89-B0C9-1046-56FF-6225E1071A1E}"/>
                  </a:ext>
                </a:extLst>
              </p:cNvPr>
              <p:cNvSpPr txBox="1"/>
              <p:nvPr/>
            </p:nvSpPr>
            <p:spPr>
              <a:xfrm>
                <a:off x="11703230" y="322217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50</a:t>
                </a:r>
              </a:p>
            </p:txBody>
          </p:sp>
          <p:sp>
            <p:nvSpPr>
              <p:cNvPr id="99" name="Textfeld 98">
                <a:extLst>
                  <a:ext uri="{FF2B5EF4-FFF2-40B4-BE49-F238E27FC236}">
                    <a16:creationId xmlns:a16="http://schemas.microsoft.com/office/drawing/2014/main" id="{FA507A49-041E-EFCC-33D4-CE71FFBED7CF}"/>
                  </a:ext>
                </a:extLst>
              </p:cNvPr>
              <p:cNvSpPr txBox="1"/>
              <p:nvPr/>
            </p:nvSpPr>
            <p:spPr>
              <a:xfrm>
                <a:off x="11672888" y="3919766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00" name="Textfeld 99">
                <a:extLst>
                  <a:ext uri="{FF2B5EF4-FFF2-40B4-BE49-F238E27FC236}">
                    <a16:creationId xmlns:a16="http://schemas.microsoft.com/office/drawing/2014/main" id="{0C9FD852-D8A2-1B3B-CD65-A9BCFD18DFB4}"/>
                  </a:ext>
                </a:extLst>
              </p:cNvPr>
              <p:cNvSpPr txBox="1"/>
              <p:nvPr/>
            </p:nvSpPr>
            <p:spPr>
              <a:xfrm>
                <a:off x="11672888" y="461735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AC03A871-FE64-B092-D72B-D9D9D9BCC659}"/>
                  </a:ext>
                </a:extLst>
              </p:cNvPr>
              <p:cNvSpPr txBox="1"/>
              <p:nvPr/>
            </p:nvSpPr>
            <p:spPr>
              <a:xfrm>
                <a:off x="11672888" y="531495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54992B2A-9992-F503-1581-D627200D3AE8}"/>
                  </a:ext>
                </a:extLst>
              </p:cNvPr>
              <p:cNvSpPr txBox="1"/>
              <p:nvPr/>
            </p:nvSpPr>
            <p:spPr>
              <a:xfrm>
                <a:off x="11626851" y="3564016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043FB714-BBC9-C8AA-9878-9DCB219BF35D}"/>
              </a:ext>
            </a:extLst>
          </p:cNvPr>
          <p:cNvSpPr txBox="1"/>
          <p:nvPr/>
        </p:nvSpPr>
        <p:spPr>
          <a:xfrm>
            <a:off x="675051" y="2782669"/>
            <a:ext cx="322716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HSQC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recorded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600.40/150.98</a:t>
            </a:r>
            <a:r>
              <a:rPr lang="de-DE" dirty="0"/>
              <a:t> MHz</a:t>
            </a:r>
          </a:p>
        </p:txBody>
      </p:sp>
    </p:spTree>
    <p:extLst>
      <p:ext uri="{BB962C8B-B14F-4D97-AF65-F5344CB8AC3E}">
        <p14:creationId xmlns:p14="http://schemas.microsoft.com/office/powerpoint/2010/main" val="282115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ahmen voll">
            <a:extLst>
              <a:ext uri="{FF2B5EF4-FFF2-40B4-BE49-F238E27FC236}">
                <a16:creationId xmlns:a16="http://schemas.microsoft.com/office/drawing/2014/main" id="{4C581752-E892-DE7C-3E52-F435F728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21" name="Kreuzpeaks voll">
            <a:extLst>
              <a:ext uri="{FF2B5EF4-FFF2-40B4-BE49-F238E27FC236}">
                <a16:creationId xmlns:a16="http://schemas.microsoft.com/office/drawing/2014/main" id="{1B7FA0E6-3E65-8E44-B443-A003306367C0}"/>
              </a:ext>
            </a:extLst>
          </p:cNvPr>
          <p:cNvGrpSpPr/>
          <p:nvPr/>
        </p:nvGrpSpPr>
        <p:grpSpPr>
          <a:xfrm>
            <a:off x="1227138" y="2276475"/>
            <a:ext cx="3979863" cy="3794126"/>
            <a:chOff x="1227138" y="2276475"/>
            <a:chExt cx="3979863" cy="3794126"/>
          </a:xfrm>
        </p:grpSpPr>
        <p:sp>
          <p:nvSpPr>
            <p:cNvPr id="12" name="Level1 voll">
              <a:extLst>
                <a:ext uri="{FF2B5EF4-FFF2-40B4-BE49-F238E27FC236}">
                  <a16:creationId xmlns:a16="http://schemas.microsoft.com/office/drawing/2014/main" id="{AE6F9A8C-8757-010A-F47C-4ADFCD72B9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7138" y="2297113"/>
              <a:ext cx="3979863" cy="3773488"/>
            </a:xfrm>
            <a:custGeom>
              <a:avLst/>
              <a:gdLst>
                <a:gd name="T0" fmla="*/ 3799 w 12221"/>
                <a:gd name="T1" fmla="*/ 11509 h 11596"/>
                <a:gd name="T2" fmla="*/ 3899 w 12221"/>
                <a:gd name="T3" fmla="*/ 11487 h 11596"/>
                <a:gd name="T4" fmla="*/ 3946 w 12221"/>
                <a:gd name="T5" fmla="*/ 11581 h 11596"/>
                <a:gd name="T6" fmla="*/ 511 w 12221"/>
                <a:gd name="T7" fmla="*/ 11517 h 11596"/>
                <a:gd name="T8" fmla="*/ 630 w 12221"/>
                <a:gd name="T9" fmla="*/ 11521 h 11596"/>
                <a:gd name="T10" fmla="*/ 559 w 12221"/>
                <a:gd name="T11" fmla="*/ 11593 h 11596"/>
                <a:gd name="T12" fmla="*/ 3152 w 12221"/>
                <a:gd name="T13" fmla="*/ 11540 h 11596"/>
                <a:gd name="T14" fmla="*/ 3207 w 12221"/>
                <a:gd name="T15" fmla="*/ 11540 h 11596"/>
                <a:gd name="T16" fmla="*/ 12047 w 12221"/>
                <a:gd name="T17" fmla="*/ 11047 h 11596"/>
                <a:gd name="T18" fmla="*/ 3587 w 12221"/>
                <a:gd name="T19" fmla="*/ 10380 h 11596"/>
                <a:gd name="T20" fmla="*/ 41 w 12221"/>
                <a:gd name="T21" fmla="*/ 10399 h 11596"/>
                <a:gd name="T22" fmla="*/ 95 w 12221"/>
                <a:gd name="T23" fmla="*/ 10380 h 11596"/>
                <a:gd name="T24" fmla="*/ 2187 w 12221"/>
                <a:gd name="T25" fmla="*/ 9536 h 11596"/>
                <a:gd name="T26" fmla="*/ 2147 w 12221"/>
                <a:gd name="T27" fmla="*/ 9448 h 11596"/>
                <a:gd name="T28" fmla="*/ 2266 w 12221"/>
                <a:gd name="T29" fmla="*/ 9513 h 11596"/>
                <a:gd name="T30" fmla="*/ 3818 w 12221"/>
                <a:gd name="T31" fmla="*/ 9536 h 11596"/>
                <a:gd name="T32" fmla="*/ 3851 w 12221"/>
                <a:gd name="T33" fmla="*/ 9422 h 11596"/>
                <a:gd name="T34" fmla="*/ 3911 w 12221"/>
                <a:gd name="T35" fmla="*/ 9513 h 11596"/>
                <a:gd name="T36" fmla="*/ 24 w 12221"/>
                <a:gd name="T37" fmla="*/ 9509 h 11596"/>
                <a:gd name="T38" fmla="*/ 93 w 12221"/>
                <a:gd name="T39" fmla="*/ 9448 h 11596"/>
                <a:gd name="T40" fmla="*/ 136 w 12221"/>
                <a:gd name="T41" fmla="*/ 9509 h 11596"/>
                <a:gd name="T42" fmla="*/ 160 w 12221"/>
                <a:gd name="T43" fmla="*/ 9517 h 11596"/>
                <a:gd name="T44" fmla="*/ 2948 w 12221"/>
                <a:gd name="T45" fmla="*/ 9471 h 11596"/>
                <a:gd name="T46" fmla="*/ 3958 w 12221"/>
                <a:gd name="T47" fmla="*/ 9467 h 11596"/>
                <a:gd name="T48" fmla="*/ 2114 w 12221"/>
                <a:gd name="T49" fmla="*/ 8695 h 11596"/>
                <a:gd name="T50" fmla="*/ 2218 w 12221"/>
                <a:gd name="T51" fmla="*/ 8642 h 11596"/>
                <a:gd name="T52" fmla="*/ 2275 w 12221"/>
                <a:gd name="T53" fmla="*/ 8725 h 11596"/>
                <a:gd name="T54" fmla="*/ 0 w 12221"/>
                <a:gd name="T55" fmla="*/ 8695 h 11596"/>
                <a:gd name="T56" fmla="*/ 122 w 12221"/>
                <a:gd name="T57" fmla="*/ 8668 h 11596"/>
                <a:gd name="T58" fmla="*/ 41 w 12221"/>
                <a:gd name="T59" fmla="*/ 8755 h 11596"/>
                <a:gd name="T60" fmla="*/ 183 w 12221"/>
                <a:gd name="T61" fmla="*/ 8698 h 11596"/>
                <a:gd name="T62" fmla="*/ 3345 w 12221"/>
                <a:gd name="T63" fmla="*/ 8668 h 11596"/>
                <a:gd name="T64" fmla="*/ 3414 w 12221"/>
                <a:gd name="T65" fmla="*/ 8695 h 11596"/>
                <a:gd name="T66" fmla="*/ 3343 w 12221"/>
                <a:gd name="T67" fmla="*/ 8725 h 11596"/>
                <a:gd name="T68" fmla="*/ 4248 w 12221"/>
                <a:gd name="T69" fmla="*/ 8725 h 11596"/>
                <a:gd name="T70" fmla="*/ 4324 w 12221"/>
                <a:gd name="T71" fmla="*/ 8660 h 11596"/>
                <a:gd name="T72" fmla="*/ 4312 w 12221"/>
                <a:gd name="T73" fmla="*/ 8710 h 11596"/>
                <a:gd name="T74" fmla="*/ 4388 w 12221"/>
                <a:gd name="T75" fmla="*/ 8695 h 11596"/>
                <a:gd name="T76" fmla="*/ 3523 w 12221"/>
                <a:gd name="T77" fmla="*/ 8679 h 11596"/>
                <a:gd name="T78" fmla="*/ 3117 w 12221"/>
                <a:gd name="T79" fmla="*/ 8551 h 11596"/>
                <a:gd name="T80" fmla="*/ 3148 w 12221"/>
                <a:gd name="T81" fmla="*/ 8479 h 11596"/>
                <a:gd name="T82" fmla="*/ 3138 w 12221"/>
                <a:gd name="T83" fmla="*/ 8551 h 11596"/>
                <a:gd name="T84" fmla="*/ 3005 w 12221"/>
                <a:gd name="T85" fmla="*/ 8494 h 11596"/>
                <a:gd name="T86" fmla="*/ 2960 w 12221"/>
                <a:gd name="T87" fmla="*/ 8535 h 11596"/>
                <a:gd name="T88" fmla="*/ 3126 w 12221"/>
                <a:gd name="T89" fmla="*/ 7130 h 11596"/>
                <a:gd name="T90" fmla="*/ 3136 w 12221"/>
                <a:gd name="T91" fmla="*/ 7005 h 11596"/>
                <a:gd name="T92" fmla="*/ 3250 w 12221"/>
                <a:gd name="T93" fmla="*/ 7069 h 11596"/>
                <a:gd name="T94" fmla="*/ 3148 w 12221"/>
                <a:gd name="T95" fmla="*/ 7145 h 11596"/>
                <a:gd name="T96" fmla="*/ 2594 w 12221"/>
                <a:gd name="T97" fmla="*/ 7035 h 11596"/>
                <a:gd name="T98" fmla="*/ 2618 w 12221"/>
                <a:gd name="T99" fmla="*/ 7073 h 11596"/>
                <a:gd name="T100" fmla="*/ 2767 w 12221"/>
                <a:gd name="T101" fmla="*/ 7069 h 11596"/>
                <a:gd name="T102" fmla="*/ 3642 w 12221"/>
                <a:gd name="T103" fmla="*/ 7047 h 11596"/>
                <a:gd name="T104" fmla="*/ 2791 w 12221"/>
                <a:gd name="T105" fmla="*/ 7069 h 11596"/>
                <a:gd name="T106" fmla="*/ 12064 w 12221"/>
                <a:gd name="T107" fmla="*/ 2383 h 11596"/>
                <a:gd name="T108" fmla="*/ 11990 w 12221"/>
                <a:gd name="T109" fmla="*/ 2285 h 11596"/>
                <a:gd name="T110" fmla="*/ 12109 w 12221"/>
                <a:gd name="T111" fmla="*/ 2163 h 11596"/>
                <a:gd name="T112" fmla="*/ 12192 w 12221"/>
                <a:gd name="T113" fmla="*/ 2334 h 11596"/>
                <a:gd name="T114" fmla="*/ 12097 w 12221"/>
                <a:gd name="T115" fmla="*/ 2398 h 11596"/>
                <a:gd name="T116" fmla="*/ 29 w 12221"/>
                <a:gd name="T117" fmla="*/ 2216 h 11596"/>
                <a:gd name="T118" fmla="*/ 124 w 12221"/>
                <a:gd name="T119" fmla="*/ 2254 h 11596"/>
                <a:gd name="T120" fmla="*/ 100 w 12221"/>
                <a:gd name="T121" fmla="*/ 2353 h 11596"/>
                <a:gd name="T122" fmla="*/ 4773 w 12221"/>
                <a:gd name="T123" fmla="*/ 19 h 1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21" h="11596">
                  <a:moveTo>
                    <a:pt x="3887" y="11596"/>
                  </a:moveTo>
                  <a:lnTo>
                    <a:pt x="3865" y="11596"/>
                  </a:lnTo>
                  <a:lnTo>
                    <a:pt x="3854" y="11581"/>
                  </a:lnTo>
                  <a:lnTo>
                    <a:pt x="3842" y="11581"/>
                  </a:lnTo>
                  <a:lnTo>
                    <a:pt x="3830" y="11593"/>
                  </a:lnTo>
                  <a:lnTo>
                    <a:pt x="3806" y="11593"/>
                  </a:lnTo>
                  <a:lnTo>
                    <a:pt x="3794" y="11570"/>
                  </a:lnTo>
                  <a:lnTo>
                    <a:pt x="3785" y="11540"/>
                  </a:lnTo>
                  <a:lnTo>
                    <a:pt x="3794" y="11517"/>
                  </a:lnTo>
                  <a:lnTo>
                    <a:pt x="3799" y="11509"/>
                  </a:lnTo>
                  <a:lnTo>
                    <a:pt x="3806" y="11494"/>
                  </a:lnTo>
                  <a:lnTo>
                    <a:pt x="3818" y="11490"/>
                  </a:lnTo>
                  <a:lnTo>
                    <a:pt x="3830" y="11490"/>
                  </a:lnTo>
                  <a:lnTo>
                    <a:pt x="3842" y="11506"/>
                  </a:lnTo>
                  <a:lnTo>
                    <a:pt x="3854" y="11502"/>
                  </a:lnTo>
                  <a:lnTo>
                    <a:pt x="3865" y="11483"/>
                  </a:lnTo>
                  <a:lnTo>
                    <a:pt x="3877" y="11475"/>
                  </a:lnTo>
                  <a:lnTo>
                    <a:pt x="3889" y="11471"/>
                  </a:lnTo>
                  <a:lnTo>
                    <a:pt x="3894" y="11483"/>
                  </a:lnTo>
                  <a:lnTo>
                    <a:pt x="3899" y="11487"/>
                  </a:lnTo>
                  <a:lnTo>
                    <a:pt x="3911" y="11509"/>
                  </a:lnTo>
                  <a:lnTo>
                    <a:pt x="3923" y="11513"/>
                  </a:lnTo>
                  <a:lnTo>
                    <a:pt x="3930" y="11509"/>
                  </a:lnTo>
                  <a:lnTo>
                    <a:pt x="3949" y="11509"/>
                  </a:lnTo>
                  <a:lnTo>
                    <a:pt x="3958" y="11517"/>
                  </a:lnTo>
                  <a:lnTo>
                    <a:pt x="3972" y="11540"/>
                  </a:lnTo>
                  <a:lnTo>
                    <a:pt x="3970" y="11543"/>
                  </a:lnTo>
                  <a:lnTo>
                    <a:pt x="3965" y="11570"/>
                  </a:lnTo>
                  <a:lnTo>
                    <a:pt x="3958" y="11578"/>
                  </a:lnTo>
                  <a:lnTo>
                    <a:pt x="3946" y="11581"/>
                  </a:lnTo>
                  <a:lnTo>
                    <a:pt x="3934" y="11581"/>
                  </a:lnTo>
                  <a:lnTo>
                    <a:pt x="3923" y="11578"/>
                  </a:lnTo>
                  <a:lnTo>
                    <a:pt x="3911" y="11581"/>
                  </a:lnTo>
                  <a:lnTo>
                    <a:pt x="3899" y="11596"/>
                  </a:lnTo>
                  <a:lnTo>
                    <a:pt x="3887" y="11596"/>
                  </a:lnTo>
                  <a:close/>
                  <a:moveTo>
                    <a:pt x="511" y="11570"/>
                  </a:moveTo>
                  <a:lnTo>
                    <a:pt x="500" y="11547"/>
                  </a:lnTo>
                  <a:lnTo>
                    <a:pt x="492" y="11540"/>
                  </a:lnTo>
                  <a:lnTo>
                    <a:pt x="500" y="11532"/>
                  </a:lnTo>
                  <a:lnTo>
                    <a:pt x="511" y="11517"/>
                  </a:lnTo>
                  <a:lnTo>
                    <a:pt x="519" y="11509"/>
                  </a:lnTo>
                  <a:lnTo>
                    <a:pt x="523" y="11494"/>
                  </a:lnTo>
                  <a:lnTo>
                    <a:pt x="535" y="11483"/>
                  </a:lnTo>
                  <a:lnTo>
                    <a:pt x="547" y="11487"/>
                  </a:lnTo>
                  <a:lnTo>
                    <a:pt x="559" y="11498"/>
                  </a:lnTo>
                  <a:lnTo>
                    <a:pt x="571" y="11498"/>
                  </a:lnTo>
                  <a:lnTo>
                    <a:pt x="595" y="11490"/>
                  </a:lnTo>
                  <a:lnTo>
                    <a:pt x="607" y="11494"/>
                  </a:lnTo>
                  <a:lnTo>
                    <a:pt x="618" y="11509"/>
                  </a:lnTo>
                  <a:lnTo>
                    <a:pt x="630" y="11521"/>
                  </a:lnTo>
                  <a:lnTo>
                    <a:pt x="642" y="11536"/>
                  </a:lnTo>
                  <a:lnTo>
                    <a:pt x="645" y="11540"/>
                  </a:lnTo>
                  <a:lnTo>
                    <a:pt x="642" y="11543"/>
                  </a:lnTo>
                  <a:lnTo>
                    <a:pt x="630" y="11566"/>
                  </a:lnTo>
                  <a:lnTo>
                    <a:pt x="628" y="11570"/>
                  </a:lnTo>
                  <a:lnTo>
                    <a:pt x="618" y="11581"/>
                  </a:lnTo>
                  <a:lnTo>
                    <a:pt x="607" y="11589"/>
                  </a:lnTo>
                  <a:lnTo>
                    <a:pt x="595" y="11593"/>
                  </a:lnTo>
                  <a:lnTo>
                    <a:pt x="571" y="11585"/>
                  </a:lnTo>
                  <a:lnTo>
                    <a:pt x="559" y="11593"/>
                  </a:lnTo>
                  <a:lnTo>
                    <a:pt x="547" y="11596"/>
                  </a:lnTo>
                  <a:lnTo>
                    <a:pt x="535" y="11596"/>
                  </a:lnTo>
                  <a:lnTo>
                    <a:pt x="523" y="11589"/>
                  </a:lnTo>
                  <a:lnTo>
                    <a:pt x="511" y="11570"/>
                  </a:lnTo>
                  <a:close/>
                  <a:moveTo>
                    <a:pt x="3117" y="11570"/>
                  </a:moveTo>
                  <a:lnTo>
                    <a:pt x="3112" y="11540"/>
                  </a:lnTo>
                  <a:lnTo>
                    <a:pt x="3124" y="11517"/>
                  </a:lnTo>
                  <a:lnTo>
                    <a:pt x="3136" y="11517"/>
                  </a:lnTo>
                  <a:lnTo>
                    <a:pt x="3148" y="11536"/>
                  </a:lnTo>
                  <a:lnTo>
                    <a:pt x="3152" y="11540"/>
                  </a:lnTo>
                  <a:lnTo>
                    <a:pt x="3148" y="11543"/>
                  </a:lnTo>
                  <a:lnTo>
                    <a:pt x="3138" y="11570"/>
                  </a:lnTo>
                  <a:lnTo>
                    <a:pt x="3136" y="11574"/>
                  </a:lnTo>
                  <a:lnTo>
                    <a:pt x="3124" y="11581"/>
                  </a:lnTo>
                  <a:lnTo>
                    <a:pt x="3117" y="11570"/>
                  </a:lnTo>
                  <a:close/>
                  <a:moveTo>
                    <a:pt x="3167" y="11540"/>
                  </a:moveTo>
                  <a:lnTo>
                    <a:pt x="3171" y="11536"/>
                  </a:lnTo>
                  <a:lnTo>
                    <a:pt x="3183" y="11532"/>
                  </a:lnTo>
                  <a:lnTo>
                    <a:pt x="3195" y="11524"/>
                  </a:lnTo>
                  <a:lnTo>
                    <a:pt x="3207" y="11540"/>
                  </a:lnTo>
                  <a:lnTo>
                    <a:pt x="3195" y="11562"/>
                  </a:lnTo>
                  <a:lnTo>
                    <a:pt x="3183" y="11547"/>
                  </a:lnTo>
                  <a:lnTo>
                    <a:pt x="3171" y="11547"/>
                  </a:lnTo>
                  <a:lnTo>
                    <a:pt x="3167" y="11540"/>
                  </a:lnTo>
                  <a:close/>
                  <a:moveTo>
                    <a:pt x="24" y="11509"/>
                  </a:moveTo>
                  <a:lnTo>
                    <a:pt x="29" y="11494"/>
                  </a:lnTo>
                  <a:lnTo>
                    <a:pt x="31" y="11509"/>
                  </a:lnTo>
                  <a:lnTo>
                    <a:pt x="29" y="11521"/>
                  </a:lnTo>
                  <a:lnTo>
                    <a:pt x="24" y="11509"/>
                  </a:lnTo>
                  <a:close/>
                  <a:moveTo>
                    <a:pt x="12047" y="11047"/>
                  </a:moveTo>
                  <a:lnTo>
                    <a:pt x="12052" y="11040"/>
                  </a:lnTo>
                  <a:lnTo>
                    <a:pt x="12057" y="11047"/>
                  </a:lnTo>
                  <a:lnTo>
                    <a:pt x="12052" y="11051"/>
                  </a:lnTo>
                  <a:lnTo>
                    <a:pt x="12047" y="11047"/>
                  </a:lnTo>
                  <a:close/>
                  <a:moveTo>
                    <a:pt x="3559" y="10407"/>
                  </a:moveTo>
                  <a:lnTo>
                    <a:pt x="3549" y="10380"/>
                  </a:lnTo>
                  <a:lnTo>
                    <a:pt x="3559" y="10369"/>
                  </a:lnTo>
                  <a:lnTo>
                    <a:pt x="3571" y="10361"/>
                  </a:lnTo>
                  <a:lnTo>
                    <a:pt x="3583" y="10373"/>
                  </a:lnTo>
                  <a:lnTo>
                    <a:pt x="3587" y="10380"/>
                  </a:lnTo>
                  <a:lnTo>
                    <a:pt x="3583" y="10407"/>
                  </a:lnTo>
                  <a:lnTo>
                    <a:pt x="3571" y="10418"/>
                  </a:lnTo>
                  <a:lnTo>
                    <a:pt x="3559" y="10407"/>
                  </a:lnTo>
                  <a:close/>
                  <a:moveTo>
                    <a:pt x="34" y="10380"/>
                  </a:moveTo>
                  <a:lnTo>
                    <a:pt x="41" y="10354"/>
                  </a:lnTo>
                  <a:lnTo>
                    <a:pt x="53" y="10358"/>
                  </a:lnTo>
                  <a:lnTo>
                    <a:pt x="65" y="10365"/>
                  </a:lnTo>
                  <a:lnTo>
                    <a:pt x="69" y="10380"/>
                  </a:lnTo>
                  <a:lnTo>
                    <a:pt x="65" y="10392"/>
                  </a:lnTo>
                  <a:lnTo>
                    <a:pt x="41" y="10399"/>
                  </a:lnTo>
                  <a:lnTo>
                    <a:pt x="34" y="10380"/>
                  </a:lnTo>
                  <a:close/>
                  <a:moveTo>
                    <a:pt x="95" y="10380"/>
                  </a:moveTo>
                  <a:lnTo>
                    <a:pt x="100" y="10358"/>
                  </a:lnTo>
                  <a:lnTo>
                    <a:pt x="112" y="10350"/>
                  </a:lnTo>
                  <a:lnTo>
                    <a:pt x="124" y="10358"/>
                  </a:lnTo>
                  <a:lnTo>
                    <a:pt x="136" y="10380"/>
                  </a:lnTo>
                  <a:lnTo>
                    <a:pt x="124" y="10396"/>
                  </a:lnTo>
                  <a:lnTo>
                    <a:pt x="112" y="10407"/>
                  </a:lnTo>
                  <a:lnTo>
                    <a:pt x="100" y="10392"/>
                  </a:lnTo>
                  <a:lnTo>
                    <a:pt x="95" y="10380"/>
                  </a:lnTo>
                  <a:close/>
                  <a:moveTo>
                    <a:pt x="3602" y="10380"/>
                  </a:moveTo>
                  <a:lnTo>
                    <a:pt x="3606" y="10350"/>
                  </a:lnTo>
                  <a:lnTo>
                    <a:pt x="3618" y="10343"/>
                  </a:lnTo>
                  <a:lnTo>
                    <a:pt x="3630" y="10350"/>
                  </a:lnTo>
                  <a:lnTo>
                    <a:pt x="3633" y="10380"/>
                  </a:lnTo>
                  <a:lnTo>
                    <a:pt x="3630" y="10384"/>
                  </a:lnTo>
                  <a:lnTo>
                    <a:pt x="3618" y="10399"/>
                  </a:lnTo>
                  <a:lnTo>
                    <a:pt x="3606" y="10388"/>
                  </a:lnTo>
                  <a:lnTo>
                    <a:pt x="3602" y="10380"/>
                  </a:lnTo>
                  <a:close/>
                  <a:moveTo>
                    <a:pt x="2187" y="9536"/>
                  </a:moveTo>
                  <a:lnTo>
                    <a:pt x="2171" y="9536"/>
                  </a:lnTo>
                  <a:lnTo>
                    <a:pt x="2159" y="9532"/>
                  </a:lnTo>
                  <a:lnTo>
                    <a:pt x="2147" y="9517"/>
                  </a:lnTo>
                  <a:lnTo>
                    <a:pt x="2137" y="9509"/>
                  </a:lnTo>
                  <a:lnTo>
                    <a:pt x="2123" y="9486"/>
                  </a:lnTo>
                  <a:lnTo>
                    <a:pt x="2121" y="9479"/>
                  </a:lnTo>
                  <a:lnTo>
                    <a:pt x="2123" y="9475"/>
                  </a:lnTo>
                  <a:lnTo>
                    <a:pt x="2135" y="9460"/>
                  </a:lnTo>
                  <a:lnTo>
                    <a:pt x="2144" y="9448"/>
                  </a:lnTo>
                  <a:lnTo>
                    <a:pt x="2147" y="9448"/>
                  </a:lnTo>
                  <a:lnTo>
                    <a:pt x="2159" y="9437"/>
                  </a:lnTo>
                  <a:lnTo>
                    <a:pt x="2171" y="9429"/>
                  </a:lnTo>
                  <a:lnTo>
                    <a:pt x="2183" y="9429"/>
                  </a:lnTo>
                  <a:lnTo>
                    <a:pt x="2194" y="9426"/>
                  </a:lnTo>
                  <a:lnTo>
                    <a:pt x="2206" y="9426"/>
                  </a:lnTo>
                  <a:cubicBezTo>
                    <a:pt x="2243" y="9429"/>
                    <a:pt x="2236" y="9411"/>
                    <a:pt x="2266" y="9452"/>
                  </a:cubicBezTo>
                  <a:lnTo>
                    <a:pt x="2278" y="9464"/>
                  </a:lnTo>
                  <a:lnTo>
                    <a:pt x="2289" y="9479"/>
                  </a:lnTo>
                  <a:lnTo>
                    <a:pt x="2278" y="9494"/>
                  </a:lnTo>
                  <a:lnTo>
                    <a:pt x="2266" y="9513"/>
                  </a:lnTo>
                  <a:lnTo>
                    <a:pt x="2242" y="9536"/>
                  </a:lnTo>
                  <a:lnTo>
                    <a:pt x="2232" y="9536"/>
                  </a:lnTo>
                  <a:lnTo>
                    <a:pt x="2230" y="9539"/>
                  </a:lnTo>
                  <a:lnTo>
                    <a:pt x="2228" y="9536"/>
                  </a:lnTo>
                  <a:lnTo>
                    <a:pt x="2218" y="9536"/>
                  </a:lnTo>
                  <a:lnTo>
                    <a:pt x="2206" y="9532"/>
                  </a:lnTo>
                  <a:lnTo>
                    <a:pt x="2197" y="9536"/>
                  </a:lnTo>
                  <a:lnTo>
                    <a:pt x="2194" y="9547"/>
                  </a:lnTo>
                  <a:lnTo>
                    <a:pt x="2187" y="9536"/>
                  </a:lnTo>
                  <a:close/>
                  <a:moveTo>
                    <a:pt x="3818" y="9536"/>
                  </a:moveTo>
                  <a:lnTo>
                    <a:pt x="3806" y="9532"/>
                  </a:lnTo>
                  <a:lnTo>
                    <a:pt x="3794" y="9532"/>
                  </a:lnTo>
                  <a:lnTo>
                    <a:pt x="3782" y="9520"/>
                  </a:lnTo>
                  <a:lnTo>
                    <a:pt x="3775" y="9509"/>
                  </a:lnTo>
                  <a:lnTo>
                    <a:pt x="3770" y="9498"/>
                  </a:lnTo>
                  <a:lnTo>
                    <a:pt x="3763" y="9479"/>
                  </a:lnTo>
                  <a:lnTo>
                    <a:pt x="3770" y="9467"/>
                  </a:lnTo>
                  <a:cubicBezTo>
                    <a:pt x="3799" y="9418"/>
                    <a:pt x="3795" y="9435"/>
                    <a:pt x="3830" y="9414"/>
                  </a:cubicBezTo>
                  <a:lnTo>
                    <a:pt x="3842" y="9407"/>
                  </a:lnTo>
                  <a:lnTo>
                    <a:pt x="3851" y="9422"/>
                  </a:lnTo>
                  <a:lnTo>
                    <a:pt x="3854" y="9422"/>
                  </a:lnTo>
                  <a:lnTo>
                    <a:pt x="3877" y="9437"/>
                  </a:lnTo>
                  <a:lnTo>
                    <a:pt x="3889" y="9441"/>
                  </a:lnTo>
                  <a:lnTo>
                    <a:pt x="3908" y="9448"/>
                  </a:lnTo>
                  <a:lnTo>
                    <a:pt x="3911" y="9452"/>
                  </a:lnTo>
                  <a:lnTo>
                    <a:pt x="3923" y="9467"/>
                  </a:lnTo>
                  <a:lnTo>
                    <a:pt x="3927" y="9479"/>
                  </a:lnTo>
                  <a:lnTo>
                    <a:pt x="3923" y="9494"/>
                  </a:lnTo>
                  <a:lnTo>
                    <a:pt x="3915" y="9509"/>
                  </a:lnTo>
                  <a:lnTo>
                    <a:pt x="3911" y="9513"/>
                  </a:lnTo>
                  <a:lnTo>
                    <a:pt x="3899" y="9520"/>
                  </a:lnTo>
                  <a:lnTo>
                    <a:pt x="3889" y="9520"/>
                  </a:lnTo>
                  <a:lnTo>
                    <a:pt x="3877" y="9524"/>
                  </a:lnTo>
                  <a:lnTo>
                    <a:pt x="3865" y="9532"/>
                  </a:lnTo>
                  <a:lnTo>
                    <a:pt x="3856" y="9536"/>
                  </a:lnTo>
                  <a:lnTo>
                    <a:pt x="3854" y="9543"/>
                  </a:lnTo>
                  <a:lnTo>
                    <a:pt x="3842" y="9566"/>
                  </a:lnTo>
                  <a:lnTo>
                    <a:pt x="3830" y="9562"/>
                  </a:lnTo>
                  <a:lnTo>
                    <a:pt x="3818" y="9536"/>
                  </a:lnTo>
                  <a:close/>
                  <a:moveTo>
                    <a:pt x="24" y="9509"/>
                  </a:moveTo>
                  <a:lnTo>
                    <a:pt x="17" y="9483"/>
                  </a:lnTo>
                  <a:lnTo>
                    <a:pt x="17" y="9475"/>
                  </a:lnTo>
                  <a:lnTo>
                    <a:pt x="24" y="9448"/>
                  </a:lnTo>
                  <a:lnTo>
                    <a:pt x="29" y="9441"/>
                  </a:lnTo>
                  <a:lnTo>
                    <a:pt x="41" y="9437"/>
                  </a:lnTo>
                  <a:lnTo>
                    <a:pt x="53" y="9445"/>
                  </a:lnTo>
                  <a:lnTo>
                    <a:pt x="65" y="9437"/>
                  </a:lnTo>
                  <a:lnTo>
                    <a:pt x="76" y="9433"/>
                  </a:lnTo>
                  <a:lnTo>
                    <a:pt x="88" y="9441"/>
                  </a:lnTo>
                  <a:lnTo>
                    <a:pt x="93" y="9448"/>
                  </a:lnTo>
                  <a:lnTo>
                    <a:pt x="100" y="9479"/>
                  </a:lnTo>
                  <a:lnTo>
                    <a:pt x="88" y="9501"/>
                  </a:lnTo>
                  <a:lnTo>
                    <a:pt x="86" y="9509"/>
                  </a:lnTo>
                  <a:lnTo>
                    <a:pt x="76" y="9520"/>
                  </a:lnTo>
                  <a:lnTo>
                    <a:pt x="65" y="9524"/>
                  </a:lnTo>
                  <a:lnTo>
                    <a:pt x="53" y="9528"/>
                  </a:lnTo>
                  <a:lnTo>
                    <a:pt x="41" y="9532"/>
                  </a:lnTo>
                  <a:lnTo>
                    <a:pt x="29" y="9532"/>
                  </a:lnTo>
                  <a:lnTo>
                    <a:pt x="24" y="9509"/>
                  </a:lnTo>
                  <a:close/>
                  <a:moveTo>
                    <a:pt x="136" y="9509"/>
                  </a:moveTo>
                  <a:lnTo>
                    <a:pt x="126" y="9479"/>
                  </a:lnTo>
                  <a:lnTo>
                    <a:pt x="136" y="9448"/>
                  </a:lnTo>
                  <a:lnTo>
                    <a:pt x="148" y="9441"/>
                  </a:lnTo>
                  <a:lnTo>
                    <a:pt x="160" y="9445"/>
                  </a:lnTo>
                  <a:lnTo>
                    <a:pt x="164" y="9448"/>
                  </a:lnTo>
                  <a:lnTo>
                    <a:pt x="172" y="9460"/>
                  </a:lnTo>
                  <a:lnTo>
                    <a:pt x="179" y="9479"/>
                  </a:lnTo>
                  <a:lnTo>
                    <a:pt x="172" y="9501"/>
                  </a:lnTo>
                  <a:lnTo>
                    <a:pt x="167" y="9509"/>
                  </a:lnTo>
                  <a:lnTo>
                    <a:pt x="160" y="9517"/>
                  </a:lnTo>
                  <a:lnTo>
                    <a:pt x="148" y="9520"/>
                  </a:lnTo>
                  <a:lnTo>
                    <a:pt x="136" y="9509"/>
                  </a:lnTo>
                  <a:close/>
                  <a:moveTo>
                    <a:pt x="2922" y="9509"/>
                  </a:moveTo>
                  <a:lnTo>
                    <a:pt x="2903" y="9479"/>
                  </a:lnTo>
                  <a:lnTo>
                    <a:pt x="2912" y="9464"/>
                  </a:lnTo>
                  <a:lnTo>
                    <a:pt x="2917" y="9448"/>
                  </a:lnTo>
                  <a:lnTo>
                    <a:pt x="2924" y="9441"/>
                  </a:lnTo>
                  <a:lnTo>
                    <a:pt x="2936" y="9437"/>
                  </a:lnTo>
                  <a:lnTo>
                    <a:pt x="2943" y="9448"/>
                  </a:lnTo>
                  <a:lnTo>
                    <a:pt x="2948" y="9471"/>
                  </a:lnTo>
                  <a:lnTo>
                    <a:pt x="2960" y="9467"/>
                  </a:lnTo>
                  <a:lnTo>
                    <a:pt x="2967" y="9479"/>
                  </a:lnTo>
                  <a:lnTo>
                    <a:pt x="2960" y="9486"/>
                  </a:lnTo>
                  <a:lnTo>
                    <a:pt x="2948" y="9483"/>
                  </a:lnTo>
                  <a:lnTo>
                    <a:pt x="2938" y="9509"/>
                  </a:lnTo>
                  <a:lnTo>
                    <a:pt x="2936" y="9513"/>
                  </a:lnTo>
                  <a:lnTo>
                    <a:pt x="2924" y="9513"/>
                  </a:lnTo>
                  <a:lnTo>
                    <a:pt x="2922" y="9509"/>
                  </a:lnTo>
                  <a:close/>
                  <a:moveTo>
                    <a:pt x="3951" y="9479"/>
                  </a:moveTo>
                  <a:lnTo>
                    <a:pt x="3958" y="9467"/>
                  </a:lnTo>
                  <a:lnTo>
                    <a:pt x="3970" y="9475"/>
                  </a:lnTo>
                  <a:lnTo>
                    <a:pt x="3972" y="9479"/>
                  </a:lnTo>
                  <a:lnTo>
                    <a:pt x="3970" y="9483"/>
                  </a:lnTo>
                  <a:lnTo>
                    <a:pt x="3958" y="9494"/>
                  </a:lnTo>
                  <a:lnTo>
                    <a:pt x="3951" y="9479"/>
                  </a:lnTo>
                  <a:close/>
                  <a:moveTo>
                    <a:pt x="2192" y="8782"/>
                  </a:moveTo>
                  <a:lnTo>
                    <a:pt x="2185" y="8755"/>
                  </a:lnTo>
                  <a:lnTo>
                    <a:pt x="2183" y="8755"/>
                  </a:lnTo>
                  <a:cubicBezTo>
                    <a:pt x="2154" y="8758"/>
                    <a:pt x="2145" y="8740"/>
                    <a:pt x="2123" y="8721"/>
                  </a:cubicBezTo>
                  <a:lnTo>
                    <a:pt x="2114" y="8695"/>
                  </a:lnTo>
                  <a:lnTo>
                    <a:pt x="2123" y="8676"/>
                  </a:lnTo>
                  <a:lnTo>
                    <a:pt x="2130" y="8668"/>
                  </a:lnTo>
                  <a:lnTo>
                    <a:pt x="2135" y="8660"/>
                  </a:lnTo>
                  <a:lnTo>
                    <a:pt x="2147" y="8653"/>
                  </a:lnTo>
                  <a:lnTo>
                    <a:pt x="2159" y="8642"/>
                  </a:lnTo>
                  <a:lnTo>
                    <a:pt x="2171" y="8638"/>
                  </a:lnTo>
                  <a:lnTo>
                    <a:pt x="2183" y="8642"/>
                  </a:lnTo>
                  <a:lnTo>
                    <a:pt x="2194" y="8638"/>
                  </a:lnTo>
                  <a:lnTo>
                    <a:pt x="2206" y="8642"/>
                  </a:lnTo>
                  <a:lnTo>
                    <a:pt x="2218" y="8642"/>
                  </a:lnTo>
                  <a:lnTo>
                    <a:pt x="2230" y="8638"/>
                  </a:lnTo>
                  <a:lnTo>
                    <a:pt x="2242" y="8642"/>
                  </a:lnTo>
                  <a:lnTo>
                    <a:pt x="2266" y="8664"/>
                  </a:lnTo>
                  <a:lnTo>
                    <a:pt x="2268" y="8668"/>
                  </a:lnTo>
                  <a:lnTo>
                    <a:pt x="2278" y="8676"/>
                  </a:lnTo>
                  <a:lnTo>
                    <a:pt x="2289" y="8679"/>
                  </a:lnTo>
                  <a:lnTo>
                    <a:pt x="2299" y="8695"/>
                  </a:lnTo>
                  <a:lnTo>
                    <a:pt x="2289" y="8713"/>
                  </a:lnTo>
                  <a:lnTo>
                    <a:pt x="2278" y="8725"/>
                  </a:lnTo>
                  <a:lnTo>
                    <a:pt x="2275" y="8725"/>
                  </a:lnTo>
                  <a:lnTo>
                    <a:pt x="2266" y="8736"/>
                  </a:lnTo>
                  <a:lnTo>
                    <a:pt x="2242" y="8751"/>
                  </a:lnTo>
                  <a:lnTo>
                    <a:pt x="2206" y="8751"/>
                  </a:lnTo>
                  <a:lnTo>
                    <a:pt x="2204" y="8755"/>
                  </a:lnTo>
                  <a:lnTo>
                    <a:pt x="2197" y="8782"/>
                  </a:lnTo>
                  <a:lnTo>
                    <a:pt x="2194" y="8789"/>
                  </a:lnTo>
                  <a:lnTo>
                    <a:pt x="2192" y="8782"/>
                  </a:lnTo>
                  <a:close/>
                  <a:moveTo>
                    <a:pt x="17" y="8725"/>
                  </a:moveTo>
                  <a:lnTo>
                    <a:pt x="8" y="8702"/>
                  </a:lnTo>
                  <a:lnTo>
                    <a:pt x="0" y="8695"/>
                  </a:lnTo>
                  <a:lnTo>
                    <a:pt x="8" y="8687"/>
                  </a:lnTo>
                  <a:lnTo>
                    <a:pt x="19" y="8668"/>
                  </a:lnTo>
                  <a:lnTo>
                    <a:pt x="29" y="8642"/>
                  </a:lnTo>
                  <a:lnTo>
                    <a:pt x="41" y="8642"/>
                  </a:lnTo>
                  <a:lnTo>
                    <a:pt x="65" y="8649"/>
                  </a:lnTo>
                  <a:lnTo>
                    <a:pt x="76" y="8649"/>
                  </a:lnTo>
                  <a:lnTo>
                    <a:pt x="88" y="8645"/>
                  </a:lnTo>
                  <a:lnTo>
                    <a:pt x="100" y="8645"/>
                  </a:lnTo>
                  <a:lnTo>
                    <a:pt x="112" y="8649"/>
                  </a:lnTo>
                  <a:lnTo>
                    <a:pt x="122" y="8668"/>
                  </a:lnTo>
                  <a:lnTo>
                    <a:pt x="124" y="8676"/>
                  </a:lnTo>
                  <a:lnTo>
                    <a:pt x="134" y="8695"/>
                  </a:lnTo>
                  <a:lnTo>
                    <a:pt x="124" y="8717"/>
                  </a:lnTo>
                  <a:lnTo>
                    <a:pt x="119" y="8725"/>
                  </a:lnTo>
                  <a:lnTo>
                    <a:pt x="112" y="8740"/>
                  </a:lnTo>
                  <a:lnTo>
                    <a:pt x="88" y="8748"/>
                  </a:lnTo>
                  <a:lnTo>
                    <a:pt x="76" y="8748"/>
                  </a:lnTo>
                  <a:lnTo>
                    <a:pt x="65" y="8744"/>
                  </a:lnTo>
                  <a:lnTo>
                    <a:pt x="53" y="8748"/>
                  </a:lnTo>
                  <a:lnTo>
                    <a:pt x="41" y="8755"/>
                  </a:lnTo>
                  <a:lnTo>
                    <a:pt x="29" y="8751"/>
                  </a:lnTo>
                  <a:lnTo>
                    <a:pt x="17" y="8725"/>
                  </a:lnTo>
                  <a:close/>
                  <a:moveTo>
                    <a:pt x="145" y="8725"/>
                  </a:moveTo>
                  <a:lnTo>
                    <a:pt x="138" y="8695"/>
                  </a:lnTo>
                  <a:lnTo>
                    <a:pt x="148" y="8668"/>
                  </a:lnTo>
                  <a:lnTo>
                    <a:pt x="160" y="8660"/>
                  </a:lnTo>
                  <a:lnTo>
                    <a:pt x="167" y="8668"/>
                  </a:lnTo>
                  <a:lnTo>
                    <a:pt x="172" y="8672"/>
                  </a:lnTo>
                  <a:lnTo>
                    <a:pt x="183" y="8695"/>
                  </a:lnTo>
                  <a:lnTo>
                    <a:pt x="183" y="8698"/>
                  </a:lnTo>
                  <a:lnTo>
                    <a:pt x="174" y="8725"/>
                  </a:lnTo>
                  <a:lnTo>
                    <a:pt x="172" y="8729"/>
                  </a:lnTo>
                  <a:lnTo>
                    <a:pt x="160" y="8740"/>
                  </a:lnTo>
                  <a:lnTo>
                    <a:pt x="148" y="8732"/>
                  </a:lnTo>
                  <a:lnTo>
                    <a:pt x="145" y="8725"/>
                  </a:lnTo>
                  <a:close/>
                  <a:moveTo>
                    <a:pt x="3343" y="8725"/>
                  </a:moveTo>
                  <a:lnTo>
                    <a:pt x="3335" y="8710"/>
                  </a:lnTo>
                  <a:lnTo>
                    <a:pt x="3331" y="8695"/>
                  </a:lnTo>
                  <a:lnTo>
                    <a:pt x="3335" y="8687"/>
                  </a:lnTo>
                  <a:lnTo>
                    <a:pt x="3345" y="8668"/>
                  </a:lnTo>
                  <a:lnTo>
                    <a:pt x="3347" y="8664"/>
                  </a:lnTo>
                  <a:lnTo>
                    <a:pt x="3352" y="8668"/>
                  </a:lnTo>
                  <a:lnTo>
                    <a:pt x="3359" y="8672"/>
                  </a:lnTo>
                  <a:lnTo>
                    <a:pt x="3371" y="8676"/>
                  </a:lnTo>
                  <a:lnTo>
                    <a:pt x="3373" y="8668"/>
                  </a:lnTo>
                  <a:lnTo>
                    <a:pt x="3383" y="8642"/>
                  </a:lnTo>
                  <a:lnTo>
                    <a:pt x="3395" y="8638"/>
                  </a:lnTo>
                  <a:lnTo>
                    <a:pt x="3407" y="8638"/>
                  </a:lnTo>
                  <a:lnTo>
                    <a:pt x="3416" y="8668"/>
                  </a:lnTo>
                  <a:lnTo>
                    <a:pt x="3414" y="8695"/>
                  </a:lnTo>
                  <a:lnTo>
                    <a:pt x="3411" y="8725"/>
                  </a:lnTo>
                  <a:lnTo>
                    <a:pt x="3407" y="8748"/>
                  </a:lnTo>
                  <a:lnTo>
                    <a:pt x="3395" y="8751"/>
                  </a:lnTo>
                  <a:lnTo>
                    <a:pt x="3383" y="8744"/>
                  </a:lnTo>
                  <a:lnTo>
                    <a:pt x="3371" y="8725"/>
                  </a:lnTo>
                  <a:lnTo>
                    <a:pt x="3371" y="8721"/>
                  </a:lnTo>
                  <a:lnTo>
                    <a:pt x="3359" y="8717"/>
                  </a:lnTo>
                  <a:lnTo>
                    <a:pt x="3352" y="8725"/>
                  </a:lnTo>
                  <a:lnTo>
                    <a:pt x="3347" y="8729"/>
                  </a:lnTo>
                  <a:lnTo>
                    <a:pt x="3343" y="8725"/>
                  </a:lnTo>
                  <a:close/>
                  <a:moveTo>
                    <a:pt x="3423" y="8725"/>
                  </a:moveTo>
                  <a:lnTo>
                    <a:pt x="3421" y="8695"/>
                  </a:lnTo>
                  <a:lnTo>
                    <a:pt x="3421" y="8668"/>
                  </a:lnTo>
                  <a:cubicBezTo>
                    <a:pt x="3437" y="8642"/>
                    <a:pt x="3456" y="8647"/>
                    <a:pt x="3476" y="8653"/>
                  </a:cubicBezTo>
                  <a:lnTo>
                    <a:pt x="3488" y="8668"/>
                  </a:lnTo>
                  <a:lnTo>
                    <a:pt x="3497" y="8695"/>
                  </a:lnTo>
                  <a:cubicBezTo>
                    <a:pt x="3492" y="8753"/>
                    <a:pt x="3470" y="8754"/>
                    <a:pt x="3440" y="8744"/>
                  </a:cubicBezTo>
                  <a:lnTo>
                    <a:pt x="3430" y="8740"/>
                  </a:lnTo>
                  <a:lnTo>
                    <a:pt x="3423" y="8725"/>
                  </a:lnTo>
                  <a:close/>
                  <a:moveTo>
                    <a:pt x="4248" y="8725"/>
                  </a:moveTo>
                  <a:lnTo>
                    <a:pt x="4241" y="8710"/>
                  </a:lnTo>
                  <a:lnTo>
                    <a:pt x="4232" y="8695"/>
                  </a:lnTo>
                  <a:lnTo>
                    <a:pt x="4241" y="8691"/>
                  </a:lnTo>
                  <a:lnTo>
                    <a:pt x="4253" y="8679"/>
                  </a:lnTo>
                  <a:lnTo>
                    <a:pt x="4265" y="8672"/>
                  </a:lnTo>
                  <a:lnTo>
                    <a:pt x="4277" y="8672"/>
                  </a:lnTo>
                  <a:lnTo>
                    <a:pt x="4289" y="8683"/>
                  </a:lnTo>
                  <a:lnTo>
                    <a:pt x="4300" y="8691"/>
                  </a:lnTo>
                  <a:lnTo>
                    <a:pt x="4312" y="8679"/>
                  </a:lnTo>
                  <a:lnTo>
                    <a:pt x="4324" y="8660"/>
                  </a:lnTo>
                  <a:lnTo>
                    <a:pt x="4336" y="8653"/>
                  </a:lnTo>
                  <a:lnTo>
                    <a:pt x="4348" y="8653"/>
                  </a:lnTo>
                  <a:lnTo>
                    <a:pt x="4358" y="8668"/>
                  </a:lnTo>
                  <a:lnTo>
                    <a:pt x="4369" y="8695"/>
                  </a:lnTo>
                  <a:lnTo>
                    <a:pt x="4358" y="8725"/>
                  </a:lnTo>
                  <a:lnTo>
                    <a:pt x="4348" y="8732"/>
                  </a:lnTo>
                  <a:lnTo>
                    <a:pt x="4336" y="8732"/>
                  </a:lnTo>
                  <a:lnTo>
                    <a:pt x="4329" y="8725"/>
                  </a:lnTo>
                  <a:lnTo>
                    <a:pt x="4324" y="8721"/>
                  </a:lnTo>
                  <a:lnTo>
                    <a:pt x="4312" y="8710"/>
                  </a:lnTo>
                  <a:lnTo>
                    <a:pt x="4300" y="8702"/>
                  </a:lnTo>
                  <a:lnTo>
                    <a:pt x="4293" y="8725"/>
                  </a:lnTo>
                  <a:lnTo>
                    <a:pt x="4289" y="8748"/>
                  </a:lnTo>
                  <a:lnTo>
                    <a:pt x="4277" y="8755"/>
                  </a:lnTo>
                  <a:lnTo>
                    <a:pt x="4265" y="8740"/>
                  </a:lnTo>
                  <a:lnTo>
                    <a:pt x="4253" y="8729"/>
                  </a:lnTo>
                  <a:lnTo>
                    <a:pt x="4248" y="8725"/>
                  </a:lnTo>
                  <a:close/>
                  <a:moveTo>
                    <a:pt x="4405" y="8725"/>
                  </a:moveTo>
                  <a:lnTo>
                    <a:pt x="4393" y="8713"/>
                  </a:lnTo>
                  <a:lnTo>
                    <a:pt x="4388" y="8695"/>
                  </a:lnTo>
                  <a:lnTo>
                    <a:pt x="4393" y="8683"/>
                  </a:lnTo>
                  <a:lnTo>
                    <a:pt x="4405" y="8672"/>
                  </a:lnTo>
                  <a:lnTo>
                    <a:pt x="4417" y="8672"/>
                  </a:lnTo>
                  <a:lnTo>
                    <a:pt x="4429" y="8687"/>
                  </a:lnTo>
                  <a:lnTo>
                    <a:pt x="4436" y="8695"/>
                  </a:lnTo>
                  <a:lnTo>
                    <a:pt x="4429" y="8706"/>
                  </a:lnTo>
                  <a:lnTo>
                    <a:pt x="4417" y="8721"/>
                  </a:lnTo>
                  <a:lnTo>
                    <a:pt x="4405" y="8725"/>
                  </a:lnTo>
                  <a:close/>
                  <a:moveTo>
                    <a:pt x="3514" y="8695"/>
                  </a:moveTo>
                  <a:lnTo>
                    <a:pt x="3523" y="8679"/>
                  </a:lnTo>
                  <a:lnTo>
                    <a:pt x="3535" y="8679"/>
                  </a:lnTo>
                  <a:lnTo>
                    <a:pt x="3547" y="8691"/>
                  </a:lnTo>
                  <a:lnTo>
                    <a:pt x="3559" y="8695"/>
                  </a:lnTo>
                  <a:lnTo>
                    <a:pt x="3561" y="8695"/>
                  </a:lnTo>
                  <a:lnTo>
                    <a:pt x="3559" y="8698"/>
                  </a:lnTo>
                  <a:lnTo>
                    <a:pt x="3547" y="8702"/>
                  </a:lnTo>
                  <a:lnTo>
                    <a:pt x="3535" y="8713"/>
                  </a:lnTo>
                  <a:lnTo>
                    <a:pt x="3523" y="8717"/>
                  </a:lnTo>
                  <a:lnTo>
                    <a:pt x="3514" y="8695"/>
                  </a:lnTo>
                  <a:close/>
                  <a:moveTo>
                    <a:pt x="3117" y="8551"/>
                  </a:moveTo>
                  <a:lnTo>
                    <a:pt x="3112" y="8547"/>
                  </a:lnTo>
                  <a:lnTo>
                    <a:pt x="3100" y="8547"/>
                  </a:lnTo>
                  <a:lnTo>
                    <a:pt x="3088" y="8539"/>
                  </a:lnTo>
                  <a:lnTo>
                    <a:pt x="3081" y="8520"/>
                  </a:lnTo>
                  <a:lnTo>
                    <a:pt x="3088" y="8498"/>
                  </a:lnTo>
                  <a:lnTo>
                    <a:pt x="3095" y="8494"/>
                  </a:lnTo>
                  <a:lnTo>
                    <a:pt x="3100" y="8486"/>
                  </a:lnTo>
                  <a:lnTo>
                    <a:pt x="3124" y="8471"/>
                  </a:lnTo>
                  <a:lnTo>
                    <a:pt x="3136" y="8471"/>
                  </a:lnTo>
                  <a:lnTo>
                    <a:pt x="3148" y="8479"/>
                  </a:lnTo>
                  <a:lnTo>
                    <a:pt x="3152" y="8494"/>
                  </a:lnTo>
                  <a:lnTo>
                    <a:pt x="3159" y="8509"/>
                  </a:lnTo>
                  <a:lnTo>
                    <a:pt x="3183" y="8516"/>
                  </a:lnTo>
                  <a:lnTo>
                    <a:pt x="3207" y="8494"/>
                  </a:lnTo>
                  <a:lnTo>
                    <a:pt x="3217" y="8490"/>
                  </a:lnTo>
                  <a:lnTo>
                    <a:pt x="3221" y="8494"/>
                  </a:lnTo>
                  <a:lnTo>
                    <a:pt x="3228" y="8501"/>
                  </a:lnTo>
                  <a:lnTo>
                    <a:pt x="3238" y="8520"/>
                  </a:lnTo>
                  <a:lnTo>
                    <a:pt x="3228" y="8535"/>
                  </a:lnTo>
                  <a:cubicBezTo>
                    <a:pt x="3177" y="8550"/>
                    <a:pt x="3197" y="8495"/>
                    <a:pt x="3138" y="8551"/>
                  </a:cubicBezTo>
                  <a:lnTo>
                    <a:pt x="3136" y="8558"/>
                  </a:lnTo>
                  <a:lnTo>
                    <a:pt x="3124" y="8558"/>
                  </a:lnTo>
                  <a:lnTo>
                    <a:pt x="3117" y="8551"/>
                  </a:lnTo>
                  <a:close/>
                  <a:moveTo>
                    <a:pt x="2946" y="8520"/>
                  </a:moveTo>
                  <a:lnTo>
                    <a:pt x="2948" y="8513"/>
                  </a:lnTo>
                  <a:lnTo>
                    <a:pt x="2960" y="8505"/>
                  </a:lnTo>
                  <a:lnTo>
                    <a:pt x="2972" y="8516"/>
                  </a:lnTo>
                  <a:lnTo>
                    <a:pt x="2981" y="8505"/>
                  </a:lnTo>
                  <a:lnTo>
                    <a:pt x="2993" y="8501"/>
                  </a:lnTo>
                  <a:lnTo>
                    <a:pt x="3005" y="8494"/>
                  </a:lnTo>
                  <a:lnTo>
                    <a:pt x="3017" y="8494"/>
                  </a:lnTo>
                  <a:lnTo>
                    <a:pt x="3029" y="8509"/>
                  </a:lnTo>
                  <a:lnTo>
                    <a:pt x="3036" y="8520"/>
                  </a:lnTo>
                  <a:lnTo>
                    <a:pt x="3029" y="8532"/>
                  </a:lnTo>
                  <a:lnTo>
                    <a:pt x="3017" y="8539"/>
                  </a:lnTo>
                  <a:lnTo>
                    <a:pt x="3005" y="8535"/>
                  </a:lnTo>
                  <a:lnTo>
                    <a:pt x="2993" y="8535"/>
                  </a:lnTo>
                  <a:lnTo>
                    <a:pt x="2981" y="8532"/>
                  </a:lnTo>
                  <a:lnTo>
                    <a:pt x="2972" y="8528"/>
                  </a:lnTo>
                  <a:lnTo>
                    <a:pt x="2960" y="8535"/>
                  </a:lnTo>
                  <a:lnTo>
                    <a:pt x="2948" y="8528"/>
                  </a:lnTo>
                  <a:lnTo>
                    <a:pt x="2946" y="8520"/>
                  </a:lnTo>
                  <a:close/>
                  <a:moveTo>
                    <a:pt x="3247" y="8520"/>
                  </a:moveTo>
                  <a:lnTo>
                    <a:pt x="3252" y="8516"/>
                  </a:lnTo>
                  <a:lnTo>
                    <a:pt x="3264" y="8520"/>
                  </a:lnTo>
                  <a:lnTo>
                    <a:pt x="3266" y="8520"/>
                  </a:lnTo>
                  <a:lnTo>
                    <a:pt x="3264" y="8524"/>
                  </a:lnTo>
                  <a:lnTo>
                    <a:pt x="3252" y="8528"/>
                  </a:lnTo>
                  <a:lnTo>
                    <a:pt x="3247" y="8520"/>
                  </a:lnTo>
                  <a:close/>
                  <a:moveTo>
                    <a:pt x="3126" y="7130"/>
                  </a:moveTo>
                  <a:lnTo>
                    <a:pt x="3124" y="7126"/>
                  </a:lnTo>
                  <a:lnTo>
                    <a:pt x="3112" y="7119"/>
                  </a:lnTo>
                  <a:lnTo>
                    <a:pt x="3100" y="7107"/>
                  </a:lnTo>
                  <a:lnTo>
                    <a:pt x="3095" y="7100"/>
                  </a:lnTo>
                  <a:lnTo>
                    <a:pt x="3088" y="7073"/>
                  </a:lnTo>
                  <a:lnTo>
                    <a:pt x="3088" y="7069"/>
                  </a:lnTo>
                  <a:lnTo>
                    <a:pt x="3098" y="7043"/>
                  </a:lnTo>
                  <a:lnTo>
                    <a:pt x="3117" y="7012"/>
                  </a:lnTo>
                  <a:lnTo>
                    <a:pt x="3124" y="7005"/>
                  </a:lnTo>
                  <a:lnTo>
                    <a:pt x="3136" y="7005"/>
                  </a:lnTo>
                  <a:lnTo>
                    <a:pt x="3148" y="6997"/>
                  </a:lnTo>
                  <a:lnTo>
                    <a:pt x="3159" y="7001"/>
                  </a:lnTo>
                  <a:lnTo>
                    <a:pt x="3162" y="7012"/>
                  </a:lnTo>
                  <a:lnTo>
                    <a:pt x="3171" y="7024"/>
                  </a:lnTo>
                  <a:lnTo>
                    <a:pt x="3183" y="7031"/>
                  </a:lnTo>
                  <a:lnTo>
                    <a:pt x="3195" y="7028"/>
                  </a:lnTo>
                  <a:lnTo>
                    <a:pt x="3217" y="7028"/>
                  </a:lnTo>
                  <a:lnTo>
                    <a:pt x="3228" y="7031"/>
                  </a:lnTo>
                  <a:lnTo>
                    <a:pt x="3240" y="7050"/>
                  </a:lnTo>
                  <a:lnTo>
                    <a:pt x="3250" y="7069"/>
                  </a:lnTo>
                  <a:lnTo>
                    <a:pt x="3240" y="7096"/>
                  </a:lnTo>
                  <a:lnTo>
                    <a:pt x="3240" y="7100"/>
                  </a:lnTo>
                  <a:lnTo>
                    <a:pt x="3228" y="7115"/>
                  </a:lnTo>
                  <a:lnTo>
                    <a:pt x="3217" y="7122"/>
                  </a:lnTo>
                  <a:lnTo>
                    <a:pt x="3195" y="7122"/>
                  </a:lnTo>
                  <a:lnTo>
                    <a:pt x="3183" y="7119"/>
                  </a:lnTo>
                  <a:lnTo>
                    <a:pt x="3171" y="7122"/>
                  </a:lnTo>
                  <a:lnTo>
                    <a:pt x="3164" y="7130"/>
                  </a:lnTo>
                  <a:lnTo>
                    <a:pt x="3159" y="7145"/>
                  </a:lnTo>
                  <a:lnTo>
                    <a:pt x="3148" y="7145"/>
                  </a:lnTo>
                  <a:lnTo>
                    <a:pt x="3136" y="7141"/>
                  </a:lnTo>
                  <a:lnTo>
                    <a:pt x="3126" y="7130"/>
                  </a:lnTo>
                  <a:close/>
                  <a:moveTo>
                    <a:pt x="2594" y="7100"/>
                  </a:moveTo>
                  <a:lnTo>
                    <a:pt x="2582" y="7088"/>
                  </a:lnTo>
                  <a:lnTo>
                    <a:pt x="2570" y="7073"/>
                  </a:lnTo>
                  <a:lnTo>
                    <a:pt x="2568" y="7069"/>
                  </a:lnTo>
                  <a:lnTo>
                    <a:pt x="2570" y="7058"/>
                  </a:lnTo>
                  <a:lnTo>
                    <a:pt x="2582" y="7050"/>
                  </a:lnTo>
                  <a:lnTo>
                    <a:pt x="2589" y="7043"/>
                  </a:lnTo>
                  <a:lnTo>
                    <a:pt x="2594" y="7035"/>
                  </a:lnTo>
                  <a:lnTo>
                    <a:pt x="2606" y="7031"/>
                  </a:lnTo>
                  <a:lnTo>
                    <a:pt x="2629" y="7039"/>
                  </a:lnTo>
                  <a:lnTo>
                    <a:pt x="2641" y="7035"/>
                  </a:lnTo>
                  <a:lnTo>
                    <a:pt x="2653" y="7039"/>
                  </a:lnTo>
                  <a:lnTo>
                    <a:pt x="2656" y="7043"/>
                  </a:lnTo>
                  <a:lnTo>
                    <a:pt x="2653" y="7050"/>
                  </a:lnTo>
                  <a:lnTo>
                    <a:pt x="2641" y="7054"/>
                  </a:lnTo>
                  <a:lnTo>
                    <a:pt x="2629" y="7047"/>
                  </a:lnTo>
                  <a:lnTo>
                    <a:pt x="2618" y="7069"/>
                  </a:lnTo>
                  <a:lnTo>
                    <a:pt x="2618" y="7073"/>
                  </a:lnTo>
                  <a:lnTo>
                    <a:pt x="2606" y="7092"/>
                  </a:lnTo>
                  <a:lnTo>
                    <a:pt x="2596" y="7100"/>
                  </a:lnTo>
                  <a:lnTo>
                    <a:pt x="2594" y="7100"/>
                  </a:lnTo>
                  <a:close/>
                  <a:moveTo>
                    <a:pt x="2717" y="7100"/>
                  </a:moveTo>
                  <a:lnTo>
                    <a:pt x="2724" y="7084"/>
                  </a:lnTo>
                  <a:lnTo>
                    <a:pt x="2729" y="7069"/>
                  </a:lnTo>
                  <a:lnTo>
                    <a:pt x="2736" y="7066"/>
                  </a:lnTo>
                  <a:lnTo>
                    <a:pt x="2748" y="7050"/>
                  </a:lnTo>
                  <a:lnTo>
                    <a:pt x="2758" y="7047"/>
                  </a:lnTo>
                  <a:lnTo>
                    <a:pt x="2767" y="7069"/>
                  </a:lnTo>
                  <a:lnTo>
                    <a:pt x="2748" y="7092"/>
                  </a:lnTo>
                  <a:lnTo>
                    <a:pt x="2744" y="7100"/>
                  </a:lnTo>
                  <a:lnTo>
                    <a:pt x="2736" y="7107"/>
                  </a:lnTo>
                  <a:lnTo>
                    <a:pt x="2724" y="7107"/>
                  </a:lnTo>
                  <a:lnTo>
                    <a:pt x="2717" y="7100"/>
                  </a:lnTo>
                  <a:close/>
                  <a:moveTo>
                    <a:pt x="3597" y="7100"/>
                  </a:moveTo>
                  <a:lnTo>
                    <a:pt x="3602" y="7069"/>
                  </a:lnTo>
                  <a:lnTo>
                    <a:pt x="3606" y="7066"/>
                  </a:lnTo>
                  <a:lnTo>
                    <a:pt x="3630" y="7050"/>
                  </a:lnTo>
                  <a:lnTo>
                    <a:pt x="3642" y="7047"/>
                  </a:lnTo>
                  <a:lnTo>
                    <a:pt x="3654" y="7062"/>
                  </a:lnTo>
                  <a:lnTo>
                    <a:pt x="3656" y="7069"/>
                  </a:lnTo>
                  <a:lnTo>
                    <a:pt x="3654" y="7077"/>
                  </a:lnTo>
                  <a:lnTo>
                    <a:pt x="3642" y="7100"/>
                  </a:lnTo>
                  <a:lnTo>
                    <a:pt x="3640" y="7100"/>
                  </a:lnTo>
                  <a:lnTo>
                    <a:pt x="3630" y="7111"/>
                  </a:lnTo>
                  <a:lnTo>
                    <a:pt x="3618" y="7115"/>
                  </a:lnTo>
                  <a:lnTo>
                    <a:pt x="3606" y="7111"/>
                  </a:lnTo>
                  <a:lnTo>
                    <a:pt x="3597" y="7100"/>
                  </a:lnTo>
                  <a:close/>
                  <a:moveTo>
                    <a:pt x="2791" y="7069"/>
                  </a:moveTo>
                  <a:lnTo>
                    <a:pt x="2810" y="7069"/>
                  </a:lnTo>
                  <a:lnTo>
                    <a:pt x="2805" y="7073"/>
                  </a:lnTo>
                  <a:lnTo>
                    <a:pt x="2793" y="7077"/>
                  </a:lnTo>
                  <a:lnTo>
                    <a:pt x="2791" y="7069"/>
                  </a:lnTo>
                  <a:close/>
                  <a:moveTo>
                    <a:pt x="12097" y="2398"/>
                  </a:moveTo>
                  <a:lnTo>
                    <a:pt x="12088" y="2375"/>
                  </a:lnTo>
                  <a:lnTo>
                    <a:pt x="12083" y="2372"/>
                  </a:lnTo>
                  <a:lnTo>
                    <a:pt x="12076" y="2368"/>
                  </a:lnTo>
                  <a:lnTo>
                    <a:pt x="12069" y="2372"/>
                  </a:lnTo>
                  <a:lnTo>
                    <a:pt x="12064" y="2383"/>
                  </a:lnTo>
                  <a:lnTo>
                    <a:pt x="12052" y="2391"/>
                  </a:lnTo>
                  <a:lnTo>
                    <a:pt x="12040" y="2391"/>
                  </a:lnTo>
                  <a:lnTo>
                    <a:pt x="12028" y="2372"/>
                  </a:lnTo>
                  <a:lnTo>
                    <a:pt x="12028" y="2364"/>
                  </a:lnTo>
                  <a:lnTo>
                    <a:pt x="12021" y="2341"/>
                  </a:lnTo>
                  <a:lnTo>
                    <a:pt x="12016" y="2338"/>
                  </a:lnTo>
                  <a:lnTo>
                    <a:pt x="12004" y="2334"/>
                  </a:lnTo>
                  <a:lnTo>
                    <a:pt x="11993" y="2322"/>
                  </a:lnTo>
                  <a:lnTo>
                    <a:pt x="11983" y="2311"/>
                  </a:lnTo>
                  <a:lnTo>
                    <a:pt x="11990" y="2285"/>
                  </a:lnTo>
                  <a:lnTo>
                    <a:pt x="11993" y="2281"/>
                  </a:lnTo>
                  <a:lnTo>
                    <a:pt x="12016" y="2258"/>
                  </a:lnTo>
                  <a:lnTo>
                    <a:pt x="12028" y="2254"/>
                  </a:lnTo>
                  <a:lnTo>
                    <a:pt x="12028" y="2247"/>
                  </a:lnTo>
                  <a:lnTo>
                    <a:pt x="12026" y="2224"/>
                  </a:lnTo>
                  <a:lnTo>
                    <a:pt x="12028" y="2224"/>
                  </a:lnTo>
                  <a:lnTo>
                    <a:pt x="12040" y="2197"/>
                  </a:lnTo>
                  <a:lnTo>
                    <a:pt x="12052" y="2197"/>
                  </a:lnTo>
                  <a:lnTo>
                    <a:pt x="12064" y="2190"/>
                  </a:lnTo>
                  <a:cubicBezTo>
                    <a:pt x="12114" y="2187"/>
                    <a:pt x="12083" y="2159"/>
                    <a:pt x="12109" y="2163"/>
                  </a:cubicBezTo>
                  <a:lnTo>
                    <a:pt x="12111" y="2167"/>
                  </a:lnTo>
                  <a:lnTo>
                    <a:pt x="12121" y="2197"/>
                  </a:lnTo>
                  <a:cubicBezTo>
                    <a:pt x="12165" y="2223"/>
                    <a:pt x="12139" y="2212"/>
                    <a:pt x="12168" y="2254"/>
                  </a:cubicBezTo>
                  <a:lnTo>
                    <a:pt x="12180" y="2262"/>
                  </a:lnTo>
                  <a:lnTo>
                    <a:pt x="12192" y="2266"/>
                  </a:lnTo>
                  <a:lnTo>
                    <a:pt x="12216" y="2281"/>
                  </a:lnTo>
                  <a:lnTo>
                    <a:pt x="12218" y="2285"/>
                  </a:lnTo>
                  <a:lnTo>
                    <a:pt x="12221" y="2311"/>
                  </a:lnTo>
                  <a:lnTo>
                    <a:pt x="12216" y="2319"/>
                  </a:lnTo>
                  <a:lnTo>
                    <a:pt x="12192" y="2334"/>
                  </a:lnTo>
                  <a:lnTo>
                    <a:pt x="12180" y="2338"/>
                  </a:lnTo>
                  <a:lnTo>
                    <a:pt x="12168" y="2356"/>
                  </a:lnTo>
                  <a:lnTo>
                    <a:pt x="12157" y="2364"/>
                  </a:lnTo>
                  <a:lnTo>
                    <a:pt x="12145" y="2368"/>
                  </a:lnTo>
                  <a:lnTo>
                    <a:pt x="12121" y="2368"/>
                  </a:lnTo>
                  <a:lnTo>
                    <a:pt x="12116" y="2372"/>
                  </a:lnTo>
                  <a:lnTo>
                    <a:pt x="12109" y="2387"/>
                  </a:lnTo>
                  <a:lnTo>
                    <a:pt x="12102" y="2398"/>
                  </a:lnTo>
                  <a:lnTo>
                    <a:pt x="12100" y="2406"/>
                  </a:lnTo>
                  <a:lnTo>
                    <a:pt x="12097" y="2398"/>
                  </a:lnTo>
                  <a:close/>
                  <a:moveTo>
                    <a:pt x="24" y="2341"/>
                  </a:moveTo>
                  <a:lnTo>
                    <a:pt x="17" y="2334"/>
                  </a:lnTo>
                  <a:lnTo>
                    <a:pt x="8" y="2315"/>
                  </a:lnTo>
                  <a:lnTo>
                    <a:pt x="5" y="2311"/>
                  </a:lnTo>
                  <a:lnTo>
                    <a:pt x="8" y="2303"/>
                  </a:lnTo>
                  <a:lnTo>
                    <a:pt x="8" y="2285"/>
                  </a:lnTo>
                  <a:lnTo>
                    <a:pt x="17" y="2266"/>
                  </a:lnTo>
                  <a:lnTo>
                    <a:pt x="27" y="2254"/>
                  </a:lnTo>
                  <a:lnTo>
                    <a:pt x="27" y="2224"/>
                  </a:lnTo>
                  <a:lnTo>
                    <a:pt x="29" y="2216"/>
                  </a:lnTo>
                  <a:lnTo>
                    <a:pt x="36" y="2224"/>
                  </a:lnTo>
                  <a:lnTo>
                    <a:pt x="41" y="2235"/>
                  </a:lnTo>
                  <a:lnTo>
                    <a:pt x="53" y="2247"/>
                  </a:lnTo>
                  <a:lnTo>
                    <a:pt x="65" y="2247"/>
                  </a:lnTo>
                  <a:lnTo>
                    <a:pt x="69" y="2254"/>
                  </a:lnTo>
                  <a:lnTo>
                    <a:pt x="76" y="2277"/>
                  </a:lnTo>
                  <a:lnTo>
                    <a:pt x="88" y="2262"/>
                  </a:lnTo>
                  <a:lnTo>
                    <a:pt x="100" y="2258"/>
                  </a:lnTo>
                  <a:lnTo>
                    <a:pt x="112" y="2258"/>
                  </a:lnTo>
                  <a:lnTo>
                    <a:pt x="124" y="2254"/>
                  </a:lnTo>
                  <a:lnTo>
                    <a:pt x="136" y="2254"/>
                  </a:lnTo>
                  <a:lnTo>
                    <a:pt x="148" y="2269"/>
                  </a:lnTo>
                  <a:lnTo>
                    <a:pt x="157" y="2285"/>
                  </a:lnTo>
                  <a:lnTo>
                    <a:pt x="157" y="2311"/>
                  </a:lnTo>
                  <a:lnTo>
                    <a:pt x="148" y="2330"/>
                  </a:lnTo>
                  <a:lnTo>
                    <a:pt x="141" y="2341"/>
                  </a:lnTo>
                  <a:lnTo>
                    <a:pt x="136" y="2353"/>
                  </a:lnTo>
                  <a:lnTo>
                    <a:pt x="124" y="2356"/>
                  </a:lnTo>
                  <a:lnTo>
                    <a:pt x="112" y="2360"/>
                  </a:lnTo>
                  <a:lnTo>
                    <a:pt x="100" y="2353"/>
                  </a:lnTo>
                  <a:lnTo>
                    <a:pt x="95" y="2341"/>
                  </a:lnTo>
                  <a:lnTo>
                    <a:pt x="88" y="2334"/>
                  </a:lnTo>
                  <a:lnTo>
                    <a:pt x="76" y="2334"/>
                  </a:lnTo>
                  <a:lnTo>
                    <a:pt x="76" y="2341"/>
                  </a:lnTo>
                  <a:lnTo>
                    <a:pt x="65" y="2356"/>
                  </a:lnTo>
                  <a:lnTo>
                    <a:pt x="53" y="2360"/>
                  </a:lnTo>
                  <a:lnTo>
                    <a:pt x="29" y="2360"/>
                  </a:lnTo>
                  <a:lnTo>
                    <a:pt x="24" y="2341"/>
                  </a:lnTo>
                  <a:close/>
                  <a:moveTo>
                    <a:pt x="4776" y="49"/>
                  </a:moveTo>
                  <a:lnTo>
                    <a:pt x="4773" y="19"/>
                  </a:lnTo>
                  <a:lnTo>
                    <a:pt x="4783" y="11"/>
                  </a:lnTo>
                  <a:cubicBezTo>
                    <a:pt x="4816" y="0"/>
                    <a:pt x="4845" y="12"/>
                    <a:pt x="4876" y="15"/>
                  </a:cubicBezTo>
                  <a:lnTo>
                    <a:pt x="4885" y="19"/>
                  </a:lnTo>
                  <a:lnTo>
                    <a:pt x="4888" y="49"/>
                  </a:lnTo>
                  <a:lnTo>
                    <a:pt x="4876" y="57"/>
                  </a:lnTo>
                  <a:cubicBezTo>
                    <a:pt x="4834" y="65"/>
                    <a:pt x="4826" y="66"/>
                    <a:pt x="4783" y="57"/>
                  </a:cubicBezTo>
                  <a:lnTo>
                    <a:pt x="4776" y="49"/>
                  </a:lnTo>
                  <a:close/>
                </a:path>
              </a:pathLst>
            </a:custGeom>
            <a:noFill/>
            <a:ln w="15875" cap="rnd">
              <a:solidFill>
                <a:srgbClr val="AEAFB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evel 2 voll">
              <a:extLst>
                <a:ext uri="{FF2B5EF4-FFF2-40B4-BE49-F238E27FC236}">
                  <a16:creationId xmlns:a16="http://schemas.microsoft.com/office/drawing/2014/main" id="{911EFC09-77C3-8724-DADC-36D1122DE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1901" y="2276475"/>
              <a:ext cx="3970338" cy="3790950"/>
            </a:xfrm>
            <a:custGeom>
              <a:avLst/>
              <a:gdLst>
                <a:gd name="T0" fmla="*/ 542 w 12192"/>
                <a:gd name="T1" fmla="*/ 11573 h 11653"/>
                <a:gd name="T2" fmla="*/ 616 w 12192"/>
                <a:gd name="T3" fmla="*/ 11604 h 11653"/>
                <a:gd name="T4" fmla="*/ 535 w 12192"/>
                <a:gd name="T5" fmla="*/ 11649 h 11653"/>
                <a:gd name="T6" fmla="*/ 3806 w 12192"/>
                <a:gd name="T7" fmla="*/ 11577 h 11653"/>
                <a:gd name="T8" fmla="*/ 3892 w 12192"/>
                <a:gd name="T9" fmla="*/ 11573 h 11653"/>
                <a:gd name="T10" fmla="*/ 3934 w 12192"/>
                <a:gd name="T11" fmla="*/ 11634 h 11653"/>
                <a:gd name="T12" fmla="*/ 3842 w 12192"/>
                <a:gd name="T13" fmla="*/ 11634 h 11653"/>
                <a:gd name="T14" fmla="*/ 3107 w 12192"/>
                <a:gd name="T15" fmla="*/ 11604 h 11653"/>
                <a:gd name="T16" fmla="*/ 3183 w 12192"/>
                <a:gd name="T17" fmla="*/ 11604 h 11653"/>
                <a:gd name="T18" fmla="*/ 2998 w 12192"/>
                <a:gd name="T19" fmla="*/ 10471 h 11653"/>
                <a:gd name="T20" fmla="*/ 2981 w 12192"/>
                <a:gd name="T21" fmla="*/ 10376 h 11653"/>
                <a:gd name="T22" fmla="*/ 3048 w 12192"/>
                <a:gd name="T23" fmla="*/ 10384 h 11653"/>
                <a:gd name="T24" fmla="*/ 3076 w 12192"/>
                <a:gd name="T25" fmla="*/ 10388 h 11653"/>
                <a:gd name="T26" fmla="*/ 112 w 12192"/>
                <a:gd name="T27" fmla="*/ 10437 h 11653"/>
                <a:gd name="T28" fmla="*/ 24 w 12192"/>
                <a:gd name="T29" fmla="*/ 9512 h 11653"/>
                <a:gd name="T30" fmla="*/ 81 w 12192"/>
                <a:gd name="T31" fmla="*/ 9543 h 11653"/>
                <a:gd name="T32" fmla="*/ 2135 w 12192"/>
                <a:gd name="T33" fmla="*/ 9565 h 11653"/>
                <a:gd name="T34" fmla="*/ 2182 w 12192"/>
                <a:gd name="T35" fmla="*/ 9493 h 11653"/>
                <a:gd name="T36" fmla="*/ 2242 w 12192"/>
                <a:gd name="T37" fmla="*/ 9577 h 11653"/>
                <a:gd name="T38" fmla="*/ 2147 w 12192"/>
                <a:gd name="T39" fmla="*/ 9584 h 11653"/>
                <a:gd name="T40" fmla="*/ 3794 w 12192"/>
                <a:gd name="T41" fmla="*/ 9512 h 11653"/>
                <a:gd name="T42" fmla="*/ 3887 w 12192"/>
                <a:gd name="T43" fmla="*/ 9569 h 11653"/>
                <a:gd name="T44" fmla="*/ 3806 w 12192"/>
                <a:gd name="T45" fmla="*/ 9588 h 11653"/>
                <a:gd name="T46" fmla="*/ 157 w 12192"/>
                <a:gd name="T47" fmla="*/ 9543 h 11653"/>
                <a:gd name="T48" fmla="*/ 2924 w 12192"/>
                <a:gd name="T49" fmla="*/ 9547 h 11653"/>
                <a:gd name="T50" fmla="*/ 29 w 12192"/>
                <a:gd name="T51" fmla="*/ 8713 h 11653"/>
                <a:gd name="T52" fmla="*/ 117 w 12192"/>
                <a:gd name="T53" fmla="*/ 8759 h 11653"/>
                <a:gd name="T54" fmla="*/ 17 w 12192"/>
                <a:gd name="T55" fmla="*/ 8804 h 11653"/>
                <a:gd name="T56" fmla="*/ 2147 w 12192"/>
                <a:gd name="T57" fmla="*/ 8713 h 11653"/>
                <a:gd name="T58" fmla="*/ 2254 w 12192"/>
                <a:gd name="T59" fmla="*/ 8781 h 11653"/>
                <a:gd name="T60" fmla="*/ 2135 w 12192"/>
                <a:gd name="T61" fmla="*/ 8796 h 11653"/>
                <a:gd name="T62" fmla="*/ 3383 w 12192"/>
                <a:gd name="T63" fmla="*/ 8713 h 11653"/>
                <a:gd name="T64" fmla="*/ 3366 w 12192"/>
                <a:gd name="T65" fmla="*/ 8789 h 11653"/>
                <a:gd name="T66" fmla="*/ 3464 w 12192"/>
                <a:gd name="T67" fmla="*/ 8732 h 11653"/>
                <a:gd name="T68" fmla="*/ 3418 w 12192"/>
                <a:gd name="T69" fmla="*/ 8793 h 11653"/>
                <a:gd name="T70" fmla="*/ 4267 w 12192"/>
                <a:gd name="T71" fmla="*/ 8789 h 11653"/>
                <a:gd name="T72" fmla="*/ 160 w 12192"/>
                <a:gd name="T73" fmla="*/ 8770 h 11653"/>
                <a:gd name="T74" fmla="*/ 3328 w 12192"/>
                <a:gd name="T75" fmla="*/ 8759 h 11653"/>
                <a:gd name="T76" fmla="*/ 4312 w 12192"/>
                <a:gd name="T77" fmla="*/ 8770 h 11653"/>
                <a:gd name="T78" fmla="*/ 3005 w 12192"/>
                <a:gd name="T79" fmla="*/ 8577 h 11653"/>
                <a:gd name="T80" fmla="*/ 3100 w 12192"/>
                <a:gd name="T81" fmla="*/ 8558 h 11653"/>
                <a:gd name="T82" fmla="*/ 3124 w 12192"/>
                <a:gd name="T83" fmla="*/ 8607 h 11653"/>
                <a:gd name="T84" fmla="*/ 3205 w 12192"/>
                <a:gd name="T85" fmla="*/ 8584 h 11653"/>
                <a:gd name="T86" fmla="*/ 3147 w 12192"/>
                <a:gd name="T87" fmla="*/ 7088 h 11653"/>
                <a:gd name="T88" fmla="*/ 3205 w 12192"/>
                <a:gd name="T89" fmla="*/ 7179 h 11653"/>
                <a:gd name="T90" fmla="*/ 12021 w 12192"/>
                <a:gd name="T91" fmla="*/ 2436 h 11653"/>
                <a:gd name="T92" fmla="*/ 12016 w 12192"/>
                <a:gd name="T93" fmla="*/ 2322 h 11653"/>
                <a:gd name="T94" fmla="*/ 12088 w 12192"/>
                <a:gd name="T95" fmla="*/ 2246 h 11653"/>
                <a:gd name="T96" fmla="*/ 12149 w 12192"/>
                <a:gd name="T97" fmla="*/ 2318 h 11653"/>
                <a:gd name="T98" fmla="*/ 12156 w 12192"/>
                <a:gd name="T99" fmla="*/ 2409 h 11653"/>
                <a:gd name="T100" fmla="*/ 12076 w 12192"/>
                <a:gd name="T101" fmla="*/ 2432 h 11653"/>
                <a:gd name="T102" fmla="*/ 5 w 12192"/>
                <a:gd name="T103" fmla="*/ 2386 h 11653"/>
                <a:gd name="T104" fmla="*/ 57 w 12192"/>
                <a:gd name="T105" fmla="*/ 2405 h 11653"/>
                <a:gd name="T106" fmla="*/ 67 w 12192"/>
                <a:gd name="T107" fmla="*/ 2375 h 11653"/>
                <a:gd name="T108" fmla="*/ 136 w 12192"/>
                <a:gd name="T109" fmla="*/ 2375 h 11653"/>
                <a:gd name="T110" fmla="*/ 12016 w 12192"/>
                <a:gd name="T111" fmla="*/ 166 h 11653"/>
                <a:gd name="T112" fmla="*/ 12007 w 12192"/>
                <a:gd name="T113" fmla="*/ 57 h 11653"/>
                <a:gd name="T114" fmla="*/ 12076 w 12192"/>
                <a:gd name="T115" fmla="*/ 11 h 11653"/>
                <a:gd name="T116" fmla="*/ 12156 w 12192"/>
                <a:gd name="T117" fmla="*/ 41 h 11653"/>
                <a:gd name="T118" fmla="*/ 12145 w 12192"/>
                <a:gd name="T119" fmla="*/ 140 h 11653"/>
                <a:gd name="T120" fmla="*/ 12088 w 12192"/>
                <a:gd name="T121" fmla="*/ 227 h 1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192" h="11653">
                  <a:moveTo>
                    <a:pt x="509" y="11634"/>
                  </a:moveTo>
                  <a:lnTo>
                    <a:pt x="499" y="11607"/>
                  </a:lnTo>
                  <a:lnTo>
                    <a:pt x="497" y="11604"/>
                  </a:lnTo>
                  <a:lnTo>
                    <a:pt x="511" y="11581"/>
                  </a:lnTo>
                  <a:lnTo>
                    <a:pt x="521" y="11573"/>
                  </a:lnTo>
                  <a:lnTo>
                    <a:pt x="523" y="11566"/>
                  </a:lnTo>
                  <a:lnTo>
                    <a:pt x="535" y="11570"/>
                  </a:lnTo>
                  <a:lnTo>
                    <a:pt x="542" y="11573"/>
                  </a:lnTo>
                  <a:lnTo>
                    <a:pt x="547" y="11577"/>
                  </a:lnTo>
                  <a:lnTo>
                    <a:pt x="559" y="11577"/>
                  </a:lnTo>
                  <a:lnTo>
                    <a:pt x="571" y="11573"/>
                  </a:lnTo>
                  <a:lnTo>
                    <a:pt x="573" y="11573"/>
                  </a:lnTo>
                  <a:lnTo>
                    <a:pt x="583" y="11570"/>
                  </a:lnTo>
                  <a:lnTo>
                    <a:pt x="595" y="11573"/>
                  </a:lnTo>
                  <a:lnTo>
                    <a:pt x="606" y="11588"/>
                  </a:lnTo>
                  <a:lnTo>
                    <a:pt x="616" y="11604"/>
                  </a:lnTo>
                  <a:lnTo>
                    <a:pt x="606" y="11630"/>
                  </a:lnTo>
                  <a:lnTo>
                    <a:pt x="604" y="11634"/>
                  </a:lnTo>
                  <a:lnTo>
                    <a:pt x="595" y="11645"/>
                  </a:lnTo>
                  <a:lnTo>
                    <a:pt x="583" y="11649"/>
                  </a:lnTo>
                  <a:lnTo>
                    <a:pt x="571" y="11645"/>
                  </a:lnTo>
                  <a:lnTo>
                    <a:pt x="559" y="11638"/>
                  </a:lnTo>
                  <a:lnTo>
                    <a:pt x="547" y="11645"/>
                  </a:lnTo>
                  <a:lnTo>
                    <a:pt x="535" y="11649"/>
                  </a:lnTo>
                  <a:lnTo>
                    <a:pt x="523" y="11649"/>
                  </a:lnTo>
                  <a:lnTo>
                    <a:pt x="511" y="11638"/>
                  </a:lnTo>
                  <a:lnTo>
                    <a:pt x="509" y="11634"/>
                  </a:lnTo>
                  <a:close/>
                  <a:moveTo>
                    <a:pt x="3792" y="11634"/>
                  </a:moveTo>
                  <a:lnTo>
                    <a:pt x="3782" y="11607"/>
                  </a:lnTo>
                  <a:lnTo>
                    <a:pt x="3782" y="11600"/>
                  </a:lnTo>
                  <a:lnTo>
                    <a:pt x="3794" y="11581"/>
                  </a:lnTo>
                  <a:lnTo>
                    <a:pt x="3806" y="11577"/>
                  </a:lnTo>
                  <a:lnTo>
                    <a:pt x="3818" y="11577"/>
                  </a:lnTo>
                  <a:lnTo>
                    <a:pt x="3830" y="11588"/>
                  </a:lnTo>
                  <a:lnTo>
                    <a:pt x="3842" y="11581"/>
                  </a:lnTo>
                  <a:lnTo>
                    <a:pt x="3853" y="11562"/>
                  </a:lnTo>
                  <a:lnTo>
                    <a:pt x="3865" y="11558"/>
                  </a:lnTo>
                  <a:lnTo>
                    <a:pt x="3877" y="11558"/>
                  </a:lnTo>
                  <a:lnTo>
                    <a:pt x="3887" y="11570"/>
                  </a:lnTo>
                  <a:lnTo>
                    <a:pt x="3892" y="11573"/>
                  </a:lnTo>
                  <a:lnTo>
                    <a:pt x="3899" y="11596"/>
                  </a:lnTo>
                  <a:lnTo>
                    <a:pt x="3911" y="11592"/>
                  </a:lnTo>
                  <a:lnTo>
                    <a:pt x="3922" y="11585"/>
                  </a:lnTo>
                  <a:lnTo>
                    <a:pt x="3934" y="11585"/>
                  </a:lnTo>
                  <a:lnTo>
                    <a:pt x="3946" y="11596"/>
                  </a:lnTo>
                  <a:lnTo>
                    <a:pt x="3951" y="11604"/>
                  </a:lnTo>
                  <a:lnTo>
                    <a:pt x="3946" y="11619"/>
                  </a:lnTo>
                  <a:lnTo>
                    <a:pt x="3934" y="11634"/>
                  </a:lnTo>
                  <a:lnTo>
                    <a:pt x="3922" y="11630"/>
                  </a:lnTo>
                  <a:lnTo>
                    <a:pt x="3911" y="11619"/>
                  </a:lnTo>
                  <a:lnTo>
                    <a:pt x="3899" y="11615"/>
                  </a:lnTo>
                  <a:lnTo>
                    <a:pt x="3896" y="11634"/>
                  </a:lnTo>
                  <a:lnTo>
                    <a:pt x="3887" y="11649"/>
                  </a:lnTo>
                  <a:lnTo>
                    <a:pt x="3877" y="11653"/>
                  </a:lnTo>
                  <a:lnTo>
                    <a:pt x="3853" y="11653"/>
                  </a:lnTo>
                  <a:lnTo>
                    <a:pt x="3842" y="11634"/>
                  </a:lnTo>
                  <a:lnTo>
                    <a:pt x="3842" y="11630"/>
                  </a:lnTo>
                  <a:lnTo>
                    <a:pt x="3830" y="11626"/>
                  </a:lnTo>
                  <a:lnTo>
                    <a:pt x="3825" y="11634"/>
                  </a:lnTo>
                  <a:lnTo>
                    <a:pt x="3818" y="11642"/>
                  </a:lnTo>
                  <a:lnTo>
                    <a:pt x="3806" y="11642"/>
                  </a:lnTo>
                  <a:lnTo>
                    <a:pt x="3794" y="11634"/>
                  </a:lnTo>
                  <a:lnTo>
                    <a:pt x="3792" y="11634"/>
                  </a:lnTo>
                  <a:close/>
                  <a:moveTo>
                    <a:pt x="3107" y="11604"/>
                  </a:moveTo>
                  <a:lnTo>
                    <a:pt x="3112" y="11592"/>
                  </a:lnTo>
                  <a:lnTo>
                    <a:pt x="3124" y="11596"/>
                  </a:lnTo>
                  <a:lnTo>
                    <a:pt x="3128" y="11604"/>
                  </a:lnTo>
                  <a:lnTo>
                    <a:pt x="3124" y="11619"/>
                  </a:lnTo>
                  <a:lnTo>
                    <a:pt x="3112" y="11626"/>
                  </a:lnTo>
                  <a:lnTo>
                    <a:pt x="3107" y="11604"/>
                  </a:lnTo>
                  <a:close/>
                  <a:moveTo>
                    <a:pt x="3181" y="11604"/>
                  </a:moveTo>
                  <a:lnTo>
                    <a:pt x="3183" y="11604"/>
                  </a:lnTo>
                  <a:lnTo>
                    <a:pt x="3181" y="11604"/>
                  </a:lnTo>
                  <a:close/>
                  <a:moveTo>
                    <a:pt x="3050" y="10501"/>
                  </a:moveTo>
                  <a:lnTo>
                    <a:pt x="3041" y="10501"/>
                  </a:lnTo>
                  <a:lnTo>
                    <a:pt x="3029" y="10490"/>
                  </a:lnTo>
                  <a:lnTo>
                    <a:pt x="3022" y="10471"/>
                  </a:lnTo>
                  <a:lnTo>
                    <a:pt x="3017" y="10467"/>
                  </a:lnTo>
                  <a:lnTo>
                    <a:pt x="3005" y="10444"/>
                  </a:lnTo>
                  <a:lnTo>
                    <a:pt x="2998" y="10471"/>
                  </a:lnTo>
                  <a:cubicBezTo>
                    <a:pt x="2985" y="10525"/>
                    <a:pt x="2950" y="10474"/>
                    <a:pt x="2936" y="10452"/>
                  </a:cubicBezTo>
                  <a:lnTo>
                    <a:pt x="2931" y="10444"/>
                  </a:lnTo>
                  <a:lnTo>
                    <a:pt x="2936" y="10425"/>
                  </a:lnTo>
                  <a:lnTo>
                    <a:pt x="2938" y="10414"/>
                  </a:lnTo>
                  <a:lnTo>
                    <a:pt x="2948" y="10395"/>
                  </a:lnTo>
                  <a:lnTo>
                    <a:pt x="2960" y="10384"/>
                  </a:lnTo>
                  <a:lnTo>
                    <a:pt x="2969" y="10376"/>
                  </a:lnTo>
                  <a:lnTo>
                    <a:pt x="2981" y="10376"/>
                  </a:lnTo>
                  <a:lnTo>
                    <a:pt x="2993" y="10384"/>
                  </a:lnTo>
                  <a:lnTo>
                    <a:pt x="3002" y="10414"/>
                  </a:lnTo>
                  <a:lnTo>
                    <a:pt x="3005" y="10441"/>
                  </a:lnTo>
                  <a:lnTo>
                    <a:pt x="3010" y="10414"/>
                  </a:lnTo>
                  <a:lnTo>
                    <a:pt x="3017" y="10399"/>
                  </a:lnTo>
                  <a:lnTo>
                    <a:pt x="3029" y="10388"/>
                  </a:lnTo>
                  <a:lnTo>
                    <a:pt x="3041" y="10384"/>
                  </a:lnTo>
                  <a:lnTo>
                    <a:pt x="3048" y="10384"/>
                  </a:lnTo>
                  <a:lnTo>
                    <a:pt x="3041" y="10365"/>
                  </a:lnTo>
                  <a:lnTo>
                    <a:pt x="3038" y="10357"/>
                  </a:lnTo>
                  <a:lnTo>
                    <a:pt x="3041" y="10353"/>
                  </a:lnTo>
                  <a:lnTo>
                    <a:pt x="3052" y="10350"/>
                  </a:lnTo>
                  <a:lnTo>
                    <a:pt x="3060" y="10357"/>
                  </a:lnTo>
                  <a:lnTo>
                    <a:pt x="3060" y="10384"/>
                  </a:lnTo>
                  <a:lnTo>
                    <a:pt x="3064" y="10384"/>
                  </a:lnTo>
                  <a:lnTo>
                    <a:pt x="3076" y="10388"/>
                  </a:lnTo>
                  <a:cubicBezTo>
                    <a:pt x="3103" y="10385"/>
                    <a:pt x="3119" y="10398"/>
                    <a:pt x="3121" y="10444"/>
                  </a:cubicBezTo>
                  <a:lnTo>
                    <a:pt x="3114" y="10471"/>
                  </a:lnTo>
                  <a:lnTo>
                    <a:pt x="3112" y="10478"/>
                  </a:lnTo>
                  <a:cubicBezTo>
                    <a:pt x="3094" y="10491"/>
                    <a:pt x="3075" y="10502"/>
                    <a:pt x="3055" y="10501"/>
                  </a:cubicBezTo>
                  <a:lnTo>
                    <a:pt x="3050" y="10501"/>
                  </a:lnTo>
                  <a:close/>
                  <a:moveTo>
                    <a:pt x="91" y="10444"/>
                  </a:moveTo>
                  <a:lnTo>
                    <a:pt x="100" y="10429"/>
                  </a:lnTo>
                  <a:lnTo>
                    <a:pt x="112" y="10437"/>
                  </a:lnTo>
                  <a:lnTo>
                    <a:pt x="114" y="10444"/>
                  </a:lnTo>
                  <a:lnTo>
                    <a:pt x="112" y="10448"/>
                  </a:lnTo>
                  <a:lnTo>
                    <a:pt x="100" y="10456"/>
                  </a:lnTo>
                  <a:lnTo>
                    <a:pt x="91" y="10444"/>
                  </a:lnTo>
                  <a:close/>
                  <a:moveTo>
                    <a:pt x="17" y="9573"/>
                  </a:moveTo>
                  <a:lnTo>
                    <a:pt x="7" y="9543"/>
                  </a:lnTo>
                  <a:lnTo>
                    <a:pt x="17" y="9516"/>
                  </a:lnTo>
                  <a:lnTo>
                    <a:pt x="24" y="9512"/>
                  </a:lnTo>
                  <a:lnTo>
                    <a:pt x="29" y="9509"/>
                  </a:lnTo>
                  <a:lnTo>
                    <a:pt x="34" y="9512"/>
                  </a:lnTo>
                  <a:lnTo>
                    <a:pt x="41" y="9516"/>
                  </a:lnTo>
                  <a:lnTo>
                    <a:pt x="53" y="9516"/>
                  </a:lnTo>
                  <a:lnTo>
                    <a:pt x="57" y="9512"/>
                  </a:lnTo>
                  <a:lnTo>
                    <a:pt x="69" y="9512"/>
                  </a:lnTo>
                  <a:lnTo>
                    <a:pt x="76" y="9524"/>
                  </a:lnTo>
                  <a:lnTo>
                    <a:pt x="81" y="9543"/>
                  </a:lnTo>
                  <a:lnTo>
                    <a:pt x="76" y="9554"/>
                  </a:lnTo>
                  <a:lnTo>
                    <a:pt x="64" y="9573"/>
                  </a:lnTo>
                  <a:lnTo>
                    <a:pt x="53" y="9577"/>
                  </a:lnTo>
                  <a:lnTo>
                    <a:pt x="41" y="9581"/>
                  </a:lnTo>
                  <a:lnTo>
                    <a:pt x="29" y="9584"/>
                  </a:lnTo>
                  <a:lnTo>
                    <a:pt x="17" y="9573"/>
                  </a:lnTo>
                  <a:close/>
                  <a:moveTo>
                    <a:pt x="2137" y="9573"/>
                  </a:moveTo>
                  <a:lnTo>
                    <a:pt x="2135" y="9565"/>
                  </a:lnTo>
                  <a:lnTo>
                    <a:pt x="2123" y="9547"/>
                  </a:lnTo>
                  <a:lnTo>
                    <a:pt x="2123" y="9543"/>
                  </a:lnTo>
                  <a:lnTo>
                    <a:pt x="2135" y="9524"/>
                  </a:lnTo>
                  <a:lnTo>
                    <a:pt x="2144" y="9512"/>
                  </a:lnTo>
                  <a:lnTo>
                    <a:pt x="2147" y="9512"/>
                  </a:lnTo>
                  <a:lnTo>
                    <a:pt x="2159" y="9501"/>
                  </a:lnTo>
                  <a:lnTo>
                    <a:pt x="2171" y="9497"/>
                  </a:lnTo>
                  <a:lnTo>
                    <a:pt x="2182" y="9493"/>
                  </a:lnTo>
                  <a:lnTo>
                    <a:pt x="2218" y="9493"/>
                  </a:lnTo>
                  <a:lnTo>
                    <a:pt x="2230" y="9497"/>
                  </a:lnTo>
                  <a:lnTo>
                    <a:pt x="2242" y="9512"/>
                  </a:lnTo>
                  <a:lnTo>
                    <a:pt x="2254" y="9535"/>
                  </a:lnTo>
                  <a:lnTo>
                    <a:pt x="2258" y="9543"/>
                  </a:lnTo>
                  <a:lnTo>
                    <a:pt x="2254" y="9554"/>
                  </a:lnTo>
                  <a:lnTo>
                    <a:pt x="2244" y="9573"/>
                  </a:lnTo>
                  <a:lnTo>
                    <a:pt x="2242" y="9577"/>
                  </a:lnTo>
                  <a:lnTo>
                    <a:pt x="2230" y="9592"/>
                  </a:lnTo>
                  <a:lnTo>
                    <a:pt x="2218" y="9596"/>
                  </a:lnTo>
                  <a:lnTo>
                    <a:pt x="2206" y="9596"/>
                  </a:lnTo>
                  <a:lnTo>
                    <a:pt x="2194" y="9592"/>
                  </a:lnTo>
                  <a:lnTo>
                    <a:pt x="2182" y="9600"/>
                  </a:lnTo>
                  <a:lnTo>
                    <a:pt x="2171" y="9596"/>
                  </a:lnTo>
                  <a:lnTo>
                    <a:pt x="2159" y="9596"/>
                  </a:lnTo>
                  <a:lnTo>
                    <a:pt x="2147" y="9584"/>
                  </a:lnTo>
                  <a:lnTo>
                    <a:pt x="2137" y="9573"/>
                  </a:lnTo>
                  <a:close/>
                  <a:moveTo>
                    <a:pt x="3777" y="9573"/>
                  </a:moveTo>
                  <a:lnTo>
                    <a:pt x="3770" y="9562"/>
                  </a:lnTo>
                  <a:lnTo>
                    <a:pt x="3763" y="9543"/>
                  </a:lnTo>
                  <a:lnTo>
                    <a:pt x="3770" y="9531"/>
                  </a:lnTo>
                  <a:lnTo>
                    <a:pt x="3782" y="9520"/>
                  </a:lnTo>
                  <a:lnTo>
                    <a:pt x="3792" y="9512"/>
                  </a:lnTo>
                  <a:lnTo>
                    <a:pt x="3794" y="9512"/>
                  </a:lnTo>
                  <a:lnTo>
                    <a:pt x="3806" y="9501"/>
                  </a:lnTo>
                  <a:lnTo>
                    <a:pt x="3818" y="9493"/>
                  </a:lnTo>
                  <a:lnTo>
                    <a:pt x="3830" y="9490"/>
                  </a:lnTo>
                  <a:lnTo>
                    <a:pt x="3842" y="9497"/>
                  </a:lnTo>
                  <a:cubicBezTo>
                    <a:pt x="3873" y="9515"/>
                    <a:pt x="3853" y="9513"/>
                    <a:pt x="3887" y="9524"/>
                  </a:cubicBezTo>
                  <a:lnTo>
                    <a:pt x="3899" y="9535"/>
                  </a:lnTo>
                  <a:lnTo>
                    <a:pt x="3903" y="9543"/>
                  </a:lnTo>
                  <a:lnTo>
                    <a:pt x="3887" y="9569"/>
                  </a:lnTo>
                  <a:lnTo>
                    <a:pt x="3877" y="9569"/>
                  </a:lnTo>
                  <a:lnTo>
                    <a:pt x="3875" y="9573"/>
                  </a:lnTo>
                  <a:lnTo>
                    <a:pt x="3865" y="9577"/>
                  </a:lnTo>
                  <a:lnTo>
                    <a:pt x="3853" y="9588"/>
                  </a:lnTo>
                  <a:lnTo>
                    <a:pt x="3842" y="9596"/>
                  </a:lnTo>
                  <a:lnTo>
                    <a:pt x="3830" y="9600"/>
                  </a:lnTo>
                  <a:lnTo>
                    <a:pt x="3818" y="9600"/>
                  </a:lnTo>
                  <a:lnTo>
                    <a:pt x="3806" y="9588"/>
                  </a:lnTo>
                  <a:lnTo>
                    <a:pt x="3794" y="9581"/>
                  </a:lnTo>
                  <a:lnTo>
                    <a:pt x="3782" y="9577"/>
                  </a:lnTo>
                  <a:lnTo>
                    <a:pt x="3777" y="9573"/>
                  </a:lnTo>
                  <a:close/>
                  <a:moveTo>
                    <a:pt x="119" y="9543"/>
                  </a:moveTo>
                  <a:lnTo>
                    <a:pt x="124" y="9531"/>
                  </a:lnTo>
                  <a:lnTo>
                    <a:pt x="136" y="9520"/>
                  </a:lnTo>
                  <a:lnTo>
                    <a:pt x="148" y="9524"/>
                  </a:lnTo>
                  <a:lnTo>
                    <a:pt x="157" y="9543"/>
                  </a:lnTo>
                  <a:lnTo>
                    <a:pt x="148" y="9562"/>
                  </a:lnTo>
                  <a:lnTo>
                    <a:pt x="136" y="9569"/>
                  </a:lnTo>
                  <a:lnTo>
                    <a:pt x="124" y="9554"/>
                  </a:lnTo>
                  <a:lnTo>
                    <a:pt x="119" y="9543"/>
                  </a:lnTo>
                  <a:close/>
                  <a:moveTo>
                    <a:pt x="2907" y="9543"/>
                  </a:moveTo>
                  <a:lnTo>
                    <a:pt x="2912" y="9535"/>
                  </a:lnTo>
                  <a:lnTo>
                    <a:pt x="2924" y="9539"/>
                  </a:lnTo>
                  <a:lnTo>
                    <a:pt x="2924" y="9547"/>
                  </a:lnTo>
                  <a:lnTo>
                    <a:pt x="2912" y="9550"/>
                  </a:lnTo>
                  <a:lnTo>
                    <a:pt x="2907" y="9543"/>
                  </a:lnTo>
                  <a:close/>
                  <a:moveTo>
                    <a:pt x="10" y="8789"/>
                  </a:moveTo>
                  <a:lnTo>
                    <a:pt x="0" y="8759"/>
                  </a:lnTo>
                  <a:lnTo>
                    <a:pt x="5" y="8747"/>
                  </a:lnTo>
                  <a:lnTo>
                    <a:pt x="12" y="8732"/>
                  </a:lnTo>
                  <a:lnTo>
                    <a:pt x="17" y="8717"/>
                  </a:lnTo>
                  <a:lnTo>
                    <a:pt x="29" y="8713"/>
                  </a:lnTo>
                  <a:lnTo>
                    <a:pt x="53" y="8721"/>
                  </a:lnTo>
                  <a:lnTo>
                    <a:pt x="64" y="8721"/>
                  </a:lnTo>
                  <a:lnTo>
                    <a:pt x="76" y="8717"/>
                  </a:lnTo>
                  <a:lnTo>
                    <a:pt x="88" y="8717"/>
                  </a:lnTo>
                  <a:lnTo>
                    <a:pt x="100" y="8721"/>
                  </a:lnTo>
                  <a:lnTo>
                    <a:pt x="105" y="8732"/>
                  </a:lnTo>
                  <a:lnTo>
                    <a:pt x="112" y="8751"/>
                  </a:lnTo>
                  <a:lnTo>
                    <a:pt x="117" y="8759"/>
                  </a:lnTo>
                  <a:lnTo>
                    <a:pt x="112" y="8770"/>
                  </a:lnTo>
                  <a:lnTo>
                    <a:pt x="103" y="8789"/>
                  </a:lnTo>
                  <a:lnTo>
                    <a:pt x="100" y="8793"/>
                  </a:lnTo>
                  <a:lnTo>
                    <a:pt x="88" y="8800"/>
                  </a:lnTo>
                  <a:lnTo>
                    <a:pt x="76" y="8804"/>
                  </a:lnTo>
                  <a:lnTo>
                    <a:pt x="53" y="8796"/>
                  </a:lnTo>
                  <a:lnTo>
                    <a:pt x="29" y="8812"/>
                  </a:lnTo>
                  <a:lnTo>
                    <a:pt x="17" y="8804"/>
                  </a:lnTo>
                  <a:lnTo>
                    <a:pt x="10" y="8789"/>
                  </a:lnTo>
                  <a:close/>
                  <a:moveTo>
                    <a:pt x="2130" y="8789"/>
                  </a:moveTo>
                  <a:lnTo>
                    <a:pt x="2123" y="8777"/>
                  </a:lnTo>
                  <a:lnTo>
                    <a:pt x="2113" y="8759"/>
                  </a:lnTo>
                  <a:lnTo>
                    <a:pt x="2123" y="8743"/>
                  </a:lnTo>
                  <a:lnTo>
                    <a:pt x="2132" y="8732"/>
                  </a:lnTo>
                  <a:lnTo>
                    <a:pt x="2135" y="8728"/>
                  </a:lnTo>
                  <a:lnTo>
                    <a:pt x="2147" y="8713"/>
                  </a:lnTo>
                  <a:lnTo>
                    <a:pt x="2159" y="8709"/>
                  </a:lnTo>
                  <a:lnTo>
                    <a:pt x="2171" y="8709"/>
                  </a:lnTo>
                  <a:lnTo>
                    <a:pt x="2182" y="8706"/>
                  </a:lnTo>
                  <a:lnTo>
                    <a:pt x="2194" y="8709"/>
                  </a:lnTo>
                  <a:cubicBezTo>
                    <a:pt x="2218" y="8711"/>
                    <a:pt x="2227" y="8700"/>
                    <a:pt x="2244" y="8732"/>
                  </a:cubicBezTo>
                  <a:lnTo>
                    <a:pt x="2254" y="8743"/>
                  </a:lnTo>
                  <a:lnTo>
                    <a:pt x="2263" y="8759"/>
                  </a:lnTo>
                  <a:lnTo>
                    <a:pt x="2254" y="8781"/>
                  </a:lnTo>
                  <a:lnTo>
                    <a:pt x="2242" y="8800"/>
                  </a:lnTo>
                  <a:lnTo>
                    <a:pt x="2230" y="8812"/>
                  </a:lnTo>
                  <a:lnTo>
                    <a:pt x="2194" y="8812"/>
                  </a:lnTo>
                  <a:lnTo>
                    <a:pt x="2182" y="8819"/>
                  </a:lnTo>
                  <a:lnTo>
                    <a:pt x="2171" y="8812"/>
                  </a:lnTo>
                  <a:lnTo>
                    <a:pt x="2159" y="8812"/>
                  </a:lnTo>
                  <a:lnTo>
                    <a:pt x="2147" y="8808"/>
                  </a:lnTo>
                  <a:lnTo>
                    <a:pt x="2135" y="8796"/>
                  </a:lnTo>
                  <a:lnTo>
                    <a:pt x="2130" y="8789"/>
                  </a:lnTo>
                  <a:close/>
                  <a:moveTo>
                    <a:pt x="3366" y="8789"/>
                  </a:moveTo>
                  <a:lnTo>
                    <a:pt x="3359" y="8766"/>
                  </a:lnTo>
                  <a:lnTo>
                    <a:pt x="3352" y="8759"/>
                  </a:lnTo>
                  <a:lnTo>
                    <a:pt x="3359" y="8755"/>
                  </a:lnTo>
                  <a:lnTo>
                    <a:pt x="3366" y="8732"/>
                  </a:lnTo>
                  <a:lnTo>
                    <a:pt x="3371" y="8721"/>
                  </a:lnTo>
                  <a:lnTo>
                    <a:pt x="3383" y="8713"/>
                  </a:lnTo>
                  <a:lnTo>
                    <a:pt x="3395" y="8713"/>
                  </a:lnTo>
                  <a:lnTo>
                    <a:pt x="3399" y="8732"/>
                  </a:lnTo>
                  <a:lnTo>
                    <a:pt x="3399" y="8759"/>
                  </a:lnTo>
                  <a:lnTo>
                    <a:pt x="3395" y="8789"/>
                  </a:lnTo>
                  <a:lnTo>
                    <a:pt x="3392" y="8789"/>
                  </a:lnTo>
                  <a:lnTo>
                    <a:pt x="3383" y="8804"/>
                  </a:lnTo>
                  <a:lnTo>
                    <a:pt x="3371" y="8796"/>
                  </a:lnTo>
                  <a:lnTo>
                    <a:pt x="3366" y="8789"/>
                  </a:lnTo>
                  <a:close/>
                  <a:moveTo>
                    <a:pt x="3416" y="8789"/>
                  </a:moveTo>
                  <a:lnTo>
                    <a:pt x="3411" y="8759"/>
                  </a:lnTo>
                  <a:lnTo>
                    <a:pt x="3418" y="8732"/>
                  </a:lnTo>
                  <a:lnTo>
                    <a:pt x="3421" y="8732"/>
                  </a:lnTo>
                  <a:lnTo>
                    <a:pt x="3428" y="8721"/>
                  </a:lnTo>
                  <a:lnTo>
                    <a:pt x="3440" y="8724"/>
                  </a:lnTo>
                  <a:lnTo>
                    <a:pt x="3452" y="8724"/>
                  </a:lnTo>
                  <a:lnTo>
                    <a:pt x="3464" y="8732"/>
                  </a:lnTo>
                  <a:lnTo>
                    <a:pt x="3476" y="8755"/>
                  </a:lnTo>
                  <a:lnTo>
                    <a:pt x="3478" y="8759"/>
                  </a:lnTo>
                  <a:lnTo>
                    <a:pt x="3476" y="8770"/>
                  </a:lnTo>
                  <a:lnTo>
                    <a:pt x="3471" y="8789"/>
                  </a:lnTo>
                  <a:lnTo>
                    <a:pt x="3464" y="8796"/>
                  </a:lnTo>
                  <a:lnTo>
                    <a:pt x="3452" y="8804"/>
                  </a:lnTo>
                  <a:lnTo>
                    <a:pt x="3428" y="8804"/>
                  </a:lnTo>
                  <a:lnTo>
                    <a:pt x="3418" y="8793"/>
                  </a:lnTo>
                  <a:lnTo>
                    <a:pt x="3416" y="8789"/>
                  </a:lnTo>
                  <a:close/>
                  <a:moveTo>
                    <a:pt x="4262" y="8789"/>
                  </a:moveTo>
                  <a:lnTo>
                    <a:pt x="4253" y="8766"/>
                  </a:lnTo>
                  <a:lnTo>
                    <a:pt x="4250" y="8759"/>
                  </a:lnTo>
                  <a:lnTo>
                    <a:pt x="4253" y="8759"/>
                  </a:lnTo>
                  <a:lnTo>
                    <a:pt x="4265" y="8755"/>
                  </a:lnTo>
                  <a:lnTo>
                    <a:pt x="4267" y="8759"/>
                  </a:lnTo>
                  <a:lnTo>
                    <a:pt x="4267" y="8789"/>
                  </a:lnTo>
                  <a:lnTo>
                    <a:pt x="4265" y="8793"/>
                  </a:lnTo>
                  <a:lnTo>
                    <a:pt x="4262" y="8789"/>
                  </a:lnTo>
                  <a:close/>
                  <a:moveTo>
                    <a:pt x="131" y="8759"/>
                  </a:moveTo>
                  <a:lnTo>
                    <a:pt x="136" y="8747"/>
                  </a:lnTo>
                  <a:lnTo>
                    <a:pt x="148" y="8740"/>
                  </a:lnTo>
                  <a:lnTo>
                    <a:pt x="160" y="8755"/>
                  </a:lnTo>
                  <a:lnTo>
                    <a:pt x="162" y="8759"/>
                  </a:lnTo>
                  <a:lnTo>
                    <a:pt x="160" y="8770"/>
                  </a:lnTo>
                  <a:lnTo>
                    <a:pt x="148" y="8785"/>
                  </a:lnTo>
                  <a:lnTo>
                    <a:pt x="136" y="8777"/>
                  </a:lnTo>
                  <a:lnTo>
                    <a:pt x="131" y="8759"/>
                  </a:lnTo>
                  <a:close/>
                  <a:moveTo>
                    <a:pt x="3328" y="8759"/>
                  </a:moveTo>
                  <a:lnTo>
                    <a:pt x="3335" y="8747"/>
                  </a:lnTo>
                  <a:lnTo>
                    <a:pt x="3342" y="8759"/>
                  </a:lnTo>
                  <a:lnTo>
                    <a:pt x="3335" y="8774"/>
                  </a:lnTo>
                  <a:lnTo>
                    <a:pt x="3328" y="8759"/>
                  </a:lnTo>
                  <a:close/>
                  <a:moveTo>
                    <a:pt x="4305" y="8759"/>
                  </a:moveTo>
                  <a:lnTo>
                    <a:pt x="4312" y="8747"/>
                  </a:lnTo>
                  <a:lnTo>
                    <a:pt x="4324" y="8732"/>
                  </a:lnTo>
                  <a:lnTo>
                    <a:pt x="4336" y="8736"/>
                  </a:lnTo>
                  <a:lnTo>
                    <a:pt x="4346" y="8759"/>
                  </a:lnTo>
                  <a:lnTo>
                    <a:pt x="4336" y="8781"/>
                  </a:lnTo>
                  <a:lnTo>
                    <a:pt x="4324" y="8781"/>
                  </a:lnTo>
                  <a:lnTo>
                    <a:pt x="4312" y="8770"/>
                  </a:lnTo>
                  <a:lnTo>
                    <a:pt x="4305" y="8759"/>
                  </a:lnTo>
                  <a:close/>
                  <a:moveTo>
                    <a:pt x="4393" y="8759"/>
                  </a:moveTo>
                  <a:lnTo>
                    <a:pt x="4395" y="8759"/>
                  </a:lnTo>
                  <a:lnTo>
                    <a:pt x="4393" y="8762"/>
                  </a:lnTo>
                  <a:lnTo>
                    <a:pt x="4393" y="8759"/>
                  </a:lnTo>
                  <a:close/>
                  <a:moveTo>
                    <a:pt x="2983" y="8584"/>
                  </a:moveTo>
                  <a:lnTo>
                    <a:pt x="2993" y="8577"/>
                  </a:lnTo>
                  <a:lnTo>
                    <a:pt x="3005" y="8577"/>
                  </a:lnTo>
                  <a:lnTo>
                    <a:pt x="3012" y="8584"/>
                  </a:lnTo>
                  <a:lnTo>
                    <a:pt x="3005" y="8592"/>
                  </a:lnTo>
                  <a:lnTo>
                    <a:pt x="2993" y="8592"/>
                  </a:lnTo>
                  <a:lnTo>
                    <a:pt x="2983" y="8584"/>
                  </a:lnTo>
                  <a:close/>
                  <a:moveTo>
                    <a:pt x="3074" y="8584"/>
                  </a:moveTo>
                  <a:lnTo>
                    <a:pt x="3076" y="8580"/>
                  </a:lnTo>
                  <a:lnTo>
                    <a:pt x="3088" y="8565"/>
                  </a:lnTo>
                  <a:lnTo>
                    <a:pt x="3100" y="8558"/>
                  </a:lnTo>
                  <a:lnTo>
                    <a:pt x="3107" y="8558"/>
                  </a:lnTo>
                  <a:lnTo>
                    <a:pt x="3112" y="8554"/>
                  </a:lnTo>
                  <a:lnTo>
                    <a:pt x="3124" y="8554"/>
                  </a:lnTo>
                  <a:lnTo>
                    <a:pt x="3126" y="8558"/>
                  </a:lnTo>
                  <a:lnTo>
                    <a:pt x="3136" y="8565"/>
                  </a:lnTo>
                  <a:lnTo>
                    <a:pt x="3143" y="8584"/>
                  </a:lnTo>
                  <a:lnTo>
                    <a:pt x="3136" y="8596"/>
                  </a:lnTo>
                  <a:lnTo>
                    <a:pt x="3124" y="8607"/>
                  </a:lnTo>
                  <a:lnTo>
                    <a:pt x="3112" y="8607"/>
                  </a:lnTo>
                  <a:lnTo>
                    <a:pt x="3100" y="8603"/>
                  </a:lnTo>
                  <a:lnTo>
                    <a:pt x="3088" y="8599"/>
                  </a:lnTo>
                  <a:lnTo>
                    <a:pt x="3076" y="8588"/>
                  </a:lnTo>
                  <a:lnTo>
                    <a:pt x="3074" y="8584"/>
                  </a:lnTo>
                  <a:close/>
                  <a:moveTo>
                    <a:pt x="3205" y="8584"/>
                  </a:moveTo>
                  <a:lnTo>
                    <a:pt x="3207" y="8584"/>
                  </a:lnTo>
                  <a:lnTo>
                    <a:pt x="3205" y="8584"/>
                  </a:lnTo>
                  <a:close/>
                  <a:moveTo>
                    <a:pt x="3093" y="7164"/>
                  </a:moveTo>
                  <a:lnTo>
                    <a:pt x="3088" y="7156"/>
                  </a:lnTo>
                  <a:lnTo>
                    <a:pt x="3081" y="7133"/>
                  </a:lnTo>
                  <a:lnTo>
                    <a:pt x="3088" y="7114"/>
                  </a:lnTo>
                  <a:lnTo>
                    <a:pt x="3098" y="7107"/>
                  </a:lnTo>
                  <a:lnTo>
                    <a:pt x="3100" y="7103"/>
                  </a:lnTo>
                  <a:lnTo>
                    <a:pt x="3112" y="7088"/>
                  </a:lnTo>
                  <a:lnTo>
                    <a:pt x="3147" y="7088"/>
                  </a:lnTo>
                  <a:lnTo>
                    <a:pt x="3159" y="7095"/>
                  </a:lnTo>
                  <a:lnTo>
                    <a:pt x="3169" y="7107"/>
                  </a:lnTo>
                  <a:lnTo>
                    <a:pt x="3171" y="7107"/>
                  </a:lnTo>
                  <a:cubicBezTo>
                    <a:pt x="3189" y="7103"/>
                    <a:pt x="3199" y="7097"/>
                    <a:pt x="3216" y="7111"/>
                  </a:cubicBezTo>
                  <a:lnTo>
                    <a:pt x="3231" y="7133"/>
                  </a:lnTo>
                  <a:lnTo>
                    <a:pt x="3221" y="7164"/>
                  </a:lnTo>
                  <a:lnTo>
                    <a:pt x="3216" y="7171"/>
                  </a:lnTo>
                  <a:lnTo>
                    <a:pt x="3205" y="7179"/>
                  </a:lnTo>
                  <a:lnTo>
                    <a:pt x="3171" y="7179"/>
                  </a:lnTo>
                  <a:lnTo>
                    <a:pt x="3159" y="7183"/>
                  </a:lnTo>
                  <a:lnTo>
                    <a:pt x="3147" y="7190"/>
                  </a:lnTo>
                  <a:lnTo>
                    <a:pt x="3136" y="7194"/>
                  </a:lnTo>
                  <a:lnTo>
                    <a:pt x="3124" y="7190"/>
                  </a:lnTo>
                  <a:lnTo>
                    <a:pt x="3100" y="7175"/>
                  </a:lnTo>
                  <a:lnTo>
                    <a:pt x="3093" y="7164"/>
                  </a:lnTo>
                  <a:close/>
                  <a:moveTo>
                    <a:pt x="12021" y="2436"/>
                  </a:moveTo>
                  <a:lnTo>
                    <a:pt x="12016" y="2405"/>
                  </a:lnTo>
                  <a:lnTo>
                    <a:pt x="12004" y="2398"/>
                  </a:lnTo>
                  <a:lnTo>
                    <a:pt x="11992" y="2386"/>
                  </a:lnTo>
                  <a:lnTo>
                    <a:pt x="11985" y="2375"/>
                  </a:lnTo>
                  <a:lnTo>
                    <a:pt x="11992" y="2349"/>
                  </a:lnTo>
                  <a:lnTo>
                    <a:pt x="11992" y="2345"/>
                  </a:lnTo>
                  <a:lnTo>
                    <a:pt x="12004" y="2330"/>
                  </a:lnTo>
                  <a:lnTo>
                    <a:pt x="12016" y="2322"/>
                  </a:lnTo>
                  <a:lnTo>
                    <a:pt x="12019" y="2318"/>
                  </a:lnTo>
                  <a:lnTo>
                    <a:pt x="12019" y="2288"/>
                  </a:lnTo>
                  <a:lnTo>
                    <a:pt x="12028" y="2269"/>
                  </a:lnTo>
                  <a:lnTo>
                    <a:pt x="12040" y="2269"/>
                  </a:lnTo>
                  <a:lnTo>
                    <a:pt x="12052" y="2265"/>
                  </a:lnTo>
                  <a:lnTo>
                    <a:pt x="12064" y="2265"/>
                  </a:lnTo>
                  <a:lnTo>
                    <a:pt x="12076" y="2261"/>
                  </a:lnTo>
                  <a:lnTo>
                    <a:pt x="12088" y="2246"/>
                  </a:lnTo>
                  <a:lnTo>
                    <a:pt x="12097" y="2250"/>
                  </a:lnTo>
                  <a:lnTo>
                    <a:pt x="12102" y="2261"/>
                  </a:lnTo>
                  <a:lnTo>
                    <a:pt x="12109" y="2277"/>
                  </a:lnTo>
                  <a:lnTo>
                    <a:pt x="12121" y="2284"/>
                  </a:lnTo>
                  <a:lnTo>
                    <a:pt x="12128" y="2288"/>
                  </a:lnTo>
                  <a:lnTo>
                    <a:pt x="12133" y="2295"/>
                  </a:lnTo>
                  <a:lnTo>
                    <a:pt x="12145" y="2311"/>
                  </a:lnTo>
                  <a:lnTo>
                    <a:pt x="12149" y="2318"/>
                  </a:lnTo>
                  <a:lnTo>
                    <a:pt x="12156" y="2322"/>
                  </a:lnTo>
                  <a:lnTo>
                    <a:pt x="12180" y="2345"/>
                  </a:lnTo>
                  <a:lnTo>
                    <a:pt x="12185" y="2349"/>
                  </a:lnTo>
                  <a:lnTo>
                    <a:pt x="12190" y="2375"/>
                  </a:lnTo>
                  <a:lnTo>
                    <a:pt x="12180" y="2386"/>
                  </a:lnTo>
                  <a:lnTo>
                    <a:pt x="12168" y="2394"/>
                  </a:lnTo>
                  <a:lnTo>
                    <a:pt x="12159" y="2405"/>
                  </a:lnTo>
                  <a:lnTo>
                    <a:pt x="12156" y="2409"/>
                  </a:lnTo>
                  <a:lnTo>
                    <a:pt x="12145" y="2424"/>
                  </a:lnTo>
                  <a:lnTo>
                    <a:pt x="12133" y="2428"/>
                  </a:lnTo>
                  <a:lnTo>
                    <a:pt x="12109" y="2428"/>
                  </a:lnTo>
                  <a:lnTo>
                    <a:pt x="12102" y="2436"/>
                  </a:lnTo>
                  <a:lnTo>
                    <a:pt x="12097" y="2439"/>
                  </a:lnTo>
                  <a:lnTo>
                    <a:pt x="12088" y="2458"/>
                  </a:lnTo>
                  <a:lnTo>
                    <a:pt x="12078" y="2436"/>
                  </a:lnTo>
                  <a:lnTo>
                    <a:pt x="12076" y="2432"/>
                  </a:lnTo>
                  <a:lnTo>
                    <a:pt x="12064" y="2428"/>
                  </a:lnTo>
                  <a:lnTo>
                    <a:pt x="12052" y="2436"/>
                  </a:lnTo>
                  <a:lnTo>
                    <a:pt x="12040" y="2447"/>
                  </a:lnTo>
                  <a:lnTo>
                    <a:pt x="12028" y="2447"/>
                  </a:lnTo>
                  <a:lnTo>
                    <a:pt x="12021" y="2436"/>
                  </a:lnTo>
                  <a:close/>
                  <a:moveTo>
                    <a:pt x="19" y="2405"/>
                  </a:moveTo>
                  <a:lnTo>
                    <a:pt x="17" y="2405"/>
                  </a:lnTo>
                  <a:lnTo>
                    <a:pt x="5" y="2386"/>
                  </a:lnTo>
                  <a:lnTo>
                    <a:pt x="0" y="2375"/>
                  </a:lnTo>
                  <a:lnTo>
                    <a:pt x="5" y="2349"/>
                  </a:lnTo>
                  <a:lnTo>
                    <a:pt x="5" y="2345"/>
                  </a:lnTo>
                  <a:lnTo>
                    <a:pt x="17" y="2322"/>
                  </a:lnTo>
                  <a:lnTo>
                    <a:pt x="53" y="2322"/>
                  </a:lnTo>
                  <a:lnTo>
                    <a:pt x="62" y="2349"/>
                  </a:lnTo>
                  <a:lnTo>
                    <a:pt x="64" y="2375"/>
                  </a:lnTo>
                  <a:lnTo>
                    <a:pt x="57" y="2405"/>
                  </a:lnTo>
                  <a:lnTo>
                    <a:pt x="53" y="2413"/>
                  </a:lnTo>
                  <a:lnTo>
                    <a:pt x="41" y="2417"/>
                  </a:lnTo>
                  <a:lnTo>
                    <a:pt x="29" y="2413"/>
                  </a:lnTo>
                  <a:lnTo>
                    <a:pt x="19" y="2405"/>
                  </a:lnTo>
                  <a:close/>
                  <a:moveTo>
                    <a:pt x="93" y="2405"/>
                  </a:moveTo>
                  <a:lnTo>
                    <a:pt x="88" y="2405"/>
                  </a:lnTo>
                  <a:lnTo>
                    <a:pt x="76" y="2394"/>
                  </a:lnTo>
                  <a:lnTo>
                    <a:pt x="67" y="2375"/>
                  </a:lnTo>
                  <a:lnTo>
                    <a:pt x="69" y="2349"/>
                  </a:lnTo>
                  <a:lnTo>
                    <a:pt x="76" y="2333"/>
                  </a:lnTo>
                  <a:lnTo>
                    <a:pt x="88" y="2326"/>
                  </a:lnTo>
                  <a:lnTo>
                    <a:pt x="100" y="2322"/>
                  </a:lnTo>
                  <a:lnTo>
                    <a:pt x="112" y="2322"/>
                  </a:lnTo>
                  <a:lnTo>
                    <a:pt x="124" y="2326"/>
                  </a:lnTo>
                  <a:lnTo>
                    <a:pt x="136" y="2349"/>
                  </a:lnTo>
                  <a:lnTo>
                    <a:pt x="136" y="2375"/>
                  </a:lnTo>
                  <a:lnTo>
                    <a:pt x="124" y="2402"/>
                  </a:lnTo>
                  <a:lnTo>
                    <a:pt x="114" y="2405"/>
                  </a:lnTo>
                  <a:lnTo>
                    <a:pt x="112" y="2409"/>
                  </a:lnTo>
                  <a:lnTo>
                    <a:pt x="100" y="2413"/>
                  </a:lnTo>
                  <a:lnTo>
                    <a:pt x="93" y="2405"/>
                  </a:lnTo>
                  <a:close/>
                  <a:moveTo>
                    <a:pt x="12028" y="200"/>
                  </a:moveTo>
                  <a:lnTo>
                    <a:pt x="12016" y="170"/>
                  </a:lnTo>
                  <a:lnTo>
                    <a:pt x="12016" y="166"/>
                  </a:lnTo>
                  <a:lnTo>
                    <a:pt x="12007" y="144"/>
                  </a:lnTo>
                  <a:lnTo>
                    <a:pt x="12004" y="140"/>
                  </a:lnTo>
                  <a:lnTo>
                    <a:pt x="11992" y="128"/>
                  </a:lnTo>
                  <a:lnTo>
                    <a:pt x="11981" y="113"/>
                  </a:lnTo>
                  <a:lnTo>
                    <a:pt x="11981" y="83"/>
                  </a:lnTo>
                  <a:lnTo>
                    <a:pt x="11992" y="72"/>
                  </a:lnTo>
                  <a:lnTo>
                    <a:pt x="12004" y="57"/>
                  </a:lnTo>
                  <a:lnTo>
                    <a:pt x="12007" y="57"/>
                  </a:lnTo>
                  <a:lnTo>
                    <a:pt x="12016" y="41"/>
                  </a:lnTo>
                  <a:lnTo>
                    <a:pt x="12028" y="30"/>
                  </a:lnTo>
                  <a:lnTo>
                    <a:pt x="12040" y="38"/>
                  </a:lnTo>
                  <a:lnTo>
                    <a:pt x="12049" y="57"/>
                  </a:lnTo>
                  <a:lnTo>
                    <a:pt x="12052" y="57"/>
                  </a:lnTo>
                  <a:lnTo>
                    <a:pt x="12064" y="41"/>
                  </a:lnTo>
                  <a:lnTo>
                    <a:pt x="12068" y="26"/>
                  </a:lnTo>
                  <a:lnTo>
                    <a:pt x="12076" y="11"/>
                  </a:lnTo>
                  <a:lnTo>
                    <a:pt x="12088" y="0"/>
                  </a:lnTo>
                  <a:lnTo>
                    <a:pt x="12097" y="15"/>
                  </a:lnTo>
                  <a:lnTo>
                    <a:pt x="12102" y="26"/>
                  </a:lnTo>
                  <a:lnTo>
                    <a:pt x="12109" y="30"/>
                  </a:lnTo>
                  <a:lnTo>
                    <a:pt x="12121" y="26"/>
                  </a:lnTo>
                  <a:lnTo>
                    <a:pt x="12133" y="26"/>
                  </a:lnTo>
                  <a:lnTo>
                    <a:pt x="12145" y="30"/>
                  </a:lnTo>
                  <a:lnTo>
                    <a:pt x="12156" y="41"/>
                  </a:lnTo>
                  <a:lnTo>
                    <a:pt x="12168" y="57"/>
                  </a:lnTo>
                  <a:lnTo>
                    <a:pt x="12180" y="68"/>
                  </a:lnTo>
                  <a:lnTo>
                    <a:pt x="12192" y="83"/>
                  </a:lnTo>
                  <a:lnTo>
                    <a:pt x="12185" y="113"/>
                  </a:lnTo>
                  <a:lnTo>
                    <a:pt x="12180" y="117"/>
                  </a:lnTo>
                  <a:lnTo>
                    <a:pt x="12168" y="128"/>
                  </a:lnTo>
                  <a:lnTo>
                    <a:pt x="12156" y="136"/>
                  </a:lnTo>
                  <a:lnTo>
                    <a:pt x="12145" y="140"/>
                  </a:lnTo>
                  <a:lnTo>
                    <a:pt x="12140" y="144"/>
                  </a:lnTo>
                  <a:lnTo>
                    <a:pt x="12142" y="170"/>
                  </a:lnTo>
                  <a:lnTo>
                    <a:pt x="12133" y="182"/>
                  </a:lnTo>
                  <a:lnTo>
                    <a:pt x="12121" y="170"/>
                  </a:lnTo>
                  <a:lnTo>
                    <a:pt x="12111" y="200"/>
                  </a:lnTo>
                  <a:lnTo>
                    <a:pt x="12109" y="200"/>
                  </a:lnTo>
                  <a:lnTo>
                    <a:pt x="12097" y="219"/>
                  </a:lnTo>
                  <a:lnTo>
                    <a:pt x="12088" y="227"/>
                  </a:lnTo>
                  <a:lnTo>
                    <a:pt x="12076" y="223"/>
                  </a:lnTo>
                  <a:lnTo>
                    <a:pt x="12064" y="216"/>
                  </a:lnTo>
                  <a:lnTo>
                    <a:pt x="12052" y="216"/>
                  </a:lnTo>
                  <a:lnTo>
                    <a:pt x="12040" y="212"/>
                  </a:lnTo>
                  <a:lnTo>
                    <a:pt x="12028" y="200"/>
                  </a:lnTo>
                  <a:close/>
                </a:path>
              </a:pathLst>
            </a:custGeom>
            <a:noFill/>
            <a:ln w="15875" cap="rnd">
              <a:solidFill>
                <a:srgbClr val="9898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evel 3 voll">
              <a:extLst>
                <a:ext uri="{FF2B5EF4-FFF2-40B4-BE49-F238E27FC236}">
                  <a16:creationId xmlns:a16="http://schemas.microsoft.com/office/drawing/2014/main" id="{3D91B15E-9B99-9EFC-C9AA-161148EA1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3488" y="2278063"/>
              <a:ext cx="3963988" cy="3786188"/>
            </a:xfrm>
            <a:custGeom>
              <a:avLst/>
              <a:gdLst>
                <a:gd name="T0" fmla="*/ 516 w 12171"/>
                <a:gd name="T1" fmla="*/ 11624 h 11636"/>
                <a:gd name="T2" fmla="*/ 540 w 12171"/>
                <a:gd name="T3" fmla="*/ 11590 h 11636"/>
                <a:gd name="T4" fmla="*/ 588 w 12171"/>
                <a:gd name="T5" fmla="*/ 11620 h 11636"/>
                <a:gd name="T6" fmla="*/ 3858 w 12171"/>
                <a:gd name="T7" fmla="*/ 11571 h 11636"/>
                <a:gd name="T8" fmla="*/ 3858 w 12171"/>
                <a:gd name="T9" fmla="*/ 11636 h 11636"/>
                <a:gd name="T10" fmla="*/ 3813 w 12171"/>
                <a:gd name="T11" fmla="*/ 11598 h 11636"/>
                <a:gd name="T12" fmla="*/ 3010 w 12171"/>
                <a:gd name="T13" fmla="*/ 10450 h 11636"/>
                <a:gd name="T14" fmla="*/ 3057 w 12171"/>
                <a:gd name="T15" fmla="*/ 10382 h 11636"/>
                <a:gd name="T16" fmla="*/ 3105 w 12171"/>
                <a:gd name="T17" fmla="*/ 10454 h 11636"/>
                <a:gd name="T18" fmla="*/ 3045 w 12171"/>
                <a:gd name="T19" fmla="*/ 10488 h 11636"/>
                <a:gd name="T20" fmla="*/ 2953 w 12171"/>
                <a:gd name="T21" fmla="*/ 10401 h 11636"/>
                <a:gd name="T22" fmla="*/ 2986 w 12171"/>
                <a:gd name="T23" fmla="*/ 10454 h 11636"/>
                <a:gd name="T24" fmla="*/ 2145 w 12171"/>
                <a:gd name="T25" fmla="*/ 9567 h 11636"/>
                <a:gd name="T26" fmla="*/ 2199 w 12171"/>
                <a:gd name="T27" fmla="*/ 9499 h 11636"/>
                <a:gd name="T28" fmla="*/ 2235 w 12171"/>
                <a:gd name="T29" fmla="*/ 9548 h 11636"/>
                <a:gd name="T30" fmla="*/ 2175 w 12171"/>
                <a:gd name="T31" fmla="*/ 9586 h 11636"/>
                <a:gd name="T32" fmla="*/ 3775 w 12171"/>
                <a:gd name="T33" fmla="*/ 9541 h 11636"/>
                <a:gd name="T34" fmla="*/ 3823 w 12171"/>
                <a:gd name="T35" fmla="*/ 9499 h 11636"/>
                <a:gd name="T36" fmla="*/ 3846 w 12171"/>
                <a:gd name="T37" fmla="*/ 9567 h 11636"/>
                <a:gd name="T38" fmla="*/ 8 w 12171"/>
                <a:gd name="T39" fmla="*/ 9537 h 11636"/>
                <a:gd name="T40" fmla="*/ 57 w 12171"/>
                <a:gd name="T41" fmla="*/ 9552 h 11636"/>
                <a:gd name="T42" fmla="*/ 15 w 12171"/>
                <a:gd name="T43" fmla="*/ 8783 h 11636"/>
                <a:gd name="T44" fmla="*/ 34 w 12171"/>
                <a:gd name="T45" fmla="*/ 8722 h 11636"/>
                <a:gd name="T46" fmla="*/ 81 w 12171"/>
                <a:gd name="T47" fmla="*/ 8722 h 11636"/>
                <a:gd name="T48" fmla="*/ 67 w 12171"/>
                <a:gd name="T49" fmla="*/ 8783 h 11636"/>
                <a:gd name="T50" fmla="*/ 15 w 12171"/>
                <a:gd name="T51" fmla="*/ 8783 h 11636"/>
                <a:gd name="T52" fmla="*/ 2140 w 12171"/>
                <a:gd name="T53" fmla="*/ 8722 h 11636"/>
                <a:gd name="T54" fmla="*/ 2223 w 12171"/>
                <a:gd name="T55" fmla="*/ 8718 h 11636"/>
                <a:gd name="T56" fmla="*/ 2199 w 12171"/>
                <a:gd name="T57" fmla="*/ 8798 h 11636"/>
                <a:gd name="T58" fmla="*/ 2135 w 12171"/>
                <a:gd name="T59" fmla="*/ 8783 h 11636"/>
                <a:gd name="T60" fmla="*/ 3421 w 12171"/>
                <a:gd name="T61" fmla="*/ 8730 h 11636"/>
                <a:gd name="T62" fmla="*/ 3445 w 12171"/>
                <a:gd name="T63" fmla="*/ 8779 h 11636"/>
                <a:gd name="T64" fmla="*/ 3376 w 12171"/>
                <a:gd name="T65" fmla="*/ 8722 h 11636"/>
                <a:gd name="T66" fmla="*/ 3357 w 12171"/>
                <a:gd name="T67" fmla="*/ 8753 h 11636"/>
                <a:gd name="T68" fmla="*/ 3117 w 12171"/>
                <a:gd name="T69" fmla="*/ 8582 h 11636"/>
                <a:gd name="T70" fmla="*/ 3081 w 12171"/>
                <a:gd name="T71" fmla="*/ 7127 h 11636"/>
                <a:gd name="T72" fmla="*/ 3152 w 12171"/>
                <a:gd name="T73" fmla="*/ 7101 h 11636"/>
                <a:gd name="T74" fmla="*/ 3217 w 12171"/>
                <a:gd name="T75" fmla="*/ 7127 h 11636"/>
                <a:gd name="T76" fmla="*/ 3129 w 12171"/>
                <a:gd name="T77" fmla="*/ 7169 h 11636"/>
                <a:gd name="T78" fmla="*/ 12057 w 12171"/>
                <a:gd name="T79" fmla="*/ 2418 h 11636"/>
                <a:gd name="T80" fmla="*/ 11997 w 12171"/>
                <a:gd name="T81" fmla="*/ 2380 h 11636"/>
                <a:gd name="T82" fmla="*/ 12021 w 12171"/>
                <a:gd name="T83" fmla="*/ 2282 h 11636"/>
                <a:gd name="T84" fmla="*/ 12090 w 12171"/>
                <a:gd name="T85" fmla="*/ 2274 h 11636"/>
                <a:gd name="T86" fmla="*/ 12149 w 12171"/>
                <a:gd name="T87" fmla="*/ 2324 h 11636"/>
                <a:gd name="T88" fmla="*/ 12081 w 12171"/>
                <a:gd name="T89" fmla="*/ 2433 h 11636"/>
                <a:gd name="T90" fmla="*/ 34 w 12171"/>
                <a:gd name="T91" fmla="*/ 2320 h 11636"/>
                <a:gd name="T92" fmla="*/ 22 w 12171"/>
                <a:gd name="T93" fmla="*/ 2396 h 11636"/>
                <a:gd name="T94" fmla="*/ 81 w 12171"/>
                <a:gd name="T95" fmla="*/ 2327 h 11636"/>
                <a:gd name="T96" fmla="*/ 117 w 12171"/>
                <a:gd name="T97" fmla="*/ 2380 h 11636"/>
                <a:gd name="T98" fmla="*/ 12066 w 12171"/>
                <a:gd name="T99" fmla="*/ 194 h 11636"/>
                <a:gd name="T100" fmla="*/ 12009 w 12171"/>
                <a:gd name="T101" fmla="*/ 141 h 11636"/>
                <a:gd name="T102" fmla="*/ 12021 w 12171"/>
                <a:gd name="T103" fmla="*/ 32 h 11636"/>
                <a:gd name="T104" fmla="*/ 12069 w 12171"/>
                <a:gd name="T105" fmla="*/ 16 h 11636"/>
                <a:gd name="T106" fmla="*/ 12164 w 12171"/>
                <a:gd name="T107" fmla="*/ 107 h 11636"/>
                <a:gd name="T108" fmla="*/ 12102 w 12171"/>
                <a:gd name="T109" fmla="*/ 164 h 11636"/>
                <a:gd name="T110" fmla="*/ 12061 w 12171"/>
                <a:gd name="T111" fmla="*/ 164 h 1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171" h="11636">
                  <a:moveTo>
                    <a:pt x="573" y="11628"/>
                  </a:moveTo>
                  <a:lnTo>
                    <a:pt x="564" y="11620"/>
                  </a:lnTo>
                  <a:lnTo>
                    <a:pt x="552" y="11609"/>
                  </a:lnTo>
                  <a:lnTo>
                    <a:pt x="540" y="11613"/>
                  </a:lnTo>
                  <a:lnTo>
                    <a:pt x="528" y="11624"/>
                  </a:lnTo>
                  <a:lnTo>
                    <a:pt x="516" y="11624"/>
                  </a:lnTo>
                  <a:lnTo>
                    <a:pt x="504" y="11605"/>
                  </a:lnTo>
                  <a:lnTo>
                    <a:pt x="502" y="11598"/>
                  </a:lnTo>
                  <a:lnTo>
                    <a:pt x="504" y="11594"/>
                  </a:lnTo>
                  <a:lnTo>
                    <a:pt x="516" y="11579"/>
                  </a:lnTo>
                  <a:lnTo>
                    <a:pt x="528" y="11579"/>
                  </a:lnTo>
                  <a:lnTo>
                    <a:pt x="540" y="11590"/>
                  </a:lnTo>
                  <a:lnTo>
                    <a:pt x="552" y="11590"/>
                  </a:lnTo>
                  <a:lnTo>
                    <a:pt x="564" y="11582"/>
                  </a:lnTo>
                  <a:lnTo>
                    <a:pt x="576" y="11579"/>
                  </a:lnTo>
                  <a:lnTo>
                    <a:pt x="588" y="11582"/>
                  </a:lnTo>
                  <a:lnTo>
                    <a:pt x="597" y="11598"/>
                  </a:lnTo>
                  <a:lnTo>
                    <a:pt x="588" y="11620"/>
                  </a:lnTo>
                  <a:lnTo>
                    <a:pt x="578" y="11628"/>
                  </a:lnTo>
                  <a:lnTo>
                    <a:pt x="573" y="11628"/>
                  </a:lnTo>
                  <a:close/>
                  <a:moveTo>
                    <a:pt x="3844" y="11628"/>
                  </a:moveTo>
                  <a:lnTo>
                    <a:pt x="3835" y="11598"/>
                  </a:lnTo>
                  <a:lnTo>
                    <a:pt x="3846" y="11575"/>
                  </a:lnTo>
                  <a:lnTo>
                    <a:pt x="3858" y="11571"/>
                  </a:lnTo>
                  <a:lnTo>
                    <a:pt x="3870" y="11575"/>
                  </a:lnTo>
                  <a:lnTo>
                    <a:pt x="3880" y="11582"/>
                  </a:lnTo>
                  <a:lnTo>
                    <a:pt x="3887" y="11598"/>
                  </a:lnTo>
                  <a:lnTo>
                    <a:pt x="3877" y="11628"/>
                  </a:lnTo>
                  <a:lnTo>
                    <a:pt x="3870" y="11632"/>
                  </a:lnTo>
                  <a:lnTo>
                    <a:pt x="3858" y="11636"/>
                  </a:lnTo>
                  <a:lnTo>
                    <a:pt x="3846" y="11628"/>
                  </a:lnTo>
                  <a:lnTo>
                    <a:pt x="3844" y="11628"/>
                  </a:lnTo>
                  <a:close/>
                  <a:moveTo>
                    <a:pt x="3787" y="11598"/>
                  </a:moveTo>
                  <a:lnTo>
                    <a:pt x="3799" y="11590"/>
                  </a:lnTo>
                  <a:lnTo>
                    <a:pt x="3811" y="11594"/>
                  </a:lnTo>
                  <a:lnTo>
                    <a:pt x="3813" y="11598"/>
                  </a:lnTo>
                  <a:lnTo>
                    <a:pt x="3811" y="11605"/>
                  </a:lnTo>
                  <a:lnTo>
                    <a:pt x="3799" y="11609"/>
                  </a:lnTo>
                  <a:lnTo>
                    <a:pt x="3787" y="11598"/>
                  </a:lnTo>
                  <a:close/>
                  <a:moveTo>
                    <a:pt x="3024" y="10465"/>
                  </a:moveTo>
                  <a:lnTo>
                    <a:pt x="3022" y="10465"/>
                  </a:lnTo>
                  <a:lnTo>
                    <a:pt x="3010" y="10450"/>
                  </a:lnTo>
                  <a:lnTo>
                    <a:pt x="3003" y="10438"/>
                  </a:lnTo>
                  <a:lnTo>
                    <a:pt x="3010" y="10412"/>
                  </a:lnTo>
                  <a:lnTo>
                    <a:pt x="3012" y="10408"/>
                  </a:lnTo>
                  <a:lnTo>
                    <a:pt x="3022" y="10389"/>
                  </a:lnTo>
                  <a:lnTo>
                    <a:pt x="3045" y="10382"/>
                  </a:lnTo>
                  <a:lnTo>
                    <a:pt x="3057" y="10382"/>
                  </a:lnTo>
                  <a:lnTo>
                    <a:pt x="3069" y="10385"/>
                  </a:lnTo>
                  <a:lnTo>
                    <a:pt x="3081" y="10389"/>
                  </a:lnTo>
                  <a:lnTo>
                    <a:pt x="3093" y="10393"/>
                  </a:lnTo>
                  <a:lnTo>
                    <a:pt x="3105" y="10412"/>
                  </a:lnTo>
                  <a:lnTo>
                    <a:pt x="3110" y="10438"/>
                  </a:lnTo>
                  <a:lnTo>
                    <a:pt x="3105" y="10454"/>
                  </a:lnTo>
                  <a:lnTo>
                    <a:pt x="3095" y="10465"/>
                  </a:lnTo>
                  <a:lnTo>
                    <a:pt x="3093" y="10469"/>
                  </a:lnTo>
                  <a:lnTo>
                    <a:pt x="3081" y="10480"/>
                  </a:lnTo>
                  <a:lnTo>
                    <a:pt x="3069" y="10484"/>
                  </a:lnTo>
                  <a:lnTo>
                    <a:pt x="3057" y="10488"/>
                  </a:lnTo>
                  <a:lnTo>
                    <a:pt x="3045" y="10488"/>
                  </a:lnTo>
                  <a:lnTo>
                    <a:pt x="3034" y="10484"/>
                  </a:lnTo>
                  <a:lnTo>
                    <a:pt x="3024" y="10465"/>
                  </a:lnTo>
                  <a:close/>
                  <a:moveTo>
                    <a:pt x="2936" y="10438"/>
                  </a:moveTo>
                  <a:lnTo>
                    <a:pt x="2941" y="10419"/>
                  </a:lnTo>
                  <a:lnTo>
                    <a:pt x="2946" y="10408"/>
                  </a:lnTo>
                  <a:lnTo>
                    <a:pt x="2953" y="10401"/>
                  </a:lnTo>
                  <a:lnTo>
                    <a:pt x="2962" y="10393"/>
                  </a:lnTo>
                  <a:lnTo>
                    <a:pt x="2974" y="10393"/>
                  </a:lnTo>
                  <a:lnTo>
                    <a:pt x="2986" y="10404"/>
                  </a:lnTo>
                  <a:lnTo>
                    <a:pt x="2988" y="10408"/>
                  </a:lnTo>
                  <a:lnTo>
                    <a:pt x="2993" y="10438"/>
                  </a:lnTo>
                  <a:lnTo>
                    <a:pt x="2986" y="10454"/>
                  </a:lnTo>
                  <a:lnTo>
                    <a:pt x="2974" y="10461"/>
                  </a:lnTo>
                  <a:lnTo>
                    <a:pt x="2962" y="10461"/>
                  </a:lnTo>
                  <a:lnTo>
                    <a:pt x="2953" y="10454"/>
                  </a:lnTo>
                  <a:lnTo>
                    <a:pt x="2941" y="10446"/>
                  </a:lnTo>
                  <a:lnTo>
                    <a:pt x="2936" y="10438"/>
                  </a:lnTo>
                  <a:close/>
                  <a:moveTo>
                    <a:pt x="2145" y="9567"/>
                  </a:moveTo>
                  <a:lnTo>
                    <a:pt x="2140" y="9559"/>
                  </a:lnTo>
                  <a:lnTo>
                    <a:pt x="2128" y="9537"/>
                  </a:lnTo>
                  <a:lnTo>
                    <a:pt x="2140" y="9518"/>
                  </a:lnTo>
                  <a:lnTo>
                    <a:pt x="2152" y="9506"/>
                  </a:lnTo>
                  <a:lnTo>
                    <a:pt x="2175" y="9499"/>
                  </a:lnTo>
                  <a:lnTo>
                    <a:pt x="2199" y="9499"/>
                  </a:lnTo>
                  <a:lnTo>
                    <a:pt x="2211" y="9495"/>
                  </a:lnTo>
                  <a:lnTo>
                    <a:pt x="2223" y="9503"/>
                  </a:lnTo>
                  <a:lnTo>
                    <a:pt x="2225" y="9506"/>
                  </a:lnTo>
                  <a:lnTo>
                    <a:pt x="2235" y="9525"/>
                  </a:lnTo>
                  <a:lnTo>
                    <a:pt x="2240" y="9537"/>
                  </a:lnTo>
                  <a:lnTo>
                    <a:pt x="2235" y="9548"/>
                  </a:lnTo>
                  <a:lnTo>
                    <a:pt x="2228" y="9567"/>
                  </a:lnTo>
                  <a:lnTo>
                    <a:pt x="2223" y="9575"/>
                  </a:lnTo>
                  <a:lnTo>
                    <a:pt x="2211" y="9582"/>
                  </a:lnTo>
                  <a:lnTo>
                    <a:pt x="2199" y="9582"/>
                  </a:lnTo>
                  <a:lnTo>
                    <a:pt x="2187" y="9578"/>
                  </a:lnTo>
                  <a:lnTo>
                    <a:pt x="2175" y="9586"/>
                  </a:lnTo>
                  <a:lnTo>
                    <a:pt x="2164" y="9578"/>
                  </a:lnTo>
                  <a:lnTo>
                    <a:pt x="2152" y="9575"/>
                  </a:lnTo>
                  <a:lnTo>
                    <a:pt x="2145" y="9567"/>
                  </a:lnTo>
                  <a:close/>
                  <a:moveTo>
                    <a:pt x="3801" y="9567"/>
                  </a:moveTo>
                  <a:lnTo>
                    <a:pt x="3799" y="9563"/>
                  </a:lnTo>
                  <a:lnTo>
                    <a:pt x="3775" y="9541"/>
                  </a:lnTo>
                  <a:lnTo>
                    <a:pt x="3775" y="9537"/>
                  </a:lnTo>
                  <a:lnTo>
                    <a:pt x="3787" y="9529"/>
                  </a:lnTo>
                  <a:lnTo>
                    <a:pt x="3799" y="9518"/>
                  </a:lnTo>
                  <a:lnTo>
                    <a:pt x="3806" y="9506"/>
                  </a:lnTo>
                  <a:lnTo>
                    <a:pt x="3811" y="9503"/>
                  </a:lnTo>
                  <a:lnTo>
                    <a:pt x="3823" y="9499"/>
                  </a:lnTo>
                  <a:lnTo>
                    <a:pt x="3846" y="9514"/>
                  </a:lnTo>
                  <a:lnTo>
                    <a:pt x="3858" y="9525"/>
                  </a:lnTo>
                  <a:lnTo>
                    <a:pt x="3870" y="9533"/>
                  </a:lnTo>
                  <a:lnTo>
                    <a:pt x="3877" y="9537"/>
                  </a:lnTo>
                  <a:lnTo>
                    <a:pt x="3870" y="9544"/>
                  </a:lnTo>
                  <a:lnTo>
                    <a:pt x="3846" y="9567"/>
                  </a:lnTo>
                  <a:lnTo>
                    <a:pt x="3844" y="9567"/>
                  </a:lnTo>
                  <a:lnTo>
                    <a:pt x="3835" y="9575"/>
                  </a:lnTo>
                  <a:lnTo>
                    <a:pt x="3823" y="9582"/>
                  </a:lnTo>
                  <a:lnTo>
                    <a:pt x="3811" y="9578"/>
                  </a:lnTo>
                  <a:lnTo>
                    <a:pt x="3801" y="9567"/>
                  </a:lnTo>
                  <a:close/>
                  <a:moveTo>
                    <a:pt x="8" y="9537"/>
                  </a:moveTo>
                  <a:lnTo>
                    <a:pt x="10" y="9525"/>
                  </a:lnTo>
                  <a:lnTo>
                    <a:pt x="22" y="9518"/>
                  </a:lnTo>
                  <a:lnTo>
                    <a:pt x="34" y="9522"/>
                  </a:lnTo>
                  <a:lnTo>
                    <a:pt x="57" y="9522"/>
                  </a:lnTo>
                  <a:lnTo>
                    <a:pt x="65" y="9537"/>
                  </a:lnTo>
                  <a:lnTo>
                    <a:pt x="57" y="9552"/>
                  </a:lnTo>
                  <a:lnTo>
                    <a:pt x="34" y="9559"/>
                  </a:lnTo>
                  <a:lnTo>
                    <a:pt x="22" y="9559"/>
                  </a:lnTo>
                  <a:lnTo>
                    <a:pt x="10" y="9552"/>
                  </a:lnTo>
                  <a:lnTo>
                    <a:pt x="8" y="9537"/>
                  </a:lnTo>
                  <a:close/>
                  <a:moveTo>
                    <a:pt x="129" y="9537"/>
                  </a:moveTo>
                  <a:close/>
                  <a:moveTo>
                    <a:pt x="15" y="8783"/>
                  </a:moveTo>
                  <a:lnTo>
                    <a:pt x="10" y="8779"/>
                  </a:lnTo>
                  <a:lnTo>
                    <a:pt x="0" y="8753"/>
                  </a:lnTo>
                  <a:lnTo>
                    <a:pt x="10" y="8730"/>
                  </a:lnTo>
                  <a:lnTo>
                    <a:pt x="17" y="8726"/>
                  </a:lnTo>
                  <a:lnTo>
                    <a:pt x="22" y="8718"/>
                  </a:lnTo>
                  <a:lnTo>
                    <a:pt x="34" y="8722"/>
                  </a:lnTo>
                  <a:lnTo>
                    <a:pt x="36" y="8726"/>
                  </a:lnTo>
                  <a:lnTo>
                    <a:pt x="46" y="8730"/>
                  </a:lnTo>
                  <a:lnTo>
                    <a:pt x="57" y="8730"/>
                  </a:lnTo>
                  <a:lnTo>
                    <a:pt x="69" y="8726"/>
                  </a:lnTo>
                  <a:lnTo>
                    <a:pt x="72" y="8726"/>
                  </a:lnTo>
                  <a:lnTo>
                    <a:pt x="81" y="8722"/>
                  </a:lnTo>
                  <a:lnTo>
                    <a:pt x="84" y="8726"/>
                  </a:lnTo>
                  <a:lnTo>
                    <a:pt x="93" y="8730"/>
                  </a:lnTo>
                  <a:lnTo>
                    <a:pt x="103" y="8753"/>
                  </a:lnTo>
                  <a:lnTo>
                    <a:pt x="93" y="8775"/>
                  </a:lnTo>
                  <a:lnTo>
                    <a:pt x="81" y="8783"/>
                  </a:lnTo>
                  <a:lnTo>
                    <a:pt x="67" y="8783"/>
                  </a:lnTo>
                  <a:lnTo>
                    <a:pt x="57" y="8779"/>
                  </a:lnTo>
                  <a:lnTo>
                    <a:pt x="46" y="8775"/>
                  </a:lnTo>
                  <a:lnTo>
                    <a:pt x="38" y="8783"/>
                  </a:lnTo>
                  <a:lnTo>
                    <a:pt x="34" y="8787"/>
                  </a:lnTo>
                  <a:lnTo>
                    <a:pt x="22" y="8790"/>
                  </a:lnTo>
                  <a:lnTo>
                    <a:pt x="15" y="8783"/>
                  </a:lnTo>
                  <a:close/>
                  <a:moveTo>
                    <a:pt x="2135" y="8783"/>
                  </a:moveTo>
                  <a:lnTo>
                    <a:pt x="2128" y="8771"/>
                  </a:lnTo>
                  <a:lnTo>
                    <a:pt x="2121" y="8753"/>
                  </a:lnTo>
                  <a:lnTo>
                    <a:pt x="2128" y="8741"/>
                  </a:lnTo>
                  <a:lnTo>
                    <a:pt x="2140" y="8726"/>
                  </a:lnTo>
                  <a:lnTo>
                    <a:pt x="2140" y="8722"/>
                  </a:lnTo>
                  <a:lnTo>
                    <a:pt x="2152" y="8715"/>
                  </a:lnTo>
                  <a:lnTo>
                    <a:pt x="2164" y="8711"/>
                  </a:lnTo>
                  <a:lnTo>
                    <a:pt x="2187" y="8711"/>
                  </a:lnTo>
                  <a:lnTo>
                    <a:pt x="2199" y="8715"/>
                  </a:lnTo>
                  <a:lnTo>
                    <a:pt x="2211" y="8711"/>
                  </a:lnTo>
                  <a:lnTo>
                    <a:pt x="2223" y="8718"/>
                  </a:lnTo>
                  <a:lnTo>
                    <a:pt x="2235" y="8737"/>
                  </a:lnTo>
                  <a:lnTo>
                    <a:pt x="2242" y="8753"/>
                  </a:lnTo>
                  <a:lnTo>
                    <a:pt x="2232" y="8783"/>
                  </a:lnTo>
                  <a:lnTo>
                    <a:pt x="2223" y="8794"/>
                  </a:lnTo>
                  <a:lnTo>
                    <a:pt x="2211" y="8802"/>
                  </a:lnTo>
                  <a:lnTo>
                    <a:pt x="2199" y="8798"/>
                  </a:lnTo>
                  <a:lnTo>
                    <a:pt x="2187" y="8798"/>
                  </a:lnTo>
                  <a:lnTo>
                    <a:pt x="2175" y="8806"/>
                  </a:lnTo>
                  <a:lnTo>
                    <a:pt x="2164" y="8798"/>
                  </a:lnTo>
                  <a:lnTo>
                    <a:pt x="2152" y="8798"/>
                  </a:lnTo>
                  <a:lnTo>
                    <a:pt x="2140" y="8790"/>
                  </a:lnTo>
                  <a:lnTo>
                    <a:pt x="2135" y="8783"/>
                  </a:lnTo>
                  <a:close/>
                  <a:moveTo>
                    <a:pt x="3423" y="8783"/>
                  </a:moveTo>
                  <a:lnTo>
                    <a:pt x="3421" y="8783"/>
                  </a:lnTo>
                  <a:lnTo>
                    <a:pt x="3411" y="8764"/>
                  </a:lnTo>
                  <a:lnTo>
                    <a:pt x="3409" y="8753"/>
                  </a:lnTo>
                  <a:lnTo>
                    <a:pt x="3411" y="8745"/>
                  </a:lnTo>
                  <a:lnTo>
                    <a:pt x="3421" y="8730"/>
                  </a:lnTo>
                  <a:lnTo>
                    <a:pt x="3433" y="8730"/>
                  </a:lnTo>
                  <a:lnTo>
                    <a:pt x="3445" y="8734"/>
                  </a:lnTo>
                  <a:lnTo>
                    <a:pt x="3457" y="8749"/>
                  </a:lnTo>
                  <a:lnTo>
                    <a:pt x="3461" y="8753"/>
                  </a:lnTo>
                  <a:lnTo>
                    <a:pt x="3457" y="8764"/>
                  </a:lnTo>
                  <a:lnTo>
                    <a:pt x="3445" y="8779"/>
                  </a:lnTo>
                  <a:lnTo>
                    <a:pt x="3438" y="8783"/>
                  </a:lnTo>
                  <a:lnTo>
                    <a:pt x="3423" y="8783"/>
                  </a:lnTo>
                  <a:close/>
                  <a:moveTo>
                    <a:pt x="3357" y="8753"/>
                  </a:moveTo>
                  <a:lnTo>
                    <a:pt x="3364" y="8734"/>
                  </a:lnTo>
                  <a:lnTo>
                    <a:pt x="3373" y="8726"/>
                  </a:lnTo>
                  <a:lnTo>
                    <a:pt x="3376" y="8722"/>
                  </a:lnTo>
                  <a:lnTo>
                    <a:pt x="3378" y="8726"/>
                  </a:lnTo>
                  <a:lnTo>
                    <a:pt x="3388" y="8737"/>
                  </a:lnTo>
                  <a:lnTo>
                    <a:pt x="3388" y="8760"/>
                  </a:lnTo>
                  <a:lnTo>
                    <a:pt x="3376" y="8783"/>
                  </a:lnTo>
                  <a:lnTo>
                    <a:pt x="3364" y="8771"/>
                  </a:lnTo>
                  <a:lnTo>
                    <a:pt x="3357" y="8753"/>
                  </a:lnTo>
                  <a:close/>
                  <a:moveTo>
                    <a:pt x="3083" y="8578"/>
                  </a:moveTo>
                  <a:lnTo>
                    <a:pt x="3093" y="8574"/>
                  </a:lnTo>
                  <a:lnTo>
                    <a:pt x="3105" y="8571"/>
                  </a:lnTo>
                  <a:lnTo>
                    <a:pt x="3117" y="8574"/>
                  </a:lnTo>
                  <a:lnTo>
                    <a:pt x="3119" y="8578"/>
                  </a:lnTo>
                  <a:lnTo>
                    <a:pt x="3117" y="8582"/>
                  </a:lnTo>
                  <a:lnTo>
                    <a:pt x="3105" y="8586"/>
                  </a:lnTo>
                  <a:lnTo>
                    <a:pt x="3093" y="8582"/>
                  </a:lnTo>
                  <a:lnTo>
                    <a:pt x="3083" y="8578"/>
                  </a:lnTo>
                  <a:close/>
                  <a:moveTo>
                    <a:pt x="3098" y="7158"/>
                  </a:moveTo>
                  <a:lnTo>
                    <a:pt x="3093" y="7154"/>
                  </a:lnTo>
                  <a:lnTo>
                    <a:pt x="3081" y="7127"/>
                  </a:lnTo>
                  <a:lnTo>
                    <a:pt x="3093" y="7108"/>
                  </a:lnTo>
                  <a:lnTo>
                    <a:pt x="3105" y="7101"/>
                  </a:lnTo>
                  <a:lnTo>
                    <a:pt x="3117" y="7105"/>
                  </a:lnTo>
                  <a:lnTo>
                    <a:pt x="3129" y="7105"/>
                  </a:lnTo>
                  <a:lnTo>
                    <a:pt x="3140" y="7101"/>
                  </a:lnTo>
                  <a:lnTo>
                    <a:pt x="3152" y="7101"/>
                  </a:lnTo>
                  <a:lnTo>
                    <a:pt x="3164" y="7108"/>
                  </a:lnTo>
                  <a:lnTo>
                    <a:pt x="3176" y="7105"/>
                  </a:lnTo>
                  <a:lnTo>
                    <a:pt x="3188" y="7108"/>
                  </a:lnTo>
                  <a:lnTo>
                    <a:pt x="3198" y="7108"/>
                  </a:lnTo>
                  <a:lnTo>
                    <a:pt x="3209" y="7120"/>
                  </a:lnTo>
                  <a:lnTo>
                    <a:pt x="3217" y="7127"/>
                  </a:lnTo>
                  <a:lnTo>
                    <a:pt x="3202" y="7158"/>
                  </a:lnTo>
                  <a:lnTo>
                    <a:pt x="3198" y="7161"/>
                  </a:lnTo>
                  <a:lnTo>
                    <a:pt x="3176" y="7161"/>
                  </a:lnTo>
                  <a:lnTo>
                    <a:pt x="3164" y="7158"/>
                  </a:lnTo>
                  <a:lnTo>
                    <a:pt x="3140" y="7173"/>
                  </a:lnTo>
                  <a:lnTo>
                    <a:pt x="3129" y="7169"/>
                  </a:lnTo>
                  <a:lnTo>
                    <a:pt x="3117" y="7169"/>
                  </a:lnTo>
                  <a:lnTo>
                    <a:pt x="3105" y="7165"/>
                  </a:lnTo>
                  <a:lnTo>
                    <a:pt x="3098" y="7158"/>
                  </a:lnTo>
                  <a:close/>
                  <a:moveTo>
                    <a:pt x="12078" y="2430"/>
                  </a:moveTo>
                  <a:lnTo>
                    <a:pt x="12069" y="2422"/>
                  </a:lnTo>
                  <a:lnTo>
                    <a:pt x="12057" y="2418"/>
                  </a:lnTo>
                  <a:lnTo>
                    <a:pt x="12045" y="2422"/>
                  </a:lnTo>
                  <a:lnTo>
                    <a:pt x="12033" y="2430"/>
                  </a:lnTo>
                  <a:lnTo>
                    <a:pt x="12021" y="2426"/>
                  </a:lnTo>
                  <a:lnTo>
                    <a:pt x="12014" y="2399"/>
                  </a:lnTo>
                  <a:lnTo>
                    <a:pt x="12009" y="2392"/>
                  </a:lnTo>
                  <a:lnTo>
                    <a:pt x="11997" y="2380"/>
                  </a:lnTo>
                  <a:lnTo>
                    <a:pt x="11990" y="2369"/>
                  </a:lnTo>
                  <a:lnTo>
                    <a:pt x="11995" y="2343"/>
                  </a:lnTo>
                  <a:lnTo>
                    <a:pt x="11997" y="2339"/>
                  </a:lnTo>
                  <a:lnTo>
                    <a:pt x="12009" y="2324"/>
                  </a:lnTo>
                  <a:lnTo>
                    <a:pt x="12019" y="2312"/>
                  </a:lnTo>
                  <a:lnTo>
                    <a:pt x="12021" y="2282"/>
                  </a:lnTo>
                  <a:lnTo>
                    <a:pt x="12033" y="2278"/>
                  </a:lnTo>
                  <a:lnTo>
                    <a:pt x="12045" y="2274"/>
                  </a:lnTo>
                  <a:lnTo>
                    <a:pt x="12057" y="2282"/>
                  </a:lnTo>
                  <a:lnTo>
                    <a:pt x="12069" y="2274"/>
                  </a:lnTo>
                  <a:lnTo>
                    <a:pt x="12081" y="2263"/>
                  </a:lnTo>
                  <a:lnTo>
                    <a:pt x="12090" y="2274"/>
                  </a:lnTo>
                  <a:lnTo>
                    <a:pt x="12102" y="2293"/>
                  </a:lnTo>
                  <a:lnTo>
                    <a:pt x="12114" y="2297"/>
                  </a:lnTo>
                  <a:lnTo>
                    <a:pt x="12126" y="2308"/>
                  </a:lnTo>
                  <a:lnTo>
                    <a:pt x="12128" y="2312"/>
                  </a:lnTo>
                  <a:lnTo>
                    <a:pt x="12138" y="2316"/>
                  </a:lnTo>
                  <a:lnTo>
                    <a:pt x="12149" y="2324"/>
                  </a:lnTo>
                  <a:lnTo>
                    <a:pt x="12161" y="2339"/>
                  </a:lnTo>
                  <a:lnTo>
                    <a:pt x="12164" y="2343"/>
                  </a:lnTo>
                  <a:lnTo>
                    <a:pt x="12166" y="2369"/>
                  </a:lnTo>
                  <a:cubicBezTo>
                    <a:pt x="12116" y="2442"/>
                    <a:pt x="12149" y="2398"/>
                    <a:pt x="12090" y="2426"/>
                  </a:cubicBezTo>
                  <a:lnTo>
                    <a:pt x="12083" y="2430"/>
                  </a:lnTo>
                  <a:lnTo>
                    <a:pt x="12081" y="2433"/>
                  </a:lnTo>
                  <a:lnTo>
                    <a:pt x="12078" y="2430"/>
                  </a:lnTo>
                  <a:close/>
                  <a:moveTo>
                    <a:pt x="0" y="2369"/>
                  </a:moveTo>
                  <a:lnTo>
                    <a:pt x="3" y="2343"/>
                  </a:lnTo>
                  <a:lnTo>
                    <a:pt x="10" y="2327"/>
                  </a:lnTo>
                  <a:lnTo>
                    <a:pt x="22" y="2324"/>
                  </a:lnTo>
                  <a:lnTo>
                    <a:pt x="34" y="2320"/>
                  </a:lnTo>
                  <a:lnTo>
                    <a:pt x="46" y="2327"/>
                  </a:lnTo>
                  <a:lnTo>
                    <a:pt x="53" y="2343"/>
                  </a:lnTo>
                  <a:lnTo>
                    <a:pt x="53" y="2369"/>
                  </a:lnTo>
                  <a:lnTo>
                    <a:pt x="46" y="2392"/>
                  </a:lnTo>
                  <a:lnTo>
                    <a:pt x="34" y="2396"/>
                  </a:lnTo>
                  <a:lnTo>
                    <a:pt x="22" y="2396"/>
                  </a:lnTo>
                  <a:lnTo>
                    <a:pt x="10" y="2388"/>
                  </a:lnTo>
                  <a:lnTo>
                    <a:pt x="0" y="2369"/>
                  </a:lnTo>
                  <a:close/>
                  <a:moveTo>
                    <a:pt x="65" y="2369"/>
                  </a:moveTo>
                  <a:lnTo>
                    <a:pt x="69" y="2343"/>
                  </a:lnTo>
                  <a:lnTo>
                    <a:pt x="69" y="2339"/>
                  </a:lnTo>
                  <a:lnTo>
                    <a:pt x="81" y="2327"/>
                  </a:lnTo>
                  <a:lnTo>
                    <a:pt x="93" y="2324"/>
                  </a:lnTo>
                  <a:lnTo>
                    <a:pt x="105" y="2324"/>
                  </a:lnTo>
                  <a:lnTo>
                    <a:pt x="117" y="2335"/>
                  </a:lnTo>
                  <a:lnTo>
                    <a:pt x="122" y="2343"/>
                  </a:lnTo>
                  <a:lnTo>
                    <a:pt x="122" y="2369"/>
                  </a:lnTo>
                  <a:lnTo>
                    <a:pt x="117" y="2380"/>
                  </a:lnTo>
                  <a:lnTo>
                    <a:pt x="105" y="2392"/>
                  </a:lnTo>
                  <a:lnTo>
                    <a:pt x="93" y="2396"/>
                  </a:lnTo>
                  <a:lnTo>
                    <a:pt x="81" y="2392"/>
                  </a:lnTo>
                  <a:lnTo>
                    <a:pt x="69" y="2377"/>
                  </a:lnTo>
                  <a:lnTo>
                    <a:pt x="65" y="2369"/>
                  </a:lnTo>
                  <a:close/>
                  <a:moveTo>
                    <a:pt x="12066" y="194"/>
                  </a:moveTo>
                  <a:lnTo>
                    <a:pt x="12057" y="168"/>
                  </a:lnTo>
                  <a:lnTo>
                    <a:pt x="12045" y="191"/>
                  </a:lnTo>
                  <a:lnTo>
                    <a:pt x="12033" y="191"/>
                  </a:lnTo>
                  <a:lnTo>
                    <a:pt x="12021" y="179"/>
                  </a:lnTo>
                  <a:lnTo>
                    <a:pt x="12014" y="164"/>
                  </a:lnTo>
                  <a:lnTo>
                    <a:pt x="12009" y="141"/>
                  </a:lnTo>
                  <a:lnTo>
                    <a:pt x="11997" y="122"/>
                  </a:lnTo>
                  <a:lnTo>
                    <a:pt x="11985" y="107"/>
                  </a:lnTo>
                  <a:lnTo>
                    <a:pt x="11988" y="77"/>
                  </a:lnTo>
                  <a:lnTo>
                    <a:pt x="11997" y="66"/>
                  </a:lnTo>
                  <a:lnTo>
                    <a:pt x="12009" y="51"/>
                  </a:lnTo>
                  <a:lnTo>
                    <a:pt x="12021" y="32"/>
                  </a:lnTo>
                  <a:lnTo>
                    <a:pt x="12033" y="43"/>
                  </a:lnTo>
                  <a:lnTo>
                    <a:pt x="12038" y="51"/>
                  </a:lnTo>
                  <a:lnTo>
                    <a:pt x="12054" y="51"/>
                  </a:lnTo>
                  <a:lnTo>
                    <a:pt x="12057" y="47"/>
                  </a:lnTo>
                  <a:lnTo>
                    <a:pt x="12066" y="20"/>
                  </a:lnTo>
                  <a:lnTo>
                    <a:pt x="12069" y="16"/>
                  </a:lnTo>
                  <a:lnTo>
                    <a:pt x="12081" y="5"/>
                  </a:lnTo>
                  <a:lnTo>
                    <a:pt x="12088" y="20"/>
                  </a:lnTo>
                  <a:lnTo>
                    <a:pt x="12090" y="20"/>
                  </a:lnTo>
                  <a:cubicBezTo>
                    <a:pt x="12143" y="35"/>
                    <a:pt x="12117" y="0"/>
                    <a:pt x="12161" y="62"/>
                  </a:cubicBezTo>
                  <a:lnTo>
                    <a:pt x="12171" y="77"/>
                  </a:lnTo>
                  <a:lnTo>
                    <a:pt x="12164" y="107"/>
                  </a:lnTo>
                  <a:lnTo>
                    <a:pt x="12161" y="107"/>
                  </a:lnTo>
                  <a:lnTo>
                    <a:pt x="12149" y="122"/>
                  </a:lnTo>
                  <a:lnTo>
                    <a:pt x="12138" y="130"/>
                  </a:lnTo>
                  <a:lnTo>
                    <a:pt x="12126" y="134"/>
                  </a:lnTo>
                  <a:lnTo>
                    <a:pt x="12114" y="153"/>
                  </a:lnTo>
                  <a:lnTo>
                    <a:pt x="12102" y="164"/>
                  </a:lnTo>
                  <a:lnTo>
                    <a:pt x="12095" y="194"/>
                  </a:lnTo>
                  <a:lnTo>
                    <a:pt x="12090" y="202"/>
                  </a:lnTo>
                  <a:lnTo>
                    <a:pt x="12081" y="210"/>
                  </a:lnTo>
                  <a:lnTo>
                    <a:pt x="12069" y="194"/>
                  </a:lnTo>
                  <a:lnTo>
                    <a:pt x="12066" y="194"/>
                  </a:lnTo>
                  <a:close/>
                  <a:moveTo>
                    <a:pt x="12061" y="164"/>
                  </a:moveTo>
                  <a:lnTo>
                    <a:pt x="12069" y="164"/>
                  </a:lnTo>
                  <a:lnTo>
                    <a:pt x="12069" y="176"/>
                  </a:lnTo>
                  <a:lnTo>
                    <a:pt x="12061" y="164"/>
                  </a:lnTo>
                  <a:close/>
                </a:path>
              </a:pathLst>
            </a:custGeom>
            <a:noFill/>
            <a:ln w="15875" cap="rnd">
              <a:solidFill>
                <a:srgbClr val="81818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evel 4 voll">
              <a:extLst>
                <a:ext uri="{FF2B5EF4-FFF2-40B4-BE49-F238E27FC236}">
                  <a16:creationId xmlns:a16="http://schemas.microsoft.com/office/drawing/2014/main" id="{DD6C63ED-A5DD-BB86-31E5-FD3D975B45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6663" y="2286000"/>
              <a:ext cx="3957638" cy="3770313"/>
            </a:xfrm>
            <a:custGeom>
              <a:avLst/>
              <a:gdLst>
                <a:gd name="T0" fmla="*/ 3860 w 12149"/>
                <a:gd name="T1" fmla="*/ 11570 h 11585"/>
                <a:gd name="T2" fmla="*/ 3836 w 12149"/>
                <a:gd name="T3" fmla="*/ 11574 h 11585"/>
                <a:gd name="T4" fmla="*/ 3012 w 12149"/>
                <a:gd name="T5" fmla="*/ 10430 h 11585"/>
                <a:gd name="T6" fmla="*/ 3024 w 12149"/>
                <a:gd name="T7" fmla="*/ 10369 h 11585"/>
                <a:gd name="T8" fmla="*/ 3071 w 12149"/>
                <a:gd name="T9" fmla="*/ 10373 h 11585"/>
                <a:gd name="T10" fmla="*/ 3071 w 12149"/>
                <a:gd name="T11" fmla="*/ 10441 h 11585"/>
                <a:gd name="T12" fmla="*/ 3035 w 12149"/>
                <a:gd name="T13" fmla="*/ 10448 h 11585"/>
                <a:gd name="T14" fmla="*/ 2964 w 12149"/>
                <a:gd name="T15" fmla="*/ 10411 h 11585"/>
                <a:gd name="T16" fmla="*/ 2154 w 12149"/>
                <a:gd name="T17" fmla="*/ 9539 h 11585"/>
                <a:gd name="T18" fmla="*/ 2154 w 12149"/>
                <a:gd name="T19" fmla="*/ 9494 h 11585"/>
                <a:gd name="T20" fmla="*/ 2201 w 12149"/>
                <a:gd name="T21" fmla="*/ 9486 h 11585"/>
                <a:gd name="T22" fmla="*/ 2206 w 12149"/>
                <a:gd name="T23" fmla="*/ 9543 h 11585"/>
                <a:gd name="T24" fmla="*/ 2175 w 12149"/>
                <a:gd name="T25" fmla="*/ 9543 h 11585"/>
                <a:gd name="T26" fmla="*/ 3801 w 12149"/>
                <a:gd name="T27" fmla="*/ 9501 h 11585"/>
                <a:gd name="T28" fmla="*/ 3825 w 12149"/>
                <a:gd name="T29" fmla="*/ 9524 h 11585"/>
                <a:gd name="T30" fmla="*/ 2146 w 12149"/>
                <a:gd name="T31" fmla="*/ 8759 h 11585"/>
                <a:gd name="T32" fmla="*/ 2130 w 12149"/>
                <a:gd name="T33" fmla="*/ 8717 h 11585"/>
                <a:gd name="T34" fmla="*/ 2165 w 12149"/>
                <a:gd name="T35" fmla="*/ 8698 h 11585"/>
                <a:gd name="T36" fmla="*/ 2220 w 12149"/>
                <a:gd name="T37" fmla="*/ 8729 h 11585"/>
                <a:gd name="T38" fmla="*/ 2177 w 12149"/>
                <a:gd name="T39" fmla="*/ 8763 h 11585"/>
                <a:gd name="T40" fmla="*/ 0 w 12149"/>
                <a:gd name="T41" fmla="*/ 8729 h 11585"/>
                <a:gd name="T42" fmla="*/ 36 w 12149"/>
                <a:gd name="T43" fmla="*/ 8729 h 11585"/>
                <a:gd name="T44" fmla="*/ 0 w 12149"/>
                <a:gd name="T45" fmla="*/ 8729 h 11585"/>
                <a:gd name="T46" fmla="*/ 83 w 12149"/>
                <a:gd name="T47" fmla="*/ 8729 h 11585"/>
                <a:gd name="T48" fmla="*/ 50 w 12149"/>
                <a:gd name="T49" fmla="*/ 8729 h 11585"/>
                <a:gd name="T50" fmla="*/ 3363 w 12149"/>
                <a:gd name="T51" fmla="*/ 8729 h 11585"/>
                <a:gd name="T52" fmla="*/ 3411 w 12149"/>
                <a:gd name="T53" fmla="*/ 8732 h 11585"/>
                <a:gd name="T54" fmla="*/ 3107 w 12149"/>
                <a:gd name="T55" fmla="*/ 7092 h 11585"/>
                <a:gd name="T56" fmla="*/ 3188 w 12149"/>
                <a:gd name="T57" fmla="*/ 7103 h 11585"/>
                <a:gd name="T58" fmla="*/ 3166 w 12149"/>
                <a:gd name="T59" fmla="*/ 7118 h 11585"/>
                <a:gd name="T60" fmla="*/ 3119 w 12149"/>
                <a:gd name="T61" fmla="*/ 7122 h 11585"/>
                <a:gd name="T62" fmla="*/ 12013 w 12149"/>
                <a:gd name="T63" fmla="*/ 2375 h 11585"/>
                <a:gd name="T64" fmla="*/ 11994 w 12149"/>
                <a:gd name="T65" fmla="*/ 2319 h 11585"/>
                <a:gd name="T66" fmla="*/ 12035 w 12149"/>
                <a:gd name="T67" fmla="*/ 2281 h 11585"/>
                <a:gd name="T68" fmla="*/ 12080 w 12149"/>
                <a:gd name="T69" fmla="*/ 2288 h 11585"/>
                <a:gd name="T70" fmla="*/ 12139 w 12149"/>
                <a:gd name="T71" fmla="*/ 2311 h 11585"/>
                <a:gd name="T72" fmla="*/ 12128 w 12149"/>
                <a:gd name="T73" fmla="*/ 2372 h 11585"/>
                <a:gd name="T74" fmla="*/ 12092 w 12149"/>
                <a:gd name="T75" fmla="*/ 2387 h 11585"/>
                <a:gd name="T76" fmla="*/ 12047 w 12149"/>
                <a:gd name="T77" fmla="*/ 2387 h 11585"/>
                <a:gd name="T78" fmla="*/ 0 w 12149"/>
                <a:gd name="T79" fmla="*/ 2345 h 11585"/>
                <a:gd name="T80" fmla="*/ 24 w 12149"/>
                <a:gd name="T81" fmla="*/ 2311 h 11585"/>
                <a:gd name="T82" fmla="*/ 36 w 12149"/>
                <a:gd name="T83" fmla="*/ 2349 h 11585"/>
                <a:gd name="T84" fmla="*/ 0 w 12149"/>
                <a:gd name="T85" fmla="*/ 2345 h 11585"/>
                <a:gd name="T86" fmla="*/ 83 w 12149"/>
                <a:gd name="T87" fmla="*/ 2307 h 11585"/>
                <a:gd name="T88" fmla="*/ 95 w 12149"/>
                <a:gd name="T89" fmla="*/ 2356 h 11585"/>
                <a:gd name="T90" fmla="*/ 12018 w 12149"/>
                <a:gd name="T91" fmla="*/ 140 h 11585"/>
                <a:gd name="T92" fmla="*/ 11987 w 12149"/>
                <a:gd name="T93" fmla="*/ 83 h 11585"/>
                <a:gd name="T94" fmla="*/ 12011 w 12149"/>
                <a:gd name="T95" fmla="*/ 19 h 11585"/>
                <a:gd name="T96" fmla="*/ 12047 w 12149"/>
                <a:gd name="T97" fmla="*/ 30 h 11585"/>
                <a:gd name="T98" fmla="*/ 12080 w 12149"/>
                <a:gd name="T99" fmla="*/ 0 h 11585"/>
                <a:gd name="T100" fmla="*/ 12128 w 12149"/>
                <a:gd name="T101" fmla="*/ 15 h 11585"/>
                <a:gd name="T102" fmla="*/ 12139 w 12149"/>
                <a:gd name="T103" fmla="*/ 87 h 11585"/>
                <a:gd name="T104" fmla="*/ 12104 w 12149"/>
                <a:gd name="T105" fmla="*/ 114 h 11585"/>
                <a:gd name="T106" fmla="*/ 12059 w 12149"/>
                <a:gd name="T107" fmla="*/ 136 h 11585"/>
                <a:gd name="T108" fmla="*/ 12023 w 12149"/>
                <a:gd name="T109" fmla="*/ 144 h 1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149" h="11585">
                  <a:moveTo>
                    <a:pt x="3834" y="11574"/>
                  </a:moveTo>
                  <a:lnTo>
                    <a:pt x="3836" y="11574"/>
                  </a:lnTo>
                  <a:lnTo>
                    <a:pt x="3848" y="11566"/>
                  </a:lnTo>
                  <a:lnTo>
                    <a:pt x="3860" y="11570"/>
                  </a:lnTo>
                  <a:lnTo>
                    <a:pt x="3863" y="11574"/>
                  </a:lnTo>
                  <a:lnTo>
                    <a:pt x="3860" y="11581"/>
                  </a:lnTo>
                  <a:lnTo>
                    <a:pt x="3848" y="11585"/>
                  </a:lnTo>
                  <a:lnTo>
                    <a:pt x="3836" y="11574"/>
                  </a:lnTo>
                  <a:lnTo>
                    <a:pt x="3834" y="11574"/>
                  </a:lnTo>
                  <a:close/>
                  <a:moveTo>
                    <a:pt x="3028" y="10441"/>
                  </a:moveTo>
                  <a:lnTo>
                    <a:pt x="3024" y="10441"/>
                  </a:lnTo>
                  <a:lnTo>
                    <a:pt x="3012" y="10430"/>
                  </a:lnTo>
                  <a:lnTo>
                    <a:pt x="3002" y="10414"/>
                  </a:lnTo>
                  <a:lnTo>
                    <a:pt x="3009" y="10384"/>
                  </a:lnTo>
                  <a:lnTo>
                    <a:pt x="3012" y="10377"/>
                  </a:lnTo>
                  <a:lnTo>
                    <a:pt x="3024" y="10369"/>
                  </a:lnTo>
                  <a:lnTo>
                    <a:pt x="3035" y="10365"/>
                  </a:lnTo>
                  <a:lnTo>
                    <a:pt x="3047" y="10365"/>
                  </a:lnTo>
                  <a:lnTo>
                    <a:pt x="3059" y="10369"/>
                  </a:lnTo>
                  <a:lnTo>
                    <a:pt x="3071" y="10373"/>
                  </a:lnTo>
                  <a:lnTo>
                    <a:pt x="3083" y="10384"/>
                  </a:lnTo>
                  <a:lnTo>
                    <a:pt x="3090" y="10414"/>
                  </a:lnTo>
                  <a:lnTo>
                    <a:pt x="3083" y="10430"/>
                  </a:lnTo>
                  <a:lnTo>
                    <a:pt x="3071" y="10441"/>
                  </a:lnTo>
                  <a:lnTo>
                    <a:pt x="3066" y="10441"/>
                  </a:lnTo>
                  <a:lnTo>
                    <a:pt x="3059" y="10445"/>
                  </a:lnTo>
                  <a:lnTo>
                    <a:pt x="3047" y="10448"/>
                  </a:lnTo>
                  <a:lnTo>
                    <a:pt x="3035" y="10448"/>
                  </a:lnTo>
                  <a:lnTo>
                    <a:pt x="3028" y="10441"/>
                  </a:lnTo>
                  <a:close/>
                  <a:moveTo>
                    <a:pt x="2952" y="10414"/>
                  </a:moveTo>
                  <a:lnTo>
                    <a:pt x="2952" y="10411"/>
                  </a:lnTo>
                  <a:lnTo>
                    <a:pt x="2964" y="10411"/>
                  </a:lnTo>
                  <a:lnTo>
                    <a:pt x="2966" y="10414"/>
                  </a:lnTo>
                  <a:lnTo>
                    <a:pt x="2952" y="10414"/>
                  </a:lnTo>
                  <a:close/>
                  <a:moveTo>
                    <a:pt x="2158" y="9543"/>
                  </a:moveTo>
                  <a:lnTo>
                    <a:pt x="2154" y="9539"/>
                  </a:lnTo>
                  <a:lnTo>
                    <a:pt x="2142" y="9532"/>
                  </a:lnTo>
                  <a:lnTo>
                    <a:pt x="2132" y="9513"/>
                  </a:lnTo>
                  <a:lnTo>
                    <a:pt x="2142" y="9501"/>
                  </a:lnTo>
                  <a:lnTo>
                    <a:pt x="2154" y="9494"/>
                  </a:lnTo>
                  <a:lnTo>
                    <a:pt x="2165" y="9490"/>
                  </a:lnTo>
                  <a:lnTo>
                    <a:pt x="2177" y="9490"/>
                  </a:lnTo>
                  <a:lnTo>
                    <a:pt x="2189" y="9486"/>
                  </a:lnTo>
                  <a:lnTo>
                    <a:pt x="2201" y="9486"/>
                  </a:lnTo>
                  <a:lnTo>
                    <a:pt x="2213" y="9498"/>
                  </a:lnTo>
                  <a:lnTo>
                    <a:pt x="2218" y="9513"/>
                  </a:lnTo>
                  <a:lnTo>
                    <a:pt x="2213" y="9532"/>
                  </a:lnTo>
                  <a:lnTo>
                    <a:pt x="2206" y="9543"/>
                  </a:lnTo>
                  <a:lnTo>
                    <a:pt x="2201" y="9547"/>
                  </a:lnTo>
                  <a:lnTo>
                    <a:pt x="2189" y="9547"/>
                  </a:lnTo>
                  <a:lnTo>
                    <a:pt x="2180" y="9543"/>
                  </a:lnTo>
                  <a:lnTo>
                    <a:pt x="2175" y="9543"/>
                  </a:lnTo>
                  <a:lnTo>
                    <a:pt x="2165" y="9547"/>
                  </a:lnTo>
                  <a:lnTo>
                    <a:pt x="2158" y="9543"/>
                  </a:lnTo>
                  <a:close/>
                  <a:moveTo>
                    <a:pt x="3794" y="9513"/>
                  </a:moveTo>
                  <a:lnTo>
                    <a:pt x="3801" y="9501"/>
                  </a:lnTo>
                  <a:lnTo>
                    <a:pt x="3813" y="9498"/>
                  </a:lnTo>
                  <a:lnTo>
                    <a:pt x="3825" y="9505"/>
                  </a:lnTo>
                  <a:lnTo>
                    <a:pt x="3834" y="9513"/>
                  </a:lnTo>
                  <a:lnTo>
                    <a:pt x="3825" y="9524"/>
                  </a:lnTo>
                  <a:lnTo>
                    <a:pt x="3813" y="9532"/>
                  </a:lnTo>
                  <a:lnTo>
                    <a:pt x="3801" y="9528"/>
                  </a:lnTo>
                  <a:lnTo>
                    <a:pt x="3794" y="9513"/>
                  </a:lnTo>
                  <a:close/>
                  <a:moveTo>
                    <a:pt x="2146" y="8759"/>
                  </a:moveTo>
                  <a:lnTo>
                    <a:pt x="2142" y="8759"/>
                  </a:lnTo>
                  <a:lnTo>
                    <a:pt x="2130" y="8747"/>
                  </a:lnTo>
                  <a:lnTo>
                    <a:pt x="2123" y="8729"/>
                  </a:lnTo>
                  <a:lnTo>
                    <a:pt x="2130" y="8717"/>
                  </a:lnTo>
                  <a:lnTo>
                    <a:pt x="2142" y="8706"/>
                  </a:lnTo>
                  <a:lnTo>
                    <a:pt x="2154" y="8702"/>
                  </a:lnTo>
                  <a:lnTo>
                    <a:pt x="2158" y="8702"/>
                  </a:lnTo>
                  <a:lnTo>
                    <a:pt x="2165" y="8698"/>
                  </a:lnTo>
                  <a:lnTo>
                    <a:pt x="2170" y="8702"/>
                  </a:lnTo>
                  <a:lnTo>
                    <a:pt x="2201" y="8702"/>
                  </a:lnTo>
                  <a:lnTo>
                    <a:pt x="2213" y="8713"/>
                  </a:lnTo>
                  <a:lnTo>
                    <a:pt x="2220" y="8729"/>
                  </a:lnTo>
                  <a:lnTo>
                    <a:pt x="2213" y="8751"/>
                  </a:lnTo>
                  <a:lnTo>
                    <a:pt x="2206" y="8759"/>
                  </a:lnTo>
                  <a:lnTo>
                    <a:pt x="2201" y="8763"/>
                  </a:lnTo>
                  <a:lnTo>
                    <a:pt x="2177" y="8763"/>
                  </a:lnTo>
                  <a:lnTo>
                    <a:pt x="2165" y="8766"/>
                  </a:lnTo>
                  <a:lnTo>
                    <a:pt x="2154" y="8763"/>
                  </a:lnTo>
                  <a:lnTo>
                    <a:pt x="2146" y="8759"/>
                  </a:lnTo>
                  <a:close/>
                  <a:moveTo>
                    <a:pt x="0" y="8729"/>
                  </a:moveTo>
                  <a:lnTo>
                    <a:pt x="0" y="8725"/>
                  </a:lnTo>
                  <a:lnTo>
                    <a:pt x="12" y="8710"/>
                  </a:lnTo>
                  <a:lnTo>
                    <a:pt x="24" y="8717"/>
                  </a:lnTo>
                  <a:lnTo>
                    <a:pt x="36" y="8729"/>
                  </a:lnTo>
                  <a:lnTo>
                    <a:pt x="24" y="8744"/>
                  </a:lnTo>
                  <a:lnTo>
                    <a:pt x="12" y="8747"/>
                  </a:lnTo>
                  <a:lnTo>
                    <a:pt x="0" y="8736"/>
                  </a:lnTo>
                  <a:lnTo>
                    <a:pt x="0" y="8729"/>
                  </a:lnTo>
                  <a:close/>
                  <a:moveTo>
                    <a:pt x="50" y="8729"/>
                  </a:moveTo>
                  <a:lnTo>
                    <a:pt x="59" y="8721"/>
                  </a:lnTo>
                  <a:lnTo>
                    <a:pt x="71" y="8717"/>
                  </a:lnTo>
                  <a:lnTo>
                    <a:pt x="83" y="8729"/>
                  </a:lnTo>
                  <a:lnTo>
                    <a:pt x="83" y="8732"/>
                  </a:lnTo>
                  <a:lnTo>
                    <a:pt x="71" y="8740"/>
                  </a:lnTo>
                  <a:lnTo>
                    <a:pt x="59" y="8740"/>
                  </a:lnTo>
                  <a:lnTo>
                    <a:pt x="50" y="8729"/>
                  </a:lnTo>
                  <a:close/>
                  <a:moveTo>
                    <a:pt x="3363" y="8729"/>
                  </a:moveTo>
                  <a:lnTo>
                    <a:pt x="3366" y="8729"/>
                  </a:lnTo>
                  <a:lnTo>
                    <a:pt x="3366" y="8732"/>
                  </a:lnTo>
                  <a:lnTo>
                    <a:pt x="3363" y="8729"/>
                  </a:lnTo>
                  <a:close/>
                  <a:moveTo>
                    <a:pt x="3411" y="8729"/>
                  </a:moveTo>
                  <a:lnTo>
                    <a:pt x="3425" y="8729"/>
                  </a:lnTo>
                  <a:lnTo>
                    <a:pt x="3423" y="8732"/>
                  </a:lnTo>
                  <a:lnTo>
                    <a:pt x="3411" y="8732"/>
                  </a:lnTo>
                  <a:lnTo>
                    <a:pt x="3411" y="8729"/>
                  </a:lnTo>
                  <a:close/>
                  <a:moveTo>
                    <a:pt x="3085" y="7103"/>
                  </a:moveTo>
                  <a:lnTo>
                    <a:pt x="3095" y="7096"/>
                  </a:lnTo>
                  <a:lnTo>
                    <a:pt x="3107" y="7092"/>
                  </a:lnTo>
                  <a:lnTo>
                    <a:pt x="3142" y="7092"/>
                  </a:lnTo>
                  <a:lnTo>
                    <a:pt x="3154" y="7096"/>
                  </a:lnTo>
                  <a:lnTo>
                    <a:pt x="3178" y="7096"/>
                  </a:lnTo>
                  <a:lnTo>
                    <a:pt x="3188" y="7103"/>
                  </a:lnTo>
                  <a:lnTo>
                    <a:pt x="3192" y="7103"/>
                  </a:lnTo>
                  <a:lnTo>
                    <a:pt x="3188" y="7111"/>
                  </a:lnTo>
                  <a:lnTo>
                    <a:pt x="3178" y="7118"/>
                  </a:lnTo>
                  <a:lnTo>
                    <a:pt x="3166" y="7118"/>
                  </a:lnTo>
                  <a:lnTo>
                    <a:pt x="3154" y="7115"/>
                  </a:lnTo>
                  <a:lnTo>
                    <a:pt x="3142" y="7126"/>
                  </a:lnTo>
                  <a:lnTo>
                    <a:pt x="3130" y="7126"/>
                  </a:lnTo>
                  <a:lnTo>
                    <a:pt x="3119" y="7122"/>
                  </a:lnTo>
                  <a:lnTo>
                    <a:pt x="3107" y="7122"/>
                  </a:lnTo>
                  <a:lnTo>
                    <a:pt x="3095" y="7118"/>
                  </a:lnTo>
                  <a:lnTo>
                    <a:pt x="3085" y="7103"/>
                  </a:lnTo>
                  <a:close/>
                  <a:moveTo>
                    <a:pt x="12013" y="2375"/>
                  </a:moveTo>
                  <a:lnTo>
                    <a:pt x="12011" y="2375"/>
                  </a:lnTo>
                  <a:lnTo>
                    <a:pt x="11999" y="2360"/>
                  </a:lnTo>
                  <a:lnTo>
                    <a:pt x="11990" y="2345"/>
                  </a:lnTo>
                  <a:lnTo>
                    <a:pt x="11994" y="2319"/>
                  </a:lnTo>
                  <a:lnTo>
                    <a:pt x="12011" y="2292"/>
                  </a:lnTo>
                  <a:lnTo>
                    <a:pt x="12023" y="2288"/>
                  </a:lnTo>
                  <a:lnTo>
                    <a:pt x="12028" y="2288"/>
                  </a:lnTo>
                  <a:lnTo>
                    <a:pt x="12035" y="2281"/>
                  </a:lnTo>
                  <a:lnTo>
                    <a:pt x="12047" y="2281"/>
                  </a:lnTo>
                  <a:lnTo>
                    <a:pt x="12059" y="2277"/>
                  </a:lnTo>
                  <a:lnTo>
                    <a:pt x="12071" y="2277"/>
                  </a:lnTo>
                  <a:lnTo>
                    <a:pt x="12080" y="2288"/>
                  </a:lnTo>
                  <a:lnTo>
                    <a:pt x="12104" y="2288"/>
                  </a:lnTo>
                  <a:lnTo>
                    <a:pt x="12116" y="2292"/>
                  </a:lnTo>
                  <a:lnTo>
                    <a:pt x="12128" y="2296"/>
                  </a:lnTo>
                  <a:lnTo>
                    <a:pt x="12139" y="2311"/>
                  </a:lnTo>
                  <a:lnTo>
                    <a:pt x="12144" y="2319"/>
                  </a:lnTo>
                  <a:lnTo>
                    <a:pt x="12147" y="2345"/>
                  </a:lnTo>
                  <a:lnTo>
                    <a:pt x="12139" y="2356"/>
                  </a:lnTo>
                  <a:lnTo>
                    <a:pt x="12128" y="2372"/>
                  </a:lnTo>
                  <a:lnTo>
                    <a:pt x="12125" y="2375"/>
                  </a:lnTo>
                  <a:lnTo>
                    <a:pt x="12116" y="2383"/>
                  </a:lnTo>
                  <a:lnTo>
                    <a:pt x="12104" y="2383"/>
                  </a:lnTo>
                  <a:lnTo>
                    <a:pt x="12092" y="2387"/>
                  </a:lnTo>
                  <a:lnTo>
                    <a:pt x="12080" y="2390"/>
                  </a:lnTo>
                  <a:lnTo>
                    <a:pt x="12071" y="2394"/>
                  </a:lnTo>
                  <a:lnTo>
                    <a:pt x="12059" y="2387"/>
                  </a:lnTo>
                  <a:lnTo>
                    <a:pt x="12047" y="2387"/>
                  </a:lnTo>
                  <a:lnTo>
                    <a:pt x="12035" y="2390"/>
                  </a:lnTo>
                  <a:lnTo>
                    <a:pt x="12023" y="2390"/>
                  </a:lnTo>
                  <a:lnTo>
                    <a:pt x="12013" y="2375"/>
                  </a:lnTo>
                  <a:close/>
                  <a:moveTo>
                    <a:pt x="0" y="2345"/>
                  </a:moveTo>
                  <a:lnTo>
                    <a:pt x="0" y="2334"/>
                  </a:lnTo>
                  <a:lnTo>
                    <a:pt x="5" y="2319"/>
                  </a:lnTo>
                  <a:lnTo>
                    <a:pt x="12" y="2311"/>
                  </a:lnTo>
                  <a:lnTo>
                    <a:pt x="24" y="2311"/>
                  </a:lnTo>
                  <a:lnTo>
                    <a:pt x="33" y="2319"/>
                  </a:lnTo>
                  <a:lnTo>
                    <a:pt x="36" y="2337"/>
                  </a:lnTo>
                  <a:lnTo>
                    <a:pt x="38" y="2345"/>
                  </a:lnTo>
                  <a:lnTo>
                    <a:pt x="36" y="2349"/>
                  </a:lnTo>
                  <a:lnTo>
                    <a:pt x="24" y="2360"/>
                  </a:lnTo>
                  <a:lnTo>
                    <a:pt x="12" y="2360"/>
                  </a:lnTo>
                  <a:lnTo>
                    <a:pt x="0" y="2349"/>
                  </a:lnTo>
                  <a:lnTo>
                    <a:pt x="0" y="2345"/>
                  </a:lnTo>
                  <a:close/>
                  <a:moveTo>
                    <a:pt x="64" y="2345"/>
                  </a:moveTo>
                  <a:lnTo>
                    <a:pt x="66" y="2319"/>
                  </a:lnTo>
                  <a:lnTo>
                    <a:pt x="71" y="2311"/>
                  </a:lnTo>
                  <a:lnTo>
                    <a:pt x="83" y="2307"/>
                  </a:lnTo>
                  <a:lnTo>
                    <a:pt x="95" y="2311"/>
                  </a:lnTo>
                  <a:lnTo>
                    <a:pt x="100" y="2319"/>
                  </a:lnTo>
                  <a:lnTo>
                    <a:pt x="102" y="2345"/>
                  </a:lnTo>
                  <a:lnTo>
                    <a:pt x="95" y="2356"/>
                  </a:lnTo>
                  <a:lnTo>
                    <a:pt x="83" y="2364"/>
                  </a:lnTo>
                  <a:lnTo>
                    <a:pt x="71" y="2356"/>
                  </a:lnTo>
                  <a:lnTo>
                    <a:pt x="64" y="2345"/>
                  </a:lnTo>
                  <a:close/>
                  <a:moveTo>
                    <a:pt x="12018" y="140"/>
                  </a:moveTo>
                  <a:lnTo>
                    <a:pt x="12011" y="136"/>
                  </a:lnTo>
                  <a:lnTo>
                    <a:pt x="12004" y="114"/>
                  </a:lnTo>
                  <a:lnTo>
                    <a:pt x="11999" y="106"/>
                  </a:lnTo>
                  <a:lnTo>
                    <a:pt x="11987" y="83"/>
                  </a:lnTo>
                  <a:lnTo>
                    <a:pt x="11990" y="53"/>
                  </a:lnTo>
                  <a:lnTo>
                    <a:pt x="11999" y="38"/>
                  </a:lnTo>
                  <a:lnTo>
                    <a:pt x="12009" y="27"/>
                  </a:lnTo>
                  <a:lnTo>
                    <a:pt x="12011" y="19"/>
                  </a:lnTo>
                  <a:lnTo>
                    <a:pt x="12013" y="27"/>
                  </a:lnTo>
                  <a:lnTo>
                    <a:pt x="12023" y="27"/>
                  </a:lnTo>
                  <a:lnTo>
                    <a:pt x="12035" y="34"/>
                  </a:lnTo>
                  <a:lnTo>
                    <a:pt x="12047" y="30"/>
                  </a:lnTo>
                  <a:lnTo>
                    <a:pt x="12054" y="27"/>
                  </a:lnTo>
                  <a:lnTo>
                    <a:pt x="12059" y="15"/>
                  </a:lnTo>
                  <a:lnTo>
                    <a:pt x="12071" y="0"/>
                  </a:lnTo>
                  <a:lnTo>
                    <a:pt x="12080" y="0"/>
                  </a:lnTo>
                  <a:lnTo>
                    <a:pt x="12092" y="8"/>
                  </a:lnTo>
                  <a:lnTo>
                    <a:pt x="12104" y="4"/>
                  </a:lnTo>
                  <a:lnTo>
                    <a:pt x="12116" y="8"/>
                  </a:lnTo>
                  <a:lnTo>
                    <a:pt x="12128" y="15"/>
                  </a:lnTo>
                  <a:lnTo>
                    <a:pt x="12139" y="34"/>
                  </a:lnTo>
                  <a:lnTo>
                    <a:pt x="12149" y="53"/>
                  </a:lnTo>
                  <a:lnTo>
                    <a:pt x="12142" y="83"/>
                  </a:lnTo>
                  <a:lnTo>
                    <a:pt x="12139" y="87"/>
                  </a:lnTo>
                  <a:lnTo>
                    <a:pt x="12128" y="102"/>
                  </a:lnTo>
                  <a:lnTo>
                    <a:pt x="12116" y="106"/>
                  </a:lnTo>
                  <a:lnTo>
                    <a:pt x="12104" y="110"/>
                  </a:lnTo>
                  <a:lnTo>
                    <a:pt x="12104" y="114"/>
                  </a:lnTo>
                  <a:lnTo>
                    <a:pt x="12092" y="133"/>
                  </a:lnTo>
                  <a:lnTo>
                    <a:pt x="12080" y="140"/>
                  </a:lnTo>
                  <a:lnTo>
                    <a:pt x="12071" y="140"/>
                  </a:lnTo>
                  <a:lnTo>
                    <a:pt x="12059" y="136"/>
                  </a:lnTo>
                  <a:lnTo>
                    <a:pt x="12047" y="136"/>
                  </a:lnTo>
                  <a:lnTo>
                    <a:pt x="12035" y="140"/>
                  </a:lnTo>
                  <a:lnTo>
                    <a:pt x="12030" y="140"/>
                  </a:lnTo>
                  <a:lnTo>
                    <a:pt x="12023" y="144"/>
                  </a:lnTo>
                  <a:lnTo>
                    <a:pt x="12018" y="140"/>
                  </a:lnTo>
                  <a:close/>
                </a:path>
              </a:pathLst>
            </a:custGeom>
            <a:noFill/>
            <a:ln w="15875" cap="rnd">
              <a:solidFill>
                <a:srgbClr val="6767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evel 5 voll">
              <a:extLst>
                <a:ext uri="{FF2B5EF4-FFF2-40B4-BE49-F238E27FC236}">
                  <a16:creationId xmlns:a16="http://schemas.microsoft.com/office/drawing/2014/main" id="{B355F9BB-248E-C9AE-B65E-D29EE2B6D6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3651" y="2289175"/>
              <a:ext cx="3925888" cy="3390900"/>
            </a:xfrm>
            <a:custGeom>
              <a:avLst/>
              <a:gdLst>
                <a:gd name="T0" fmla="*/ 2941 w 12056"/>
                <a:gd name="T1" fmla="*/ 10373 h 10422"/>
                <a:gd name="T2" fmla="*/ 2964 w 12056"/>
                <a:gd name="T3" fmla="*/ 10366 h 10422"/>
                <a:gd name="T4" fmla="*/ 2983 w 12056"/>
                <a:gd name="T5" fmla="*/ 10373 h 10422"/>
                <a:gd name="T6" fmla="*/ 2995 w 12056"/>
                <a:gd name="T7" fmla="*/ 10403 h 10422"/>
                <a:gd name="T8" fmla="*/ 2976 w 12056"/>
                <a:gd name="T9" fmla="*/ 10419 h 10422"/>
                <a:gd name="T10" fmla="*/ 2952 w 12056"/>
                <a:gd name="T11" fmla="*/ 10422 h 10422"/>
                <a:gd name="T12" fmla="*/ 2929 w 12056"/>
                <a:gd name="T13" fmla="*/ 10403 h 10422"/>
                <a:gd name="T14" fmla="*/ 2106 w 12056"/>
                <a:gd name="T15" fmla="*/ 9494 h 10422"/>
                <a:gd name="T16" fmla="*/ 2120 w 12056"/>
                <a:gd name="T17" fmla="*/ 9502 h 10422"/>
                <a:gd name="T18" fmla="*/ 2106 w 12056"/>
                <a:gd name="T19" fmla="*/ 9509 h 10422"/>
                <a:gd name="T20" fmla="*/ 2059 w 12056"/>
                <a:gd name="T21" fmla="*/ 8718 h 10422"/>
                <a:gd name="T22" fmla="*/ 2094 w 12056"/>
                <a:gd name="T23" fmla="*/ 8714 h 10422"/>
                <a:gd name="T24" fmla="*/ 2118 w 12056"/>
                <a:gd name="T25" fmla="*/ 8710 h 10422"/>
                <a:gd name="T26" fmla="*/ 2118 w 12056"/>
                <a:gd name="T27" fmla="*/ 8729 h 10422"/>
                <a:gd name="T28" fmla="*/ 2094 w 12056"/>
                <a:gd name="T29" fmla="*/ 8725 h 10422"/>
                <a:gd name="T30" fmla="*/ 2059 w 12056"/>
                <a:gd name="T31" fmla="*/ 8718 h 10422"/>
                <a:gd name="T32" fmla="*/ 11952 w 12056"/>
                <a:gd name="T33" fmla="*/ 2364 h 10422"/>
                <a:gd name="T34" fmla="*/ 11928 w 12056"/>
                <a:gd name="T35" fmla="*/ 2353 h 10422"/>
                <a:gd name="T36" fmla="*/ 11919 w 12056"/>
                <a:gd name="T37" fmla="*/ 2308 h 10422"/>
                <a:gd name="T38" fmla="*/ 12021 w 12056"/>
                <a:gd name="T39" fmla="*/ 2285 h 10422"/>
                <a:gd name="T40" fmla="*/ 12045 w 12056"/>
                <a:gd name="T41" fmla="*/ 2296 h 10422"/>
                <a:gd name="T42" fmla="*/ 12054 w 12056"/>
                <a:gd name="T43" fmla="*/ 2334 h 10422"/>
                <a:gd name="T44" fmla="*/ 12033 w 12056"/>
                <a:gd name="T45" fmla="*/ 2361 h 10422"/>
                <a:gd name="T46" fmla="*/ 12009 w 12056"/>
                <a:gd name="T47" fmla="*/ 2364 h 10422"/>
                <a:gd name="T48" fmla="*/ 0 w 12056"/>
                <a:gd name="T49" fmla="*/ 2334 h 10422"/>
                <a:gd name="T50" fmla="*/ 11911 w 12056"/>
                <a:gd name="T51" fmla="*/ 72 h 10422"/>
                <a:gd name="T52" fmla="*/ 11916 w 12056"/>
                <a:gd name="T53" fmla="*/ 42 h 10422"/>
                <a:gd name="T54" fmla="*/ 11964 w 12056"/>
                <a:gd name="T55" fmla="*/ 34 h 10422"/>
                <a:gd name="T56" fmla="*/ 11988 w 12056"/>
                <a:gd name="T57" fmla="*/ 0 h 10422"/>
                <a:gd name="T58" fmla="*/ 12009 w 12056"/>
                <a:gd name="T59" fmla="*/ 4 h 10422"/>
                <a:gd name="T60" fmla="*/ 12042 w 12056"/>
                <a:gd name="T61" fmla="*/ 16 h 10422"/>
                <a:gd name="T62" fmla="*/ 12056 w 12056"/>
                <a:gd name="T63" fmla="*/ 42 h 10422"/>
                <a:gd name="T64" fmla="*/ 12045 w 12056"/>
                <a:gd name="T65" fmla="*/ 80 h 10422"/>
                <a:gd name="T66" fmla="*/ 12021 w 12056"/>
                <a:gd name="T67" fmla="*/ 91 h 10422"/>
                <a:gd name="T68" fmla="*/ 12009 w 12056"/>
                <a:gd name="T69" fmla="*/ 106 h 10422"/>
                <a:gd name="T70" fmla="*/ 11988 w 12056"/>
                <a:gd name="T71" fmla="*/ 122 h 10422"/>
                <a:gd name="T72" fmla="*/ 11940 w 12056"/>
                <a:gd name="T73" fmla="*/ 118 h 10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56" h="10422">
                  <a:moveTo>
                    <a:pt x="2929" y="10403"/>
                  </a:moveTo>
                  <a:lnTo>
                    <a:pt x="2941" y="10373"/>
                  </a:lnTo>
                  <a:lnTo>
                    <a:pt x="2952" y="10366"/>
                  </a:lnTo>
                  <a:lnTo>
                    <a:pt x="2964" y="10366"/>
                  </a:lnTo>
                  <a:lnTo>
                    <a:pt x="2976" y="10369"/>
                  </a:lnTo>
                  <a:lnTo>
                    <a:pt x="2983" y="10373"/>
                  </a:lnTo>
                  <a:lnTo>
                    <a:pt x="2988" y="10381"/>
                  </a:lnTo>
                  <a:lnTo>
                    <a:pt x="2995" y="10403"/>
                  </a:lnTo>
                  <a:lnTo>
                    <a:pt x="2988" y="10411"/>
                  </a:lnTo>
                  <a:lnTo>
                    <a:pt x="2976" y="10419"/>
                  </a:lnTo>
                  <a:lnTo>
                    <a:pt x="2964" y="10422"/>
                  </a:lnTo>
                  <a:lnTo>
                    <a:pt x="2952" y="10422"/>
                  </a:lnTo>
                  <a:lnTo>
                    <a:pt x="2941" y="10415"/>
                  </a:lnTo>
                  <a:lnTo>
                    <a:pt x="2929" y="10403"/>
                  </a:lnTo>
                  <a:close/>
                  <a:moveTo>
                    <a:pt x="2094" y="9502"/>
                  </a:moveTo>
                  <a:lnTo>
                    <a:pt x="2106" y="9494"/>
                  </a:lnTo>
                  <a:lnTo>
                    <a:pt x="2118" y="9498"/>
                  </a:lnTo>
                  <a:lnTo>
                    <a:pt x="2120" y="9502"/>
                  </a:lnTo>
                  <a:lnTo>
                    <a:pt x="2118" y="9509"/>
                  </a:lnTo>
                  <a:lnTo>
                    <a:pt x="2106" y="9509"/>
                  </a:lnTo>
                  <a:lnTo>
                    <a:pt x="2094" y="9502"/>
                  </a:lnTo>
                  <a:close/>
                  <a:moveTo>
                    <a:pt x="2059" y="8718"/>
                  </a:moveTo>
                  <a:lnTo>
                    <a:pt x="2082" y="8710"/>
                  </a:lnTo>
                  <a:lnTo>
                    <a:pt x="2094" y="8714"/>
                  </a:lnTo>
                  <a:lnTo>
                    <a:pt x="2106" y="8710"/>
                  </a:lnTo>
                  <a:lnTo>
                    <a:pt x="2118" y="8710"/>
                  </a:lnTo>
                  <a:lnTo>
                    <a:pt x="2123" y="8718"/>
                  </a:lnTo>
                  <a:lnTo>
                    <a:pt x="2118" y="8729"/>
                  </a:lnTo>
                  <a:lnTo>
                    <a:pt x="2106" y="8729"/>
                  </a:lnTo>
                  <a:lnTo>
                    <a:pt x="2094" y="8725"/>
                  </a:lnTo>
                  <a:lnTo>
                    <a:pt x="2082" y="8733"/>
                  </a:lnTo>
                  <a:lnTo>
                    <a:pt x="2059" y="8718"/>
                  </a:lnTo>
                  <a:close/>
                  <a:moveTo>
                    <a:pt x="11985" y="2364"/>
                  </a:moveTo>
                  <a:lnTo>
                    <a:pt x="11952" y="2364"/>
                  </a:lnTo>
                  <a:lnTo>
                    <a:pt x="11940" y="2361"/>
                  </a:lnTo>
                  <a:lnTo>
                    <a:pt x="11928" y="2353"/>
                  </a:lnTo>
                  <a:lnTo>
                    <a:pt x="11916" y="2334"/>
                  </a:lnTo>
                  <a:lnTo>
                    <a:pt x="11919" y="2308"/>
                  </a:lnTo>
                  <a:lnTo>
                    <a:pt x="11928" y="2292"/>
                  </a:lnTo>
                  <a:cubicBezTo>
                    <a:pt x="11957" y="2268"/>
                    <a:pt x="11987" y="2290"/>
                    <a:pt x="12021" y="2285"/>
                  </a:cubicBezTo>
                  <a:lnTo>
                    <a:pt x="12033" y="2285"/>
                  </a:lnTo>
                  <a:lnTo>
                    <a:pt x="12045" y="2296"/>
                  </a:lnTo>
                  <a:lnTo>
                    <a:pt x="12052" y="2308"/>
                  </a:lnTo>
                  <a:lnTo>
                    <a:pt x="12054" y="2334"/>
                  </a:lnTo>
                  <a:lnTo>
                    <a:pt x="12045" y="2353"/>
                  </a:lnTo>
                  <a:lnTo>
                    <a:pt x="12033" y="2361"/>
                  </a:lnTo>
                  <a:lnTo>
                    <a:pt x="12021" y="2361"/>
                  </a:lnTo>
                  <a:lnTo>
                    <a:pt x="12009" y="2364"/>
                  </a:lnTo>
                  <a:lnTo>
                    <a:pt x="11985" y="2364"/>
                  </a:lnTo>
                  <a:close/>
                  <a:moveTo>
                    <a:pt x="0" y="2334"/>
                  </a:moveTo>
                  <a:close/>
                  <a:moveTo>
                    <a:pt x="11930" y="103"/>
                  </a:moveTo>
                  <a:lnTo>
                    <a:pt x="11911" y="72"/>
                  </a:lnTo>
                  <a:lnTo>
                    <a:pt x="11916" y="46"/>
                  </a:lnTo>
                  <a:lnTo>
                    <a:pt x="11916" y="42"/>
                  </a:lnTo>
                  <a:lnTo>
                    <a:pt x="11928" y="23"/>
                  </a:lnTo>
                  <a:lnTo>
                    <a:pt x="11964" y="34"/>
                  </a:lnTo>
                  <a:lnTo>
                    <a:pt x="11976" y="19"/>
                  </a:lnTo>
                  <a:lnTo>
                    <a:pt x="11988" y="0"/>
                  </a:lnTo>
                  <a:lnTo>
                    <a:pt x="11997" y="0"/>
                  </a:lnTo>
                  <a:lnTo>
                    <a:pt x="12009" y="4"/>
                  </a:lnTo>
                  <a:lnTo>
                    <a:pt x="12033" y="4"/>
                  </a:lnTo>
                  <a:lnTo>
                    <a:pt x="12042" y="16"/>
                  </a:lnTo>
                  <a:lnTo>
                    <a:pt x="12045" y="16"/>
                  </a:lnTo>
                  <a:lnTo>
                    <a:pt x="12056" y="42"/>
                  </a:lnTo>
                  <a:lnTo>
                    <a:pt x="12049" y="72"/>
                  </a:lnTo>
                  <a:lnTo>
                    <a:pt x="12045" y="80"/>
                  </a:lnTo>
                  <a:lnTo>
                    <a:pt x="12033" y="87"/>
                  </a:lnTo>
                  <a:lnTo>
                    <a:pt x="12021" y="91"/>
                  </a:lnTo>
                  <a:lnTo>
                    <a:pt x="12011" y="103"/>
                  </a:lnTo>
                  <a:lnTo>
                    <a:pt x="12009" y="106"/>
                  </a:lnTo>
                  <a:lnTo>
                    <a:pt x="11997" y="118"/>
                  </a:lnTo>
                  <a:lnTo>
                    <a:pt x="11988" y="122"/>
                  </a:lnTo>
                  <a:lnTo>
                    <a:pt x="11952" y="122"/>
                  </a:lnTo>
                  <a:lnTo>
                    <a:pt x="11940" y="118"/>
                  </a:lnTo>
                  <a:lnTo>
                    <a:pt x="11930" y="103"/>
                  </a:lnTo>
                  <a:close/>
                </a:path>
              </a:pathLst>
            </a:custGeom>
            <a:noFill/>
            <a:ln w="15875" cap="rnd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evel 6 voll">
              <a:extLst>
                <a:ext uri="{FF2B5EF4-FFF2-40B4-BE49-F238E27FC236}">
                  <a16:creationId xmlns:a16="http://schemas.microsoft.com/office/drawing/2014/main" id="{85CA1956-08A7-4B9C-0F6D-6F09E3682D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6676" y="2289175"/>
              <a:ext cx="41275" cy="765175"/>
            </a:xfrm>
            <a:custGeom>
              <a:avLst/>
              <a:gdLst>
                <a:gd name="T0" fmla="*/ 5 w 128"/>
                <a:gd name="T1" fmla="*/ 2335 h 2354"/>
                <a:gd name="T2" fmla="*/ 7 w 128"/>
                <a:gd name="T3" fmla="*/ 2324 h 2354"/>
                <a:gd name="T4" fmla="*/ 9 w 128"/>
                <a:gd name="T5" fmla="*/ 2309 h 2354"/>
                <a:gd name="T6" fmla="*/ 19 w 128"/>
                <a:gd name="T7" fmla="*/ 2301 h 2354"/>
                <a:gd name="T8" fmla="*/ 31 w 128"/>
                <a:gd name="T9" fmla="*/ 2293 h 2354"/>
                <a:gd name="T10" fmla="*/ 55 w 128"/>
                <a:gd name="T11" fmla="*/ 2293 h 2354"/>
                <a:gd name="T12" fmla="*/ 67 w 128"/>
                <a:gd name="T13" fmla="*/ 2297 h 2354"/>
                <a:gd name="T14" fmla="*/ 76 w 128"/>
                <a:gd name="T15" fmla="*/ 2297 h 2354"/>
                <a:gd name="T16" fmla="*/ 88 w 128"/>
                <a:gd name="T17" fmla="*/ 2293 h 2354"/>
                <a:gd name="T18" fmla="*/ 100 w 128"/>
                <a:gd name="T19" fmla="*/ 2293 h 2354"/>
                <a:gd name="T20" fmla="*/ 112 w 128"/>
                <a:gd name="T21" fmla="*/ 2297 h 2354"/>
                <a:gd name="T22" fmla="*/ 121 w 128"/>
                <a:gd name="T23" fmla="*/ 2309 h 2354"/>
                <a:gd name="T24" fmla="*/ 124 w 128"/>
                <a:gd name="T25" fmla="*/ 2335 h 2354"/>
                <a:gd name="T26" fmla="*/ 112 w 128"/>
                <a:gd name="T27" fmla="*/ 2350 h 2354"/>
                <a:gd name="T28" fmla="*/ 100 w 128"/>
                <a:gd name="T29" fmla="*/ 2354 h 2354"/>
                <a:gd name="T30" fmla="*/ 76 w 128"/>
                <a:gd name="T31" fmla="*/ 2354 h 2354"/>
                <a:gd name="T32" fmla="*/ 67 w 128"/>
                <a:gd name="T33" fmla="*/ 2350 h 2354"/>
                <a:gd name="T34" fmla="*/ 55 w 128"/>
                <a:gd name="T35" fmla="*/ 2354 h 2354"/>
                <a:gd name="T36" fmla="*/ 31 w 128"/>
                <a:gd name="T37" fmla="*/ 2354 h 2354"/>
                <a:gd name="T38" fmla="*/ 19 w 128"/>
                <a:gd name="T39" fmla="*/ 2350 h 2354"/>
                <a:gd name="T40" fmla="*/ 7 w 128"/>
                <a:gd name="T41" fmla="*/ 2339 h 2354"/>
                <a:gd name="T42" fmla="*/ 5 w 128"/>
                <a:gd name="T43" fmla="*/ 2335 h 2354"/>
                <a:gd name="T44" fmla="*/ 26 w 128"/>
                <a:gd name="T45" fmla="*/ 104 h 2354"/>
                <a:gd name="T46" fmla="*/ 19 w 128"/>
                <a:gd name="T47" fmla="*/ 96 h 2354"/>
                <a:gd name="T48" fmla="*/ 7 w 128"/>
                <a:gd name="T49" fmla="*/ 88 h 2354"/>
                <a:gd name="T50" fmla="*/ 0 w 128"/>
                <a:gd name="T51" fmla="*/ 73 h 2354"/>
                <a:gd name="T52" fmla="*/ 7 w 128"/>
                <a:gd name="T53" fmla="*/ 47 h 2354"/>
                <a:gd name="T54" fmla="*/ 12 w 128"/>
                <a:gd name="T55" fmla="*/ 43 h 2354"/>
                <a:gd name="T56" fmla="*/ 21 w 128"/>
                <a:gd name="T57" fmla="*/ 43 h 2354"/>
                <a:gd name="T58" fmla="*/ 31 w 128"/>
                <a:gd name="T59" fmla="*/ 47 h 2354"/>
                <a:gd name="T60" fmla="*/ 43 w 128"/>
                <a:gd name="T61" fmla="*/ 47 h 2354"/>
                <a:gd name="T62" fmla="*/ 47 w 128"/>
                <a:gd name="T63" fmla="*/ 43 h 2354"/>
                <a:gd name="T64" fmla="*/ 55 w 128"/>
                <a:gd name="T65" fmla="*/ 35 h 2354"/>
                <a:gd name="T66" fmla="*/ 112 w 128"/>
                <a:gd name="T67" fmla="*/ 20 h 2354"/>
                <a:gd name="T68" fmla="*/ 124 w 128"/>
                <a:gd name="T69" fmla="*/ 35 h 2354"/>
                <a:gd name="T70" fmla="*/ 128 w 128"/>
                <a:gd name="T71" fmla="*/ 43 h 2354"/>
                <a:gd name="T72" fmla="*/ 124 w 128"/>
                <a:gd name="T73" fmla="*/ 58 h 2354"/>
                <a:gd name="T74" fmla="*/ 114 w 128"/>
                <a:gd name="T75" fmla="*/ 73 h 2354"/>
                <a:gd name="T76" fmla="*/ 112 w 128"/>
                <a:gd name="T77" fmla="*/ 73 h 2354"/>
                <a:gd name="T78" fmla="*/ 100 w 128"/>
                <a:gd name="T79" fmla="*/ 81 h 2354"/>
                <a:gd name="T80" fmla="*/ 88 w 128"/>
                <a:gd name="T81" fmla="*/ 85 h 2354"/>
                <a:gd name="T82" fmla="*/ 78 w 128"/>
                <a:gd name="T83" fmla="*/ 104 h 2354"/>
                <a:gd name="T84" fmla="*/ 76 w 128"/>
                <a:gd name="T85" fmla="*/ 104 h 2354"/>
                <a:gd name="T86" fmla="*/ 67 w 128"/>
                <a:gd name="T87" fmla="*/ 111 h 2354"/>
                <a:gd name="T88" fmla="*/ 55 w 128"/>
                <a:gd name="T89" fmla="*/ 111 h 2354"/>
                <a:gd name="T90" fmla="*/ 43 w 128"/>
                <a:gd name="T91" fmla="*/ 107 h 2354"/>
                <a:gd name="T92" fmla="*/ 31 w 128"/>
                <a:gd name="T93" fmla="*/ 107 h 2354"/>
                <a:gd name="T94" fmla="*/ 26 w 128"/>
                <a:gd name="T95" fmla="*/ 104 h 2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" h="2354">
                  <a:moveTo>
                    <a:pt x="5" y="2335"/>
                  </a:moveTo>
                  <a:lnTo>
                    <a:pt x="7" y="2324"/>
                  </a:lnTo>
                  <a:lnTo>
                    <a:pt x="9" y="2309"/>
                  </a:lnTo>
                  <a:lnTo>
                    <a:pt x="19" y="2301"/>
                  </a:lnTo>
                  <a:lnTo>
                    <a:pt x="31" y="2293"/>
                  </a:lnTo>
                  <a:lnTo>
                    <a:pt x="55" y="2293"/>
                  </a:lnTo>
                  <a:lnTo>
                    <a:pt x="67" y="2297"/>
                  </a:lnTo>
                  <a:lnTo>
                    <a:pt x="76" y="2297"/>
                  </a:lnTo>
                  <a:lnTo>
                    <a:pt x="88" y="2293"/>
                  </a:lnTo>
                  <a:lnTo>
                    <a:pt x="100" y="2293"/>
                  </a:lnTo>
                  <a:lnTo>
                    <a:pt x="112" y="2297"/>
                  </a:lnTo>
                  <a:lnTo>
                    <a:pt x="121" y="2309"/>
                  </a:lnTo>
                  <a:lnTo>
                    <a:pt x="124" y="2335"/>
                  </a:lnTo>
                  <a:lnTo>
                    <a:pt x="112" y="2350"/>
                  </a:lnTo>
                  <a:lnTo>
                    <a:pt x="100" y="2354"/>
                  </a:lnTo>
                  <a:lnTo>
                    <a:pt x="76" y="2354"/>
                  </a:lnTo>
                  <a:lnTo>
                    <a:pt x="67" y="2350"/>
                  </a:lnTo>
                  <a:lnTo>
                    <a:pt x="55" y="2354"/>
                  </a:lnTo>
                  <a:lnTo>
                    <a:pt x="31" y="2354"/>
                  </a:lnTo>
                  <a:lnTo>
                    <a:pt x="19" y="2350"/>
                  </a:lnTo>
                  <a:lnTo>
                    <a:pt x="7" y="2339"/>
                  </a:lnTo>
                  <a:lnTo>
                    <a:pt x="5" y="2335"/>
                  </a:lnTo>
                  <a:close/>
                  <a:moveTo>
                    <a:pt x="26" y="104"/>
                  </a:moveTo>
                  <a:lnTo>
                    <a:pt x="19" y="96"/>
                  </a:lnTo>
                  <a:lnTo>
                    <a:pt x="7" y="88"/>
                  </a:lnTo>
                  <a:lnTo>
                    <a:pt x="0" y="73"/>
                  </a:lnTo>
                  <a:lnTo>
                    <a:pt x="7" y="47"/>
                  </a:lnTo>
                  <a:lnTo>
                    <a:pt x="12" y="43"/>
                  </a:lnTo>
                  <a:lnTo>
                    <a:pt x="21" y="43"/>
                  </a:lnTo>
                  <a:lnTo>
                    <a:pt x="31" y="47"/>
                  </a:lnTo>
                  <a:lnTo>
                    <a:pt x="43" y="47"/>
                  </a:lnTo>
                  <a:lnTo>
                    <a:pt x="47" y="43"/>
                  </a:lnTo>
                  <a:lnTo>
                    <a:pt x="55" y="35"/>
                  </a:lnTo>
                  <a:cubicBezTo>
                    <a:pt x="74" y="0"/>
                    <a:pt x="91" y="24"/>
                    <a:pt x="112" y="20"/>
                  </a:cubicBezTo>
                  <a:lnTo>
                    <a:pt x="124" y="35"/>
                  </a:lnTo>
                  <a:lnTo>
                    <a:pt x="128" y="43"/>
                  </a:lnTo>
                  <a:lnTo>
                    <a:pt x="124" y="58"/>
                  </a:lnTo>
                  <a:lnTo>
                    <a:pt x="114" y="73"/>
                  </a:lnTo>
                  <a:lnTo>
                    <a:pt x="112" y="73"/>
                  </a:lnTo>
                  <a:lnTo>
                    <a:pt x="100" y="81"/>
                  </a:lnTo>
                  <a:lnTo>
                    <a:pt x="88" y="85"/>
                  </a:lnTo>
                  <a:lnTo>
                    <a:pt x="78" y="104"/>
                  </a:lnTo>
                  <a:lnTo>
                    <a:pt x="76" y="104"/>
                  </a:lnTo>
                  <a:lnTo>
                    <a:pt x="67" y="111"/>
                  </a:lnTo>
                  <a:lnTo>
                    <a:pt x="55" y="111"/>
                  </a:lnTo>
                  <a:lnTo>
                    <a:pt x="43" y="107"/>
                  </a:lnTo>
                  <a:lnTo>
                    <a:pt x="31" y="107"/>
                  </a:lnTo>
                  <a:lnTo>
                    <a:pt x="26" y="104"/>
                  </a:lnTo>
                  <a:close/>
                </a:path>
              </a:pathLst>
            </a:custGeom>
            <a:noFill/>
            <a:ln w="15875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evel 7 voll">
              <a:extLst>
                <a:ext uri="{FF2B5EF4-FFF2-40B4-BE49-F238E27FC236}">
                  <a16:creationId xmlns:a16="http://schemas.microsoft.com/office/drawing/2014/main" id="{B914CFC3-057B-769F-ED0F-42EC1573EA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438" y="2300288"/>
              <a:ext cx="31750" cy="749300"/>
            </a:xfrm>
            <a:custGeom>
              <a:avLst/>
              <a:gdLst/>
              <a:ahLst/>
              <a:cxnLst/>
              <a:rect l="0" t="0" r="r" b="b"/>
              <a:pathLst/>
            </a:custGeom>
            <a:noFill/>
            <a:ln w="15875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9" name="f1-Projektion voll">
            <a:extLst>
              <a:ext uri="{FF2B5EF4-FFF2-40B4-BE49-F238E27FC236}">
                <a16:creationId xmlns:a16="http://schemas.microsoft.com/office/drawing/2014/main" id="{170BE948-8C81-D53D-834F-ED280125BC82}"/>
              </a:ext>
            </a:extLst>
          </p:cNvPr>
          <p:cNvSpPr>
            <a:spLocks/>
          </p:cNvSpPr>
          <p:nvPr/>
        </p:nvSpPr>
        <p:spPr bwMode="auto">
          <a:xfrm>
            <a:off x="1157288" y="187325"/>
            <a:ext cx="4233863" cy="1712913"/>
          </a:xfrm>
          <a:custGeom>
            <a:avLst/>
            <a:gdLst>
              <a:gd name="T0" fmla="*/ 223 w 13000"/>
              <a:gd name="T1" fmla="*/ 4938 h 5263"/>
              <a:gd name="T2" fmla="*/ 237 w 13000"/>
              <a:gd name="T3" fmla="*/ 4086 h 5263"/>
              <a:gd name="T4" fmla="*/ 274 w 13000"/>
              <a:gd name="T5" fmla="*/ 5186 h 5263"/>
              <a:gd name="T6" fmla="*/ 292 w 13000"/>
              <a:gd name="T7" fmla="*/ 3933 h 5263"/>
              <a:gd name="T8" fmla="*/ 307 w 13000"/>
              <a:gd name="T9" fmla="*/ 5098 h 5263"/>
              <a:gd name="T10" fmla="*/ 716 w 13000"/>
              <a:gd name="T11" fmla="*/ 5259 h 5263"/>
              <a:gd name="T12" fmla="*/ 2235 w 13000"/>
              <a:gd name="T13" fmla="*/ 5260 h 5263"/>
              <a:gd name="T14" fmla="*/ 2361 w 13000"/>
              <a:gd name="T15" fmla="*/ 4864 h 5263"/>
              <a:gd name="T16" fmla="*/ 2376 w 13000"/>
              <a:gd name="T17" fmla="*/ 4153 h 5263"/>
              <a:gd name="T18" fmla="*/ 2392 w 13000"/>
              <a:gd name="T19" fmla="*/ 3812 h 5263"/>
              <a:gd name="T20" fmla="*/ 2408 w 13000"/>
              <a:gd name="T21" fmla="*/ 5135 h 5263"/>
              <a:gd name="T22" fmla="*/ 2778 w 13000"/>
              <a:gd name="T23" fmla="*/ 5260 h 5263"/>
              <a:gd name="T24" fmla="*/ 3133 w 13000"/>
              <a:gd name="T25" fmla="*/ 5178 h 5263"/>
              <a:gd name="T26" fmla="*/ 3179 w 13000"/>
              <a:gd name="T27" fmla="*/ 5111 h 5263"/>
              <a:gd name="T28" fmla="*/ 3207 w 13000"/>
              <a:gd name="T29" fmla="*/ 4910 h 5263"/>
              <a:gd name="T30" fmla="*/ 3229 w 13000"/>
              <a:gd name="T31" fmla="*/ 4990 h 5263"/>
              <a:gd name="T32" fmla="*/ 3271 w 13000"/>
              <a:gd name="T33" fmla="*/ 5011 h 5263"/>
              <a:gd name="T34" fmla="*/ 3285 w 13000"/>
              <a:gd name="T35" fmla="*/ 4098 h 5263"/>
              <a:gd name="T36" fmla="*/ 3307 w 13000"/>
              <a:gd name="T37" fmla="*/ 4936 h 5263"/>
              <a:gd name="T38" fmla="*/ 3323 w 13000"/>
              <a:gd name="T39" fmla="*/ 4471 h 5263"/>
              <a:gd name="T40" fmla="*/ 3339 w 13000"/>
              <a:gd name="T41" fmla="*/ 4133 h 5263"/>
              <a:gd name="T42" fmla="*/ 3358 w 13000"/>
              <a:gd name="T43" fmla="*/ 3753 h 5263"/>
              <a:gd name="T44" fmla="*/ 3375 w 13000"/>
              <a:gd name="T45" fmla="*/ 4315 h 5263"/>
              <a:gd name="T46" fmla="*/ 3393 w 13000"/>
              <a:gd name="T47" fmla="*/ 5127 h 5263"/>
              <a:gd name="T48" fmla="*/ 3421 w 13000"/>
              <a:gd name="T49" fmla="*/ 4775 h 5263"/>
              <a:gd name="T50" fmla="*/ 3446 w 13000"/>
              <a:gd name="T51" fmla="*/ 5017 h 5263"/>
              <a:gd name="T52" fmla="*/ 3541 w 13000"/>
              <a:gd name="T53" fmla="*/ 5057 h 5263"/>
              <a:gd name="T54" fmla="*/ 3556 w 13000"/>
              <a:gd name="T55" fmla="*/ 4863 h 5263"/>
              <a:gd name="T56" fmla="*/ 3576 w 13000"/>
              <a:gd name="T57" fmla="*/ 4746 h 5263"/>
              <a:gd name="T58" fmla="*/ 3602 w 13000"/>
              <a:gd name="T59" fmla="*/ 4837 h 5263"/>
              <a:gd name="T60" fmla="*/ 3616 w 13000"/>
              <a:gd name="T61" fmla="*/ 4887 h 5263"/>
              <a:gd name="T62" fmla="*/ 3634 w 13000"/>
              <a:gd name="T63" fmla="*/ 4506 h 5263"/>
              <a:gd name="T64" fmla="*/ 3710 w 13000"/>
              <a:gd name="T65" fmla="*/ 5258 h 5263"/>
              <a:gd name="T66" fmla="*/ 3990 w 13000"/>
              <a:gd name="T67" fmla="*/ 5155 h 5263"/>
              <a:gd name="T68" fmla="*/ 4005 w 13000"/>
              <a:gd name="T69" fmla="*/ 4434 h 5263"/>
              <a:gd name="T70" fmla="*/ 4047 w 13000"/>
              <a:gd name="T71" fmla="*/ 5145 h 5263"/>
              <a:gd name="T72" fmla="*/ 4062 w 13000"/>
              <a:gd name="T73" fmla="*/ 3805 h 5263"/>
              <a:gd name="T74" fmla="*/ 4081 w 13000"/>
              <a:gd name="T75" fmla="*/ 5194 h 5263"/>
              <a:gd name="T76" fmla="*/ 4120 w 13000"/>
              <a:gd name="T77" fmla="*/ 4692 h 5263"/>
              <a:gd name="T78" fmla="*/ 4149 w 13000"/>
              <a:gd name="T79" fmla="*/ 5249 h 5263"/>
              <a:gd name="T80" fmla="*/ 4684 w 13000"/>
              <a:gd name="T81" fmla="*/ 5262 h 5263"/>
              <a:gd name="T82" fmla="*/ 4929 w 13000"/>
              <a:gd name="T83" fmla="*/ 5095 h 5263"/>
              <a:gd name="T84" fmla="*/ 4967 w 13000"/>
              <a:gd name="T85" fmla="*/ 5022 h 5263"/>
              <a:gd name="T86" fmla="*/ 4984 w 13000"/>
              <a:gd name="T87" fmla="*/ 5025 h 5263"/>
              <a:gd name="T88" fmla="*/ 5012 w 13000"/>
              <a:gd name="T89" fmla="*/ 4702 h 5263"/>
              <a:gd name="T90" fmla="*/ 5027 w 13000"/>
              <a:gd name="T91" fmla="*/ 5017 h 5263"/>
              <a:gd name="T92" fmla="*/ 5056 w 13000"/>
              <a:gd name="T93" fmla="*/ 4711 h 5263"/>
              <a:gd name="T94" fmla="*/ 5085 w 13000"/>
              <a:gd name="T95" fmla="*/ 5214 h 5263"/>
              <a:gd name="T96" fmla="*/ 5130 w 13000"/>
              <a:gd name="T97" fmla="*/ 5247 h 5263"/>
              <a:gd name="T98" fmla="*/ 5565 w 13000"/>
              <a:gd name="T99" fmla="*/ 5263 h 5263"/>
              <a:gd name="T100" fmla="*/ 8965 w 13000"/>
              <a:gd name="T101" fmla="*/ 5263 h 5263"/>
              <a:gd name="T102" fmla="*/ 11863 w 13000"/>
              <a:gd name="T103" fmla="*/ 5244 h 5263"/>
              <a:gd name="T104" fmla="*/ 12119 w 13000"/>
              <a:gd name="T105" fmla="*/ 5245 h 5263"/>
              <a:gd name="T106" fmla="*/ 12225 w 13000"/>
              <a:gd name="T107" fmla="*/ 5024 h 5263"/>
              <a:gd name="T108" fmla="*/ 12240 w 13000"/>
              <a:gd name="T109" fmla="*/ 2394 h 5263"/>
              <a:gd name="T110" fmla="*/ 12254 w 13000"/>
              <a:gd name="T111" fmla="*/ 3785 h 5263"/>
              <a:gd name="T112" fmla="*/ 12269 w 13000"/>
              <a:gd name="T113" fmla="*/ 1146 h 5263"/>
              <a:gd name="T114" fmla="*/ 12283 w 13000"/>
              <a:gd name="T115" fmla="*/ 1142 h 5263"/>
              <a:gd name="T116" fmla="*/ 12297 w 13000"/>
              <a:gd name="T117" fmla="*/ 3996 h 5263"/>
              <a:gd name="T118" fmla="*/ 12312 w 13000"/>
              <a:gd name="T119" fmla="*/ 1182 h 5263"/>
              <a:gd name="T120" fmla="*/ 12326 w 13000"/>
              <a:gd name="T121" fmla="*/ 4600 h 5263"/>
              <a:gd name="T122" fmla="*/ 12361 w 13000"/>
              <a:gd name="T123" fmla="*/ 5206 h 5263"/>
              <a:gd name="T124" fmla="*/ 12640 w 13000"/>
              <a:gd name="T125" fmla="*/ 5246 h 5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000" h="5263">
                <a:moveTo>
                  <a:pt x="0" y="5262"/>
                </a:moveTo>
                <a:lnTo>
                  <a:pt x="28" y="5262"/>
                </a:lnTo>
                <a:lnTo>
                  <a:pt x="43" y="5261"/>
                </a:lnTo>
                <a:lnTo>
                  <a:pt x="89" y="5261"/>
                </a:lnTo>
                <a:lnTo>
                  <a:pt x="98" y="5261"/>
                </a:lnTo>
                <a:lnTo>
                  <a:pt x="104" y="5259"/>
                </a:lnTo>
                <a:lnTo>
                  <a:pt x="142" y="5259"/>
                </a:lnTo>
                <a:lnTo>
                  <a:pt x="156" y="5258"/>
                </a:lnTo>
                <a:lnTo>
                  <a:pt x="163" y="5256"/>
                </a:lnTo>
                <a:lnTo>
                  <a:pt x="168" y="5254"/>
                </a:lnTo>
                <a:lnTo>
                  <a:pt x="173" y="5251"/>
                </a:lnTo>
                <a:lnTo>
                  <a:pt x="185" y="5251"/>
                </a:lnTo>
                <a:lnTo>
                  <a:pt x="190" y="5250"/>
                </a:lnTo>
                <a:lnTo>
                  <a:pt x="195" y="5248"/>
                </a:lnTo>
                <a:lnTo>
                  <a:pt x="199" y="5245"/>
                </a:lnTo>
                <a:lnTo>
                  <a:pt x="201" y="5242"/>
                </a:lnTo>
                <a:lnTo>
                  <a:pt x="204" y="5238"/>
                </a:lnTo>
                <a:lnTo>
                  <a:pt x="207" y="5232"/>
                </a:lnTo>
                <a:lnTo>
                  <a:pt x="208" y="5228"/>
                </a:lnTo>
                <a:lnTo>
                  <a:pt x="210" y="5222"/>
                </a:lnTo>
                <a:lnTo>
                  <a:pt x="212" y="5215"/>
                </a:lnTo>
                <a:lnTo>
                  <a:pt x="213" y="5205"/>
                </a:lnTo>
                <a:lnTo>
                  <a:pt x="214" y="5191"/>
                </a:lnTo>
                <a:lnTo>
                  <a:pt x="215" y="5183"/>
                </a:lnTo>
                <a:lnTo>
                  <a:pt x="216" y="5173"/>
                </a:lnTo>
                <a:lnTo>
                  <a:pt x="216" y="5162"/>
                </a:lnTo>
                <a:lnTo>
                  <a:pt x="217" y="5150"/>
                </a:lnTo>
                <a:lnTo>
                  <a:pt x="218" y="5135"/>
                </a:lnTo>
                <a:lnTo>
                  <a:pt x="219" y="5118"/>
                </a:lnTo>
                <a:lnTo>
                  <a:pt x="220" y="5099"/>
                </a:lnTo>
                <a:lnTo>
                  <a:pt x="220" y="5075"/>
                </a:lnTo>
                <a:lnTo>
                  <a:pt x="221" y="5046"/>
                </a:lnTo>
                <a:lnTo>
                  <a:pt x="221" y="5029"/>
                </a:lnTo>
                <a:lnTo>
                  <a:pt x="222" y="5010"/>
                </a:lnTo>
                <a:lnTo>
                  <a:pt x="222" y="4989"/>
                </a:lnTo>
                <a:lnTo>
                  <a:pt x="222" y="4965"/>
                </a:lnTo>
                <a:lnTo>
                  <a:pt x="223" y="4938"/>
                </a:lnTo>
                <a:lnTo>
                  <a:pt x="223" y="4909"/>
                </a:lnTo>
                <a:lnTo>
                  <a:pt x="224" y="4876"/>
                </a:lnTo>
                <a:lnTo>
                  <a:pt x="224" y="4840"/>
                </a:lnTo>
                <a:lnTo>
                  <a:pt x="224" y="4801"/>
                </a:lnTo>
                <a:lnTo>
                  <a:pt x="225" y="4759"/>
                </a:lnTo>
                <a:lnTo>
                  <a:pt x="225" y="4714"/>
                </a:lnTo>
                <a:lnTo>
                  <a:pt x="225" y="4665"/>
                </a:lnTo>
                <a:lnTo>
                  <a:pt x="226" y="4615"/>
                </a:lnTo>
                <a:lnTo>
                  <a:pt x="226" y="4562"/>
                </a:lnTo>
                <a:lnTo>
                  <a:pt x="226" y="4508"/>
                </a:lnTo>
                <a:lnTo>
                  <a:pt x="227" y="4453"/>
                </a:lnTo>
                <a:lnTo>
                  <a:pt x="227" y="4398"/>
                </a:lnTo>
                <a:lnTo>
                  <a:pt x="228" y="4345"/>
                </a:lnTo>
                <a:lnTo>
                  <a:pt x="228" y="4293"/>
                </a:lnTo>
                <a:lnTo>
                  <a:pt x="228" y="4244"/>
                </a:lnTo>
                <a:lnTo>
                  <a:pt x="229" y="4198"/>
                </a:lnTo>
                <a:lnTo>
                  <a:pt x="229" y="4155"/>
                </a:lnTo>
                <a:lnTo>
                  <a:pt x="229" y="4114"/>
                </a:lnTo>
                <a:lnTo>
                  <a:pt x="230" y="4075"/>
                </a:lnTo>
                <a:lnTo>
                  <a:pt x="230" y="4037"/>
                </a:lnTo>
                <a:lnTo>
                  <a:pt x="231" y="4001"/>
                </a:lnTo>
                <a:lnTo>
                  <a:pt x="231" y="3964"/>
                </a:lnTo>
                <a:lnTo>
                  <a:pt x="231" y="3928"/>
                </a:lnTo>
                <a:lnTo>
                  <a:pt x="232" y="3890"/>
                </a:lnTo>
                <a:lnTo>
                  <a:pt x="232" y="3852"/>
                </a:lnTo>
                <a:lnTo>
                  <a:pt x="232" y="3812"/>
                </a:lnTo>
                <a:lnTo>
                  <a:pt x="233" y="3774"/>
                </a:lnTo>
                <a:lnTo>
                  <a:pt x="233" y="3736"/>
                </a:lnTo>
                <a:lnTo>
                  <a:pt x="233" y="3703"/>
                </a:lnTo>
                <a:lnTo>
                  <a:pt x="234" y="3677"/>
                </a:lnTo>
                <a:lnTo>
                  <a:pt x="235" y="3670"/>
                </a:lnTo>
                <a:lnTo>
                  <a:pt x="235" y="3700"/>
                </a:lnTo>
                <a:lnTo>
                  <a:pt x="236" y="3748"/>
                </a:lnTo>
                <a:lnTo>
                  <a:pt x="236" y="3813"/>
                </a:lnTo>
                <a:lnTo>
                  <a:pt x="237" y="3893"/>
                </a:lnTo>
                <a:lnTo>
                  <a:pt x="237" y="3985"/>
                </a:lnTo>
                <a:lnTo>
                  <a:pt x="237" y="4086"/>
                </a:lnTo>
                <a:lnTo>
                  <a:pt x="238" y="4190"/>
                </a:lnTo>
                <a:lnTo>
                  <a:pt x="238" y="4293"/>
                </a:lnTo>
                <a:lnTo>
                  <a:pt x="238" y="4391"/>
                </a:lnTo>
                <a:lnTo>
                  <a:pt x="239" y="4481"/>
                </a:lnTo>
                <a:lnTo>
                  <a:pt x="239" y="4562"/>
                </a:lnTo>
                <a:lnTo>
                  <a:pt x="239" y="4632"/>
                </a:lnTo>
                <a:lnTo>
                  <a:pt x="240" y="4694"/>
                </a:lnTo>
                <a:lnTo>
                  <a:pt x="240" y="4746"/>
                </a:lnTo>
                <a:lnTo>
                  <a:pt x="241" y="4792"/>
                </a:lnTo>
                <a:lnTo>
                  <a:pt x="241" y="4831"/>
                </a:lnTo>
                <a:lnTo>
                  <a:pt x="241" y="4866"/>
                </a:lnTo>
                <a:lnTo>
                  <a:pt x="242" y="4896"/>
                </a:lnTo>
                <a:lnTo>
                  <a:pt x="242" y="4924"/>
                </a:lnTo>
                <a:lnTo>
                  <a:pt x="242" y="4948"/>
                </a:lnTo>
                <a:lnTo>
                  <a:pt x="243" y="4971"/>
                </a:lnTo>
                <a:lnTo>
                  <a:pt x="243" y="4992"/>
                </a:lnTo>
                <a:lnTo>
                  <a:pt x="243" y="5011"/>
                </a:lnTo>
                <a:lnTo>
                  <a:pt x="244" y="5028"/>
                </a:lnTo>
                <a:lnTo>
                  <a:pt x="244" y="5045"/>
                </a:lnTo>
                <a:lnTo>
                  <a:pt x="245" y="5074"/>
                </a:lnTo>
                <a:lnTo>
                  <a:pt x="246" y="5099"/>
                </a:lnTo>
                <a:lnTo>
                  <a:pt x="246" y="5120"/>
                </a:lnTo>
                <a:lnTo>
                  <a:pt x="247" y="5138"/>
                </a:lnTo>
                <a:lnTo>
                  <a:pt x="248" y="5153"/>
                </a:lnTo>
                <a:lnTo>
                  <a:pt x="249" y="5165"/>
                </a:lnTo>
                <a:lnTo>
                  <a:pt x="249" y="5175"/>
                </a:lnTo>
                <a:lnTo>
                  <a:pt x="251" y="5190"/>
                </a:lnTo>
                <a:lnTo>
                  <a:pt x="252" y="5199"/>
                </a:lnTo>
                <a:lnTo>
                  <a:pt x="254" y="5206"/>
                </a:lnTo>
                <a:lnTo>
                  <a:pt x="255" y="5210"/>
                </a:lnTo>
                <a:lnTo>
                  <a:pt x="258" y="5215"/>
                </a:lnTo>
                <a:lnTo>
                  <a:pt x="264" y="5216"/>
                </a:lnTo>
                <a:lnTo>
                  <a:pt x="267" y="5213"/>
                </a:lnTo>
                <a:lnTo>
                  <a:pt x="269" y="5207"/>
                </a:lnTo>
                <a:lnTo>
                  <a:pt x="271" y="5202"/>
                </a:lnTo>
                <a:lnTo>
                  <a:pt x="272" y="5195"/>
                </a:lnTo>
                <a:lnTo>
                  <a:pt x="274" y="5186"/>
                </a:lnTo>
                <a:lnTo>
                  <a:pt x="275" y="5173"/>
                </a:lnTo>
                <a:lnTo>
                  <a:pt x="276" y="5166"/>
                </a:lnTo>
                <a:lnTo>
                  <a:pt x="277" y="5157"/>
                </a:lnTo>
                <a:lnTo>
                  <a:pt x="278" y="5146"/>
                </a:lnTo>
                <a:lnTo>
                  <a:pt x="278" y="5134"/>
                </a:lnTo>
                <a:lnTo>
                  <a:pt x="279" y="5120"/>
                </a:lnTo>
                <a:lnTo>
                  <a:pt x="280" y="5104"/>
                </a:lnTo>
                <a:lnTo>
                  <a:pt x="281" y="5084"/>
                </a:lnTo>
                <a:lnTo>
                  <a:pt x="281" y="5061"/>
                </a:lnTo>
                <a:lnTo>
                  <a:pt x="282" y="5033"/>
                </a:lnTo>
                <a:lnTo>
                  <a:pt x="282" y="5017"/>
                </a:lnTo>
                <a:lnTo>
                  <a:pt x="283" y="4998"/>
                </a:lnTo>
                <a:lnTo>
                  <a:pt x="283" y="4978"/>
                </a:lnTo>
                <a:lnTo>
                  <a:pt x="284" y="4954"/>
                </a:lnTo>
                <a:lnTo>
                  <a:pt x="284" y="4928"/>
                </a:lnTo>
                <a:lnTo>
                  <a:pt x="284" y="4899"/>
                </a:lnTo>
                <a:lnTo>
                  <a:pt x="285" y="4867"/>
                </a:lnTo>
                <a:lnTo>
                  <a:pt x="285" y="4832"/>
                </a:lnTo>
                <a:lnTo>
                  <a:pt x="285" y="4793"/>
                </a:lnTo>
                <a:lnTo>
                  <a:pt x="286" y="4751"/>
                </a:lnTo>
                <a:lnTo>
                  <a:pt x="286" y="4706"/>
                </a:lnTo>
                <a:lnTo>
                  <a:pt x="286" y="4658"/>
                </a:lnTo>
                <a:lnTo>
                  <a:pt x="287" y="4607"/>
                </a:lnTo>
                <a:lnTo>
                  <a:pt x="287" y="4553"/>
                </a:lnTo>
                <a:lnTo>
                  <a:pt x="288" y="4498"/>
                </a:lnTo>
                <a:lnTo>
                  <a:pt x="288" y="4442"/>
                </a:lnTo>
                <a:lnTo>
                  <a:pt x="288" y="4386"/>
                </a:lnTo>
                <a:lnTo>
                  <a:pt x="289" y="4330"/>
                </a:lnTo>
                <a:lnTo>
                  <a:pt x="289" y="4276"/>
                </a:lnTo>
                <a:lnTo>
                  <a:pt x="290" y="4225"/>
                </a:lnTo>
                <a:lnTo>
                  <a:pt x="290" y="4177"/>
                </a:lnTo>
                <a:lnTo>
                  <a:pt x="290" y="4131"/>
                </a:lnTo>
                <a:lnTo>
                  <a:pt x="290" y="4088"/>
                </a:lnTo>
                <a:lnTo>
                  <a:pt x="291" y="4047"/>
                </a:lnTo>
                <a:lnTo>
                  <a:pt x="291" y="4008"/>
                </a:lnTo>
                <a:lnTo>
                  <a:pt x="292" y="3970"/>
                </a:lnTo>
                <a:lnTo>
                  <a:pt x="292" y="3933"/>
                </a:lnTo>
                <a:lnTo>
                  <a:pt x="292" y="3896"/>
                </a:lnTo>
                <a:lnTo>
                  <a:pt x="293" y="3858"/>
                </a:lnTo>
                <a:lnTo>
                  <a:pt x="293" y="3819"/>
                </a:lnTo>
                <a:lnTo>
                  <a:pt x="294" y="3779"/>
                </a:lnTo>
                <a:lnTo>
                  <a:pt x="294" y="3739"/>
                </a:lnTo>
                <a:lnTo>
                  <a:pt x="294" y="3700"/>
                </a:lnTo>
                <a:lnTo>
                  <a:pt x="294" y="3664"/>
                </a:lnTo>
                <a:lnTo>
                  <a:pt x="295" y="3633"/>
                </a:lnTo>
                <a:lnTo>
                  <a:pt x="295" y="3612"/>
                </a:lnTo>
                <a:lnTo>
                  <a:pt x="296" y="3611"/>
                </a:lnTo>
                <a:lnTo>
                  <a:pt x="296" y="3635"/>
                </a:lnTo>
                <a:lnTo>
                  <a:pt x="297" y="3678"/>
                </a:lnTo>
                <a:lnTo>
                  <a:pt x="297" y="3739"/>
                </a:lnTo>
                <a:lnTo>
                  <a:pt x="298" y="3816"/>
                </a:lnTo>
                <a:lnTo>
                  <a:pt x="298" y="3907"/>
                </a:lnTo>
                <a:lnTo>
                  <a:pt x="298" y="4009"/>
                </a:lnTo>
                <a:lnTo>
                  <a:pt x="298" y="4116"/>
                </a:lnTo>
                <a:lnTo>
                  <a:pt x="299" y="4223"/>
                </a:lnTo>
                <a:lnTo>
                  <a:pt x="299" y="4327"/>
                </a:lnTo>
                <a:lnTo>
                  <a:pt x="300" y="4424"/>
                </a:lnTo>
                <a:lnTo>
                  <a:pt x="300" y="4511"/>
                </a:lnTo>
                <a:lnTo>
                  <a:pt x="300" y="4589"/>
                </a:lnTo>
                <a:lnTo>
                  <a:pt x="301" y="4656"/>
                </a:lnTo>
                <a:lnTo>
                  <a:pt x="301" y="4714"/>
                </a:lnTo>
                <a:lnTo>
                  <a:pt x="302" y="4764"/>
                </a:lnTo>
                <a:lnTo>
                  <a:pt x="302" y="4808"/>
                </a:lnTo>
                <a:lnTo>
                  <a:pt x="302" y="4846"/>
                </a:lnTo>
                <a:lnTo>
                  <a:pt x="303" y="4879"/>
                </a:lnTo>
                <a:lnTo>
                  <a:pt x="303" y="4909"/>
                </a:lnTo>
                <a:lnTo>
                  <a:pt x="303" y="4936"/>
                </a:lnTo>
                <a:lnTo>
                  <a:pt x="304" y="4960"/>
                </a:lnTo>
                <a:lnTo>
                  <a:pt x="304" y="4982"/>
                </a:lnTo>
                <a:lnTo>
                  <a:pt x="304" y="5003"/>
                </a:lnTo>
                <a:lnTo>
                  <a:pt x="305" y="5022"/>
                </a:lnTo>
                <a:lnTo>
                  <a:pt x="305" y="5040"/>
                </a:lnTo>
                <a:lnTo>
                  <a:pt x="306" y="5071"/>
                </a:lnTo>
                <a:lnTo>
                  <a:pt x="307" y="5098"/>
                </a:lnTo>
                <a:lnTo>
                  <a:pt x="307" y="5121"/>
                </a:lnTo>
                <a:lnTo>
                  <a:pt x="308" y="5140"/>
                </a:lnTo>
                <a:lnTo>
                  <a:pt x="309" y="5156"/>
                </a:lnTo>
                <a:lnTo>
                  <a:pt x="310" y="5170"/>
                </a:lnTo>
                <a:lnTo>
                  <a:pt x="310" y="5181"/>
                </a:lnTo>
                <a:lnTo>
                  <a:pt x="311" y="5190"/>
                </a:lnTo>
                <a:lnTo>
                  <a:pt x="312" y="5197"/>
                </a:lnTo>
                <a:lnTo>
                  <a:pt x="313" y="5208"/>
                </a:lnTo>
                <a:lnTo>
                  <a:pt x="315" y="5216"/>
                </a:lnTo>
                <a:lnTo>
                  <a:pt x="316" y="5222"/>
                </a:lnTo>
                <a:lnTo>
                  <a:pt x="318" y="5227"/>
                </a:lnTo>
                <a:lnTo>
                  <a:pt x="320" y="5233"/>
                </a:lnTo>
                <a:lnTo>
                  <a:pt x="324" y="5238"/>
                </a:lnTo>
                <a:lnTo>
                  <a:pt x="328" y="5243"/>
                </a:lnTo>
                <a:lnTo>
                  <a:pt x="331" y="5246"/>
                </a:lnTo>
                <a:lnTo>
                  <a:pt x="334" y="5248"/>
                </a:lnTo>
                <a:lnTo>
                  <a:pt x="340" y="5251"/>
                </a:lnTo>
                <a:lnTo>
                  <a:pt x="345" y="5254"/>
                </a:lnTo>
                <a:lnTo>
                  <a:pt x="349" y="5256"/>
                </a:lnTo>
                <a:lnTo>
                  <a:pt x="364" y="5255"/>
                </a:lnTo>
                <a:lnTo>
                  <a:pt x="369" y="5257"/>
                </a:lnTo>
                <a:lnTo>
                  <a:pt x="374" y="5259"/>
                </a:lnTo>
                <a:lnTo>
                  <a:pt x="385" y="5260"/>
                </a:lnTo>
                <a:lnTo>
                  <a:pt x="398" y="5262"/>
                </a:lnTo>
                <a:lnTo>
                  <a:pt x="410" y="5263"/>
                </a:lnTo>
                <a:lnTo>
                  <a:pt x="418" y="5260"/>
                </a:lnTo>
                <a:lnTo>
                  <a:pt x="430" y="5260"/>
                </a:lnTo>
                <a:lnTo>
                  <a:pt x="440" y="5261"/>
                </a:lnTo>
                <a:lnTo>
                  <a:pt x="489" y="5262"/>
                </a:lnTo>
                <a:lnTo>
                  <a:pt x="498" y="5262"/>
                </a:lnTo>
                <a:lnTo>
                  <a:pt x="525" y="5263"/>
                </a:lnTo>
                <a:lnTo>
                  <a:pt x="537" y="5262"/>
                </a:lnTo>
                <a:lnTo>
                  <a:pt x="553" y="5262"/>
                </a:lnTo>
                <a:lnTo>
                  <a:pt x="567" y="5263"/>
                </a:lnTo>
                <a:lnTo>
                  <a:pt x="698" y="5263"/>
                </a:lnTo>
                <a:lnTo>
                  <a:pt x="711" y="5261"/>
                </a:lnTo>
                <a:lnTo>
                  <a:pt x="716" y="5259"/>
                </a:lnTo>
                <a:lnTo>
                  <a:pt x="727" y="5259"/>
                </a:lnTo>
                <a:lnTo>
                  <a:pt x="731" y="5261"/>
                </a:lnTo>
                <a:lnTo>
                  <a:pt x="736" y="5262"/>
                </a:lnTo>
                <a:lnTo>
                  <a:pt x="762" y="5263"/>
                </a:lnTo>
                <a:lnTo>
                  <a:pt x="769" y="5262"/>
                </a:lnTo>
                <a:lnTo>
                  <a:pt x="774" y="5260"/>
                </a:lnTo>
                <a:lnTo>
                  <a:pt x="778" y="5258"/>
                </a:lnTo>
                <a:lnTo>
                  <a:pt x="788" y="5258"/>
                </a:lnTo>
                <a:lnTo>
                  <a:pt x="792" y="5261"/>
                </a:lnTo>
                <a:lnTo>
                  <a:pt x="804" y="5263"/>
                </a:lnTo>
                <a:lnTo>
                  <a:pt x="823" y="5263"/>
                </a:lnTo>
                <a:lnTo>
                  <a:pt x="866" y="5263"/>
                </a:lnTo>
                <a:lnTo>
                  <a:pt x="1054" y="5263"/>
                </a:lnTo>
                <a:lnTo>
                  <a:pt x="1122" y="5263"/>
                </a:lnTo>
                <a:lnTo>
                  <a:pt x="1139" y="5263"/>
                </a:lnTo>
                <a:lnTo>
                  <a:pt x="1232" y="5263"/>
                </a:lnTo>
                <a:lnTo>
                  <a:pt x="1277" y="5263"/>
                </a:lnTo>
                <a:lnTo>
                  <a:pt x="1407" y="5263"/>
                </a:lnTo>
                <a:lnTo>
                  <a:pt x="1421" y="5263"/>
                </a:lnTo>
                <a:lnTo>
                  <a:pt x="1585" y="5263"/>
                </a:lnTo>
                <a:lnTo>
                  <a:pt x="1590" y="5263"/>
                </a:lnTo>
                <a:lnTo>
                  <a:pt x="1820" y="5263"/>
                </a:lnTo>
                <a:lnTo>
                  <a:pt x="1860" y="5262"/>
                </a:lnTo>
                <a:lnTo>
                  <a:pt x="1893" y="5262"/>
                </a:lnTo>
                <a:lnTo>
                  <a:pt x="1910" y="5262"/>
                </a:lnTo>
                <a:lnTo>
                  <a:pt x="1915" y="5261"/>
                </a:lnTo>
                <a:lnTo>
                  <a:pt x="1921" y="5259"/>
                </a:lnTo>
                <a:lnTo>
                  <a:pt x="1923" y="5257"/>
                </a:lnTo>
                <a:lnTo>
                  <a:pt x="1954" y="5257"/>
                </a:lnTo>
                <a:lnTo>
                  <a:pt x="1961" y="5261"/>
                </a:lnTo>
                <a:lnTo>
                  <a:pt x="1978" y="5262"/>
                </a:lnTo>
                <a:lnTo>
                  <a:pt x="2092" y="5262"/>
                </a:lnTo>
                <a:lnTo>
                  <a:pt x="2121" y="5261"/>
                </a:lnTo>
                <a:lnTo>
                  <a:pt x="2172" y="5261"/>
                </a:lnTo>
                <a:lnTo>
                  <a:pt x="2186" y="5261"/>
                </a:lnTo>
                <a:lnTo>
                  <a:pt x="2227" y="5260"/>
                </a:lnTo>
                <a:lnTo>
                  <a:pt x="2235" y="5260"/>
                </a:lnTo>
                <a:lnTo>
                  <a:pt x="2242" y="5258"/>
                </a:lnTo>
                <a:lnTo>
                  <a:pt x="2249" y="5256"/>
                </a:lnTo>
                <a:lnTo>
                  <a:pt x="2261" y="5257"/>
                </a:lnTo>
                <a:lnTo>
                  <a:pt x="2269" y="5254"/>
                </a:lnTo>
                <a:lnTo>
                  <a:pt x="2278" y="5255"/>
                </a:lnTo>
                <a:lnTo>
                  <a:pt x="2291" y="5255"/>
                </a:lnTo>
                <a:lnTo>
                  <a:pt x="2299" y="5254"/>
                </a:lnTo>
                <a:lnTo>
                  <a:pt x="2307" y="5253"/>
                </a:lnTo>
                <a:lnTo>
                  <a:pt x="2313" y="5252"/>
                </a:lnTo>
                <a:lnTo>
                  <a:pt x="2318" y="5251"/>
                </a:lnTo>
                <a:lnTo>
                  <a:pt x="2325" y="5248"/>
                </a:lnTo>
                <a:lnTo>
                  <a:pt x="2329" y="5246"/>
                </a:lnTo>
                <a:lnTo>
                  <a:pt x="2334" y="5243"/>
                </a:lnTo>
                <a:lnTo>
                  <a:pt x="2338" y="5240"/>
                </a:lnTo>
                <a:lnTo>
                  <a:pt x="2341" y="5236"/>
                </a:lnTo>
                <a:lnTo>
                  <a:pt x="2344" y="5230"/>
                </a:lnTo>
                <a:lnTo>
                  <a:pt x="2345" y="5226"/>
                </a:lnTo>
                <a:lnTo>
                  <a:pt x="2347" y="5220"/>
                </a:lnTo>
                <a:lnTo>
                  <a:pt x="2348" y="5213"/>
                </a:lnTo>
                <a:lnTo>
                  <a:pt x="2350" y="5204"/>
                </a:lnTo>
                <a:lnTo>
                  <a:pt x="2351" y="5192"/>
                </a:lnTo>
                <a:lnTo>
                  <a:pt x="2352" y="5176"/>
                </a:lnTo>
                <a:lnTo>
                  <a:pt x="2353" y="5167"/>
                </a:lnTo>
                <a:lnTo>
                  <a:pt x="2354" y="5156"/>
                </a:lnTo>
                <a:lnTo>
                  <a:pt x="2355" y="5143"/>
                </a:lnTo>
                <a:lnTo>
                  <a:pt x="2356" y="5128"/>
                </a:lnTo>
                <a:lnTo>
                  <a:pt x="2356" y="5110"/>
                </a:lnTo>
                <a:lnTo>
                  <a:pt x="2357" y="5089"/>
                </a:lnTo>
                <a:lnTo>
                  <a:pt x="2358" y="5063"/>
                </a:lnTo>
                <a:lnTo>
                  <a:pt x="2358" y="5031"/>
                </a:lnTo>
                <a:lnTo>
                  <a:pt x="2359" y="5013"/>
                </a:lnTo>
                <a:lnTo>
                  <a:pt x="2359" y="4993"/>
                </a:lnTo>
                <a:lnTo>
                  <a:pt x="2360" y="4971"/>
                </a:lnTo>
                <a:lnTo>
                  <a:pt x="2360" y="4947"/>
                </a:lnTo>
                <a:lnTo>
                  <a:pt x="2360" y="4922"/>
                </a:lnTo>
                <a:lnTo>
                  <a:pt x="2361" y="4894"/>
                </a:lnTo>
                <a:lnTo>
                  <a:pt x="2361" y="4864"/>
                </a:lnTo>
                <a:lnTo>
                  <a:pt x="2361" y="4832"/>
                </a:lnTo>
                <a:lnTo>
                  <a:pt x="2362" y="4798"/>
                </a:lnTo>
                <a:lnTo>
                  <a:pt x="2362" y="4763"/>
                </a:lnTo>
                <a:lnTo>
                  <a:pt x="2362" y="4726"/>
                </a:lnTo>
                <a:lnTo>
                  <a:pt x="2363" y="4688"/>
                </a:lnTo>
                <a:lnTo>
                  <a:pt x="2363" y="4650"/>
                </a:lnTo>
                <a:lnTo>
                  <a:pt x="2364" y="4610"/>
                </a:lnTo>
                <a:lnTo>
                  <a:pt x="2364" y="4569"/>
                </a:lnTo>
                <a:lnTo>
                  <a:pt x="2364" y="4528"/>
                </a:lnTo>
                <a:lnTo>
                  <a:pt x="2365" y="4485"/>
                </a:lnTo>
                <a:lnTo>
                  <a:pt x="2365" y="4442"/>
                </a:lnTo>
                <a:lnTo>
                  <a:pt x="2365" y="4398"/>
                </a:lnTo>
                <a:lnTo>
                  <a:pt x="2366" y="4354"/>
                </a:lnTo>
                <a:lnTo>
                  <a:pt x="2366" y="4310"/>
                </a:lnTo>
                <a:lnTo>
                  <a:pt x="2367" y="4265"/>
                </a:lnTo>
                <a:lnTo>
                  <a:pt x="2367" y="4220"/>
                </a:lnTo>
                <a:lnTo>
                  <a:pt x="2367" y="4174"/>
                </a:lnTo>
                <a:lnTo>
                  <a:pt x="2368" y="4129"/>
                </a:lnTo>
                <a:lnTo>
                  <a:pt x="2368" y="4083"/>
                </a:lnTo>
                <a:lnTo>
                  <a:pt x="2368" y="4038"/>
                </a:lnTo>
                <a:lnTo>
                  <a:pt x="2369" y="3996"/>
                </a:lnTo>
                <a:lnTo>
                  <a:pt x="2369" y="3957"/>
                </a:lnTo>
                <a:lnTo>
                  <a:pt x="2370" y="3923"/>
                </a:lnTo>
                <a:lnTo>
                  <a:pt x="2370" y="3894"/>
                </a:lnTo>
                <a:lnTo>
                  <a:pt x="2370" y="3872"/>
                </a:lnTo>
                <a:lnTo>
                  <a:pt x="2371" y="3845"/>
                </a:lnTo>
                <a:lnTo>
                  <a:pt x="2372" y="3849"/>
                </a:lnTo>
                <a:lnTo>
                  <a:pt x="2373" y="3880"/>
                </a:lnTo>
                <a:lnTo>
                  <a:pt x="2373" y="3902"/>
                </a:lnTo>
                <a:lnTo>
                  <a:pt x="2374" y="3927"/>
                </a:lnTo>
                <a:lnTo>
                  <a:pt x="2374" y="3954"/>
                </a:lnTo>
                <a:lnTo>
                  <a:pt x="2374" y="3983"/>
                </a:lnTo>
                <a:lnTo>
                  <a:pt x="2375" y="4013"/>
                </a:lnTo>
                <a:lnTo>
                  <a:pt x="2375" y="4045"/>
                </a:lnTo>
                <a:lnTo>
                  <a:pt x="2375" y="4079"/>
                </a:lnTo>
                <a:lnTo>
                  <a:pt x="2376" y="4115"/>
                </a:lnTo>
                <a:lnTo>
                  <a:pt x="2376" y="4153"/>
                </a:lnTo>
                <a:lnTo>
                  <a:pt x="2377" y="4194"/>
                </a:lnTo>
                <a:lnTo>
                  <a:pt x="2377" y="4235"/>
                </a:lnTo>
                <a:lnTo>
                  <a:pt x="2377" y="4278"/>
                </a:lnTo>
                <a:lnTo>
                  <a:pt x="2378" y="4320"/>
                </a:lnTo>
                <a:lnTo>
                  <a:pt x="2378" y="4362"/>
                </a:lnTo>
                <a:lnTo>
                  <a:pt x="2378" y="4403"/>
                </a:lnTo>
                <a:lnTo>
                  <a:pt x="2379" y="4443"/>
                </a:lnTo>
                <a:lnTo>
                  <a:pt x="2379" y="4480"/>
                </a:lnTo>
                <a:lnTo>
                  <a:pt x="2379" y="4514"/>
                </a:lnTo>
                <a:lnTo>
                  <a:pt x="2380" y="4543"/>
                </a:lnTo>
                <a:lnTo>
                  <a:pt x="2380" y="4567"/>
                </a:lnTo>
                <a:lnTo>
                  <a:pt x="2381" y="4598"/>
                </a:lnTo>
                <a:lnTo>
                  <a:pt x="2383" y="4595"/>
                </a:lnTo>
                <a:lnTo>
                  <a:pt x="2383" y="4566"/>
                </a:lnTo>
                <a:lnTo>
                  <a:pt x="2383" y="4546"/>
                </a:lnTo>
                <a:lnTo>
                  <a:pt x="2384" y="4523"/>
                </a:lnTo>
                <a:lnTo>
                  <a:pt x="2384" y="4499"/>
                </a:lnTo>
                <a:lnTo>
                  <a:pt x="2385" y="4471"/>
                </a:lnTo>
                <a:lnTo>
                  <a:pt x="2385" y="4442"/>
                </a:lnTo>
                <a:lnTo>
                  <a:pt x="2385" y="4412"/>
                </a:lnTo>
                <a:lnTo>
                  <a:pt x="2386" y="4379"/>
                </a:lnTo>
                <a:lnTo>
                  <a:pt x="2386" y="4345"/>
                </a:lnTo>
                <a:lnTo>
                  <a:pt x="2387" y="4310"/>
                </a:lnTo>
                <a:lnTo>
                  <a:pt x="2387" y="4274"/>
                </a:lnTo>
                <a:lnTo>
                  <a:pt x="2387" y="4236"/>
                </a:lnTo>
                <a:lnTo>
                  <a:pt x="2387" y="4198"/>
                </a:lnTo>
                <a:lnTo>
                  <a:pt x="2388" y="4160"/>
                </a:lnTo>
                <a:lnTo>
                  <a:pt x="2388" y="4121"/>
                </a:lnTo>
                <a:lnTo>
                  <a:pt x="2389" y="4081"/>
                </a:lnTo>
                <a:lnTo>
                  <a:pt x="2389" y="4040"/>
                </a:lnTo>
                <a:lnTo>
                  <a:pt x="2389" y="4000"/>
                </a:lnTo>
                <a:lnTo>
                  <a:pt x="2390" y="3961"/>
                </a:lnTo>
                <a:lnTo>
                  <a:pt x="2390" y="3924"/>
                </a:lnTo>
                <a:lnTo>
                  <a:pt x="2391" y="3891"/>
                </a:lnTo>
                <a:lnTo>
                  <a:pt x="2391" y="3863"/>
                </a:lnTo>
                <a:lnTo>
                  <a:pt x="2391" y="3840"/>
                </a:lnTo>
                <a:lnTo>
                  <a:pt x="2392" y="3812"/>
                </a:lnTo>
                <a:lnTo>
                  <a:pt x="2393" y="3817"/>
                </a:lnTo>
                <a:lnTo>
                  <a:pt x="2393" y="3830"/>
                </a:lnTo>
                <a:lnTo>
                  <a:pt x="2394" y="3850"/>
                </a:lnTo>
                <a:lnTo>
                  <a:pt x="2394" y="3875"/>
                </a:lnTo>
                <a:lnTo>
                  <a:pt x="2395" y="3904"/>
                </a:lnTo>
                <a:lnTo>
                  <a:pt x="2395" y="3937"/>
                </a:lnTo>
                <a:lnTo>
                  <a:pt x="2395" y="3972"/>
                </a:lnTo>
                <a:lnTo>
                  <a:pt x="2396" y="4009"/>
                </a:lnTo>
                <a:lnTo>
                  <a:pt x="2396" y="4048"/>
                </a:lnTo>
                <a:lnTo>
                  <a:pt x="2396" y="4088"/>
                </a:lnTo>
                <a:lnTo>
                  <a:pt x="2397" y="4131"/>
                </a:lnTo>
                <a:lnTo>
                  <a:pt x="2397" y="4176"/>
                </a:lnTo>
                <a:lnTo>
                  <a:pt x="2397" y="4224"/>
                </a:lnTo>
                <a:lnTo>
                  <a:pt x="2398" y="4274"/>
                </a:lnTo>
                <a:lnTo>
                  <a:pt x="2398" y="4326"/>
                </a:lnTo>
                <a:lnTo>
                  <a:pt x="2399" y="4379"/>
                </a:lnTo>
                <a:lnTo>
                  <a:pt x="2399" y="4434"/>
                </a:lnTo>
                <a:lnTo>
                  <a:pt x="2399" y="4489"/>
                </a:lnTo>
                <a:lnTo>
                  <a:pt x="2400" y="4544"/>
                </a:lnTo>
                <a:lnTo>
                  <a:pt x="2400" y="4599"/>
                </a:lnTo>
                <a:lnTo>
                  <a:pt x="2400" y="4653"/>
                </a:lnTo>
                <a:lnTo>
                  <a:pt x="2401" y="4704"/>
                </a:lnTo>
                <a:lnTo>
                  <a:pt x="2401" y="4752"/>
                </a:lnTo>
                <a:lnTo>
                  <a:pt x="2401" y="4797"/>
                </a:lnTo>
                <a:lnTo>
                  <a:pt x="2402" y="4838"/>
                </a:lnTo>
                <a:lnTo>
                  <a:pt x="2402" y="4874"/>
                </a:lnTo>
                <a:lnTo>
                  <a:pt x="2403" y="4906"/>
                </a:lnTo>
                <a:lnTo>
                  <a:pt x="2403" y="4935"/>
                </a:lnTo>
                <a:lnTo>
                  <a:pt x="2403" y="4961"/>
                </a:lnTo>
                <a:lnTo>
                  <a:pt x="2404" y="4984"/>
                </a:lnTo>
                <a:lnTo>
                  <a:pt x="2404" y="5004"/>
                </a:lnTo>
                <a:lnTo>
                  <a:pt x="2404" y="5022"/>
                </a:lnTo>
                <a:lnTo>
                  <a:pt x="2405" y="5054"/>
                </a:lnTo>
                <a:lnTo>
                  <a:pt x="2406" y="5080"/>
                </a:lnTo>
                <a:lnTo>
                  <a:pt x="2407" y="5101"/>
                </a:lnTo>
                <a:lnTo>
                  <a:pt x="2407" y="5120"/>
                </a:lnTo>
                <a:lnTo>
                  <a:pt x="2408" y="5135"/>
                </a:lnTo>
                <a:lnTo>
                  <a:pt x="2409" y="5148"/>
                </a:lnTo>
                <a:lnTo>
                  <a:pt x="2409" y="5159"/>
                </a:lnTo>
                <a:lnTo>
                  <a:pt x="2410" y="5168"/>
                </a:lnTo>
                <a:lnTo>
                  <a:pt x="2412" y="5183"/>
                </a:lnTo>
                <a:lnTo>
                  <a:pt x="2413" y="5194"/>
                </a:lnTo>
                <a:lnTo>
                  <a:pt x="2415" y="5202"/>
                </a:lnTo>
                <a:lnTo>
                  <a:pt x="2416" y="5210"/>
                </a:lnTo>
                <a:lnTo>
                  <a:pt x="2418" y="5216"/>
                </a:lnTo>
                <a:lnTo>
                  <a:pt x="2419" y="5222"/>
                </a:lnTo>
                <a:lnTo>
                  <a:pt x="2422" y="5229"/>
                </a:lnTo>
                <a:lnTo>
                  <a:pt x="2425" y="5235"/>
                </a:lnTo>
                <a:lnTo>
                  <a:pt x="2428" y="5239"/>
                </a:lnTo>
                <a:lnTo>
                  <a:pt x="2432" y="5242"/>
                </a:lnTo>
                <a:lnTo>
                  <a:pt x="2435" y="5245"/>
                </a:lnTo>
                <a:lnTo>
                  <a:pt x="2438" y="5247"/>
                </a:lnTo>
                <a:lnTo>
                  <a:pt x="2442" y="5250"/>
                </a:lnTo>
                <a:lnTo>
                  <a:pt x="2444" y="5251"/>
                </a:lnTo>
                <a:lnTo>
                  <a:pt x="2450" y="5254"/>
                </a:lnTo>
                <a:lnTo>
                  <a:pt x="2456" y="5256"/>
                </a:lnTo>
                <a:lnTo>
                  <a:pt x="2465" y="5258"/>
                </a:lnTo>
                <a:lnTo>
                  <a:pt x="2469" y="5258"/>
                </a:lnTo>
                <a:lnTo>
                  <a:pt x="2479" y="5260"/>
                </a:lnTo>
                <a:lnTo>
                  <a:pt x="2490" y="5260"/>
                </a:lnTo>
                <a:lnTo>
                  <a:pt x="2495" y="5259"/>
                </a:lnTo>
                <a:lnTo>
                  <a:pt x="2527" y="5258"/>
                </a:lnTo>
                <a:lnTo>
                  <a:pt x="2532" y="5260"/>
                </a:lnTo>
                <a:lnTo>
                  <a:pt x="2547" y="5261"/>
                </a:lnTo>
                <a:lnTo>
                  <a:pt x="2563" y="5261"/>
                </a:lnTo>
                <a:lnTo>
                  <a:pt x="2604" y="5261"/>
                </a:lnTo>
                <a:lnTo>
                  <a:pt x="2615" y="5261"/>
                </a:lnTo>
                <a:lnTo>
                  <a:pt x="2641" y="5261"/>
                </a:lnTo>
                <a:lnTo>
                  <a:pt x="2657" y="5262"/>
                </a:lnTo>
                <a:lnTo>
                  <a:pt x="2699" y="5262"/>
                </a:lnTo>
                <a:lnTo>
                  <a:pt x="2708" y="5261"/>
                </a:lnTo>
                <a:lnTo>
                  <a:pt x="2751" y="5261"/>
                </a:lnTo>
                <a:lnTo>
                  <a:pt x="2758" y="5260"/>
                </a:lnTo>
                <a:lnTo>
                  <a:pt x="2778" y="5260"/>
                </a:lnTo>
                <a:lnTo>
                  <a:pt x="2794" y="5259"/>
                </a:lnTo>
                <a:lnTo>
                  <a:pt x="2798" y="5260"/>
                </a:lnTo>
                <a:lnTo>
                  <a:pt x="2817" y="5260"/>
                </a:lnTo>
                <a:lnTo>
                  <a:pt x="2824" y="5257"/>
                </a:lnTo>
                <a:lnTo>
                  <a:pt x="2826" y="5254"/>
                </a:lnTo>
                <a:lnTo>
                  <a:pt x="2830" y="5251"/>
                </a:lnTo>
                <a:lnTo>
                  <a:pt x="2840" y="5253"/>
                </a:lnTo>
                <a:lnTo>
                  <a:pt x="2842" y="5255"/>
                </a:lnTo>
                <a:lnTo>
                  <a:pt x="2855" y="5254"/>
                </a:lnTo>
                <a:lnTo>
                  <a:pt x="2859" y="5256"/>
                </a:lnTo>
                <a:lnTo>
                  <a:pt x="2866" y="5259"/>
                </a:lnTo>
                <a:lnTo>
                  <a:pt x="2897" y="5258"/>
                </a:lnTo>
                <a:lnTo>
                  <a:pt x="2905" y="5255"/>
                </a:lnTo>
                <a:lnTo>
                  <a:pt x="2930" y="5255"/>
                </a:lnTo>
                <a:lnTo>
                  <a:pt x="2942" y="5254"/>
                </a:lnTo>
                <a:lnTo>
                  <a:pt x="2946" y="5256"/>
                </a:lnTo>
                <a:lnTo>
                  <a:pt x="2963" y="5257"/>
                </a:lnTo>
                <a:lnTo>
                  <a:pt x="2968" y="5258"/>
                </a:lnTo>
                <a:lnTo>
                  <a:pt x="3008" y="5258"/>
                </a:lnTo>
                <a:lnTo>
                  <a:pt x="3025" y="5258"/>
                </a:lnTo>
                <a:lnTo>
                  <a:pt x="3055" y="5258"/>
                </a:lnTo>
                <a:lnTo>
                  <a:pt x="3067" y="5257"/>
                </a:lnTo>
                <a:lnTo>
                  <a:pt x="3078" y="5255"/>
                </a:lnTo>
                <a:lnTo>
                  <a:pt x="3095" y="5254"/>
                </a:lnTo>
                <a:lnTo>
                  <a:pt x="3102" y="5253"/>
                </a:lnTo>
                <a:lnTo>
                  <a:pt x="3107" y="5252"/>
                </a:lnTo>
                <a:lnTo>
                  <a:pt x="3112" y="5250"/>
                </a:lnTo>
                <a:lnTo>
                  <a:pt x="3116" y="5247"/>
                </a:lnTo>
                <a:lnTo>
                  <a:pt x="3119" y="5245"/>
                </a:lnTo>
                <a:lnTo>
                  <a:pt x="3122" y="5242"/>
                </a:lnTo>
                <a:lnTo>
                  <a:pt x="3124" y="5238"/>
                </a:lnTo>
                <a:lnTo>
                  <a:pt x="3128" y="5231"/>
                </a:lnTo>
                <a:lnTo>
                  <a:pt x="3129" y="5224"/>
                </a:lnTo>
                <a:lnTo>
                  <a:pt x="3130" y="5214"/>
                </a:lnTo>
                <a:lnTo>
                  <a:pt x="3132" y="5199"/>
                </a:lnTo>
                <a:lnTo>
                  <a:pt x="3132" y="5189"/>
                </a:lnTo>
                <a:lnTo>
                  <a:pt x="3133" y="5178"/>
                </a:lnTo>
                <a:lnTo>
                  <a:pt x="3134" y="5165"/>
                </a:lnTo>
                <a:lnTo>
                  <a:pt x="3135" y="5152"/>
                </a:lnTo>
                <a:lnTo>
                  <a:pt x="3136" y="5133"/>
                </a:lnTo>
                <a:lnTo>
                  <a:pt x="3137" y="5121"/>
                </a:lnTo>
                <a:lnTo>
                  <a:pt x="3137" y="5111"/>
                </a:lnTo>
                <a:lnTo>
                  <a:pt x="3138" y="5102"/>
                </a:lnTo>
                <a:lnTo>
                  <a:pt x="3139" y="5093"/>
                </a:lnTo>
                <a:lnTo>
                  <a:pt x="3140" y="5084"/>
                </a:lnTo>
                <a:lnTo>
                  <a:pt x="3140" y="5076"/>
                </a:lnTo>
                <a:lnTo>
                  <a:pt x="3141" y="5068"/>
                </a:lnTo>
                <a:lnTo>
                  <a:pt x="3143" y="5062"/>
                </a:lnTo>
                <a:lnTo>
                  <a:pt x="3144" y="5071"/>
                </a:lnTo>
                <a:lnTo>
                  <a:pt x="3144" y="5089"/>
                </a:lnTo>
                <a:lnTo>
                  <a:pt x="3145" y="5111"/>
                </a:lnTo>
                <a:lnTo>
                  <a:pt x="3145" y="5123"/>
                </a:lnTo>
                <a:lnTo>
                  <a:pt x="3146" y="5144"/>
                </a:lnTo>
                <a:lnTo>
                  <a:pt x="3147" y="5163"/>
                </a:lnTo>
                <a:lnTo>
                  <a:pt x="3148" y="5177"/>
                </a:lnTo>
                <a:lnTo>
                  <a:pt x="3149" y="5188"/>
                </a:lnTo>
                <a:lnTo>
                  <a:pt x="3150" y="5204"/>
                </a:lnTo>
                <a:lnTo>
                  <a:pt x="3151" y="5214"/>
                </a:lnTo>
                <a:lnTo>
                  <a:pt x="3153" y="5222"/>
                </a:lnTo>
                <a:lnTo>
                  <a:pt x="3154" y="5227"/>
                </a:lnTo>
                <a:lnTo>
                  <a:pt x="3156" y="5230"/>
                </a:lnTo>
                <a:lnTo>
                  <a:pt x="3164" y="5229"/>
                </a:lnTo>
                <a:lnTo>
                  <a:pt x="3167" y="5223"/>
                </a:lnTo>
                <a:lnTo>
                  <a:pt x="3169" y="5218"/>
                </a:lnTo>
                <a:lnTo>
                  <a:pt x="3170" y="5211"/>
                </a:lnTo>
                <a:lnTo>
                  <a:pt x="3171" y="5202"/>
                </a:lnTo>
                <a:lnTo>
                  <a:pt x="3173" y="5188"/>
                </a:lnTo>
                <a:lnTo>
                  <a:pt x="3174" y="5180"/>
                </a:lnTo>
                <a:lnTo>
                  <a:pt x="3175" y="5170"/>
                </a:lnTo>
                <a:lnTo>
                  <a:pt x="3175" y="5160"/>
                </a:lnTo>
                <a:lnTo>
                  <a:pt x="3176" y="5144"/>
                </a:lnTo>
                <a:lnTo>
                  <a:pt x="3177" y="5133"/>
                </a:lnTo>
                <a:lnTo>
                  <a:pt x="3178" y="5122"/>
                </a:lnTo>
                <a:lnTo>
                  <a:pt x="3179" y="5111"/>
                </a:lnTo>
                <a:lnTo>
                  <a:pt x="3179" y="5099"/>
                </a:lnTo>
                <a:lnTo>
                  <a:pt x="3180" y="5081"/>
                </a:lnTo>
                <a:lnTo>
                  <a:pt x="3181" y="5070"/>
                </a:lnTo>
                <a:lnTo>
                  <a:pt x="3182" y="5060"/>
                </a:lnTo>
                <a:lnTo>
                  <a:pt x="3183" y="5047"/>
                </a:lnTo>
                <a:lnTo>
                  <a:pt x="3186" y="5051"/>
                </a:lnTo>
                <a:lnTo>
                  <a:pt x="3191" y="5053"/>
                </a:lnTo>
                <a:lnTo>
                  <a:pt x="3191" y="5041"/>
                </a:lnTo>
                <a:lnTo>
                  <a:pt x="3192" y="5023"/>
                </a:lnTo>
                <a:lnTo>
                  <a:pt x="3193" y="4998"/>
                </a:lnTo>
                <a:lnTo>
                  <a:pt x="3194" y="4967"/>
                </a:lnTo>
                <a:lnTo>
                  <a:pt x="3194" y="4950"/>
                </a:lnTo>
                <a:lnTo>
                  <a:pt x="3194" y="4931"/>
                </a:lnTo>
                <a:lnTo>
                  <a:pt x="3195" y="4912"/>
                </a:lnTo>
                <a:lnTo>
                  <a:pt x="3195" y="4892"/>
                </a:lnTo>
                <a:lnTo>
                  <a:pt x="3196" y="4872"/>
                </a:lnTo>
                <a:lnTo>
                  <a:pt x="3196" y="4852"/>
                </a:lnTo>
                <a:lnTo>
                  <a:pt x="3196" y="4833"/>
                </a:lnTo>
                <a:lnTo>
                  <a:pt x="3197" y="4815"/>
                </a:lnTo>
                <a:lnTo>
                  <a:pt x="3197" y="4783"/>
                </a:lnTo>
                <a:lnTo>
                  <a:pt x="3198" y="4757"/>
                </a:lnTo>
                <a:lnTo>
                  <a:pt x="3199" y="4732"/>
                </a:lnTo>
                <a:lnTo>
                  <a:pt x="3200" y="4706"/>
                </a:lnTo>
                <a:lnTo>
                  <a:pt x="3200" y="4678"/>
                </a:lnTo>
                <a:lnTo>
                  <a:pt x="3201" y="4652"/>
                </a:lnTo>
                <a:lnTo>
                  <a:pt x="3202" y="4625"/>
                </a:lnTo>
                <a:lnTo>
                  <a:pt x="3202" y="4604"/>
                </a:lnTo>
                <a:lnTo>
                  <a:pt x="3204" y="4610"/>
                </a:lnTo>
                <a:lnTo>
                  <a:pt x="3204" y="4629"/>
                </a:lnTo>
                <a:lnTo>
                  <a:pt x="3204" y="4656"/>
                </a:lnTo>
                <a:lnTo>
                  <a:pt x="3205" y="4691"/>
                </a:lnTo>
                <a:lnTo>
                  <a:pt x="3205" y="4730"/>
                </a:lnTo>
                <a:lnTo>
                  <a:pt x="3206" y="4771"/>
                </a:lnTo>
                <a:lnTo>
                  <a:pt x="3206" y="4811"/>
                </a:lnTo>
                <a:lnTo>
                  <a:pt x="3206" y="4848"/>
                </a:lnTo>
                <a:lnTo>
                  <a:pt x="3206" y="4881"/>
                </a:lnTo>
                <a:lnTo>
                  <a:pt x="3207" y="4910"/>
                </a:lnTo>
                <a:lnTo>
                  <a:pt x="3207" y="4934"/>
                </a:lnTo>
                <a:lnTo>
                  <a:pt x="3208" y="4955"/>
                </a:lnTo>
                <a:lnTo>
                  <a:pt x="3208" y="4971"/>
                </a:lnTo>
                <a:lnTo>
                  <a:pt x="3209" y="4996"/>
                </a:lnTo>
                <a:lnTo>
                  <a:pt x="3210" y="5012"/>
                </a:lnTo>
                <a:lnTo>
                  <a:pt x="3212" y="5014"/>
                </a:lnTo>
                <a:lnTo>
                  <a:pt x="3213" y="5000"/>
                </a:lnTo>
                <a:lnTo>
                  <a:pt x="3214" y="4980"/>
                </a:lnTo>
                <a:lnTo>
                  <a:pt x="3214" y="4954"/>
                </a:lnTo>
                <a:lnTo>
                  <a:pt x="3215" y="4924"/>
                </a:lnTo>
                <a:lnTo>
                  <a:pt x="3215" y="4907"/>
                </a:lnTo>
                <a:lnTo>
                  <a:pt x="3216" y="4889"/>
                </a:lnTo>
                <a:lnTo>
                  <a:pt x="3216" y="4872"/>
                </a:lnTo>
                <a:lnTo>
                  <a:pt x="3216" y="4854"/>
                </a:lnTo>
                <a:lnTo>
                  <a:pt x="3217" y="4837"/>
                </a:lnTo>
                <a:lnTo>
                  <a:pt x="3218" y="4807"/>
                </a:lnTo>
                <a:lnTo>
                  <a:pt x="3218" y="4781"/>
                </a:lnTo>
                <a:lnTo>
                  <a:pt x="3219" y="4757"/>
                </a:lnTo>
                <a:lnTo>
                  <a:pt x="3220" y="4733"/>
                </a:lnTo>
                <a:lnTo>
                  <a:pt x="3220" y="4708"/>
                </a:lnTo>
                <a:lnTo>
                  <a:pt x="3221" y="4683"/>
                </a:lnTo>
                <a:lnTo>
                  <a:pt x="3222" y="4659"/>
                </a:lnTo>
                <a:lnTo>
                  <a:pt x="3223" y="4639"/>
                </a:lnTo>
                <a:lnTo>
                  <a:pt x="3224" y="4637"/>
                </a:lnTo>
                <a:lnTo>
                  <a:pt x="3224" y="4649"/>
                </a:lnTo>
                <a:lnTo>
                  <a:pt x="3224" y="4669"/>
                </a:lnTo>
                <a:lnTo>
                  <a:pt x="3225" y="4696"/>
                </a:lnTo>
                <a:lnTo>
                  <a:pt x="3225" y="4728"/>
                </a:lnTo>
                <a:lnTo>
                  <a:pt x="3226" y="4762"/>
                </a:lnTo>
                <a:lnTo>
                  <a:pt x="3226" y="4798"/>
                </a:lnTo>
                <a:lnTo>
                  <a:pt x="3226" y="4832"/>
                </a:lnTo>
                <a:lnTo>
                  <a:pt x="3227" y="4863"/>
                </a:lnTo>
                <a:lnTo>
                  <a:pt x="3227" y="4891"/>
                </a:lnTo>
                <a:lnTo>
                  <a:pt x="3228" y="4915"/>
                </a:lnTo>
                <a:lnTo>
                  <a:pt x="3228" y="4936"/>
                </a:lnTo>
                <a:lnTo>
                  <a:pt x="3228" y="4968"/>
                </a:lnTo>
                <a:lnTo>
                  <a:pt x="3229" y="4990"/>
                </a:lnTo>
                <a:lnTo>
                  <a:pt x="3230" y="5004"/>
                </a:lnTo>
                <a:lnTo>
                  <a:pt x="3231" y="5013"/>
                </a:lnTo>
                <a:lnTo>
                  <a:pt x="3234" y="5014"/>
                </a:lnTo>
                <a:lnTo>
                  <a:pt x="3235" y="5002"/>
                </a:lnTo>
                <a:lnTo>
                  <a:pt x="3236" y="4993"/>
                </a:lnTo>
                <a:lnTo>
                  <a:pt x="3237" y="4983"/>
                </a:lnTo>
                <a:lnTo>
                  <a:pt x="3237" y="4973"/>
                </a:lnTo>
                <a:lnTo>
                  <a:pt x="3238" y="4965"/>
                </a:lnTo>
                <a:lnTo>
                  <a:pt x="3241" y="4964"/>
                </a:lnTo>
                <a:lnTo>
                  <a:pt x="3241" y="4972"/>
                </a:lnTo>
                <a:lnTo>
                  <a:pt x="3242" y="4981"/>
                </a:lnTo>
                <a:lnTo>
                  <a:pt x="3243" y="4990"/>
                </a:lnTo>
                <a:lnTo>
                  <a:pt x="3244" y="5000"/>
                </a:lnTo>
                <a:lnTo>
                  <a:pt x="3244" y="5014"/>
                </a:lnTo>
                <a:lnTo>
                  <a:pt x="3245" y="5031"/>
                </a:lnTo>
                <a:lnTo>
                  <a:pt x="3246" y="5053"/>
                </a:lnTo>
                <a:lnTo>
                  <a:pt x="3247" y="5075"/>
                </a:lnTo>
                <a:lnTo>
                  <a:pt x="3247" y="5096"/>
                </a:lnTo>
                <a:lnTo>
                  <a:pt x="3248" y="5113"/>
                </a:lnTo>
                <a:lnTo>
                  <a:pt x="3249" y="5127"/>
                </a:lnTo>
                <a:lnTo>
                  <a:pt x="3249" y="5139"/>
                </a:lnTo>
                <a:lnTo>
                  <a:pt x="3250" y="5148"/>
                </a:lnTo>
                <a:lnTo>
                  <a:pt x="3251" y="5156"/>
                </a:lnTo>
                <a:lnTo>
                  <a:pt x="3253" y="5167"/>
                </a:lnTo>
                <a:lnTo>
                  <a:pt x="3254" y="5175"/>
                </a:lnTo>
                <a:lnTo>
                  <a:pt x="3259" y="5175"/>
                </a:lnTo>
                <a:lnTo>
                  <a:pt x="3261" y="5169"/>
                </a:lnTo>
                <a:lnTo>
                  <a:pt x="3262" y="5161"/>
                </a:lnTo>
                <a:lnTo>
                  <a:pt x="3264" y="5149"/>
                </a:lnTo>
                <a:lnTo>
                  <a:pt x="3265" y="5133"/>
                </a:lnTo>
                <a:lnTo>
                  <a:pt x="3266" y="5123"/>
                </a:lnTo>
                <a:lnTo>
                  <a:pt x="3267" y="5111"/>
                </a:lnTo>
                <a:lnTo>
                  <a:pt x="3267" y="5098"/>
                </a:lnTo>
                <a:lnTo>
                  <a:pt x="3268" y="5082"/>
                </a:lnTo>
                <a:lnTo>
                  <a:pt x="3269" y="5063"/>
                </a:lnTo>
                <a:lnTo>
                  <a:pt x="3270" y="5040"/>
                </a:lnTo>
                <a:lnTo>
                  <a:pt x="3271" y="5011"/>
                </a:lnTo>
                <a:lnTo>
                  <a:pt x="3271" y="4995"/>
                </a:lnTo>
                <a:lnTo>
                  <a:pt x="3271" y="4977"/>
                </a:lnTo>
                <a:lnTo>
                  <a:pt x="3271" y="4956"/>
                </a:lnTo>
                <a:lnTo>
                  <a:pt x="3272" y="4934"/>
                </a:lnTo>
                <a:lnTo>
                  <a:pt x="3272" y="4910"/>
                </a:lnTo>
                <a:lnTo>
                  <a:pt x="3273" y="4884"/>
                </a:lnTo>
                <a:lnTo>
                  <a:pt x="3273" y="4855"/>
                </a:lnTo>
                <a:lnTo>
                  <a:pt x="3273" y="4824"/>
                </a:lnTo>
                <a:lnTo>
                  <a:pt x="3274" y="4791"/>
                </a:lnTo>
                <a:lnTo>
                  <a:pt x="3274" y="4756"/>
                </a:lnTo>
                <a:lnTo>
                  <a:pt x="3275" y="4720"/>
                </a:lnTo>
                <a:lnTo>
                  <a:pt x="3275" y="4681"/>
                </a:lnTo>
                <a:lnTo>
                  <a:pt x="3275" y="4642"/>
                </a:lnTo>
                <a:lnTo>
                  <a:pt x="3275" y="4601"/>
                </a:lnTo>
                <a:lnTo>
                  <a:pt x="3276" y="4561"/>
                </a:lnTo>
                <a:lnTo>
                  <a:pt x="3276" y="4520"/>
                </a:lnTo>
                <a:lnTo>
                  <a:pt x="3277" y="4480"/>
                </a:lnTo>
                <a:lnTo>
                  <a:pt x="3277" y="4442"/>
                </a:lnTo>
                <a:lnTo>
                  <a:pt x="3277" y="4405"/>
                </a:lnTo>
                <a:lnTo>
                  <a:pt x="3278" y="4369"/>
                </a:lnTo>
                <a:lnTo>
                  <a:pt x="3278" y="4335"/>
                </a:lnTo>
                <a:lnTo>
                  <a:pt x="3279" y="4303"/>
                </a:lnTo>
                <a:lnTo>
                  <a:pt x="3279" y="4272"/>
                </a:lnTo>
                <a:lnTo>
                  <a:pt x="3279" y="4243"/>
                </a:lnTo>
                <a:lnTo>
                  <a:pt x="3280" y="4214"/>
                </a:lnTo>
                <a:lnTo>
                  <a:pt x="3280" y="4186"/>
                </a:lnTo>
                <a:lnTo>
                  <a:pt x="3280" y="4159"/>
                </a:lnTo>
                <a:lnTo>
                  <a:pt x="3281" y="4132"/>
                </a:lnTo>
                <a:lnTo>
                  <a:pt x="3281" y="4106"/>
                </a:lnTo>
                <a:lnTo>
                  <a:pt x="3281" y="4082"/>
                </a:lnTo>
                <a:lnTo>
                  <a:pt x="3282" y="4058"/>
                </a:lnTo>
                <a:lnTo>
                  <a:pt x="3282" y="4038"/>
                </a:lnTo>
                <a:lnTo>
                  <a:pt x="3283" y="4022"/>
                </a:lnTo>
                <a:lnTo>
                  <a:pt x="3284" y="4017"/>
                </a:lnTo>
                <a:lnTo>
                  <a:pt x="3284" y="4034"/>
                </a:lnTo>
                <a:lnTo>
                  <a:pt x="3284" y="4061"/>
                </a:lnTo>
                <a:lnTo>
                  <a:pt x="3285" y="4098"/>
                </a:lnTo>
                <a:lnTo>
                  <a:pt x="3285" y="4145"/>
                </a:lnTo>
                <a:lnTo>
                  <a:pt x="3286" y="4200"/>
                </a:lnTo>
                <a:lnTo>
                  <a:pt x="3286" y="4261"/>
                </a:lnTo>
                <a:lnTo>
                  <a:pt x="3286" y="4327"/>
                </a:lnTo>
                <a:lnTo>
                  <a:pt x="3287" y="4394"/>
                </a:lnTo>
                <a:lnTo>
                  <a:pt x="3287" y="4461"/>
                </a:lnTo>
                <a:lnTo>
                  <a:pt x="3287" y="4525"/>
                </a:lnTo>
                <a:lnTo>
                  <a:pt x="3288" y="4584"/>
                </a:lnTo>
                <a:lnTo>
                  <a:pt x="3288" y="4639"/>
                </a:lnTo>
                <a:lnTo>
                  <a:pt x="3288" y="4688"/>
                </a:lnTo>
                <a:lnTo>
                  <a:pt x="3289" y="4733"/>
                </a:lnTo>
                <a:lnTo>
                  <a:pt x="3289" y="4772"/>
                </a:lnTo>
                <a:lnTo>
                  <a:pt x="3290" y="4807"/>
                </a:lnTo>
                <a:lnTo>
                  <a:pt x="3290" y="4838"/>
                </a:lnTo>
                <a:lnTo>
                  <a:pt x="3290" y="4865"/>
                </a:lnTo>
                <a:lnTo>
                  <a:pt x="3291" y="4890"/>
                </a:lnTo>
                <a:lnTo>
                  <a:pt x="3291" y="4913"/>
                </a:lnTo>
                <a:lnTo>
                  <a:pt x="3292" y="4933"/>
                </a:lnTo>
                <a:lnTo>
                  <a:pt x="3292" y="4951"/>
                </a:lnTo>
                <a:lnTo>
                  <a:pt x="3292" y="4968"/>
                </a:lnTo>
                <a:lnTo>
                  <a:pt x="3293" y="4984"/>
                </a:lnTo>
                <a:lnTo>
                  <a:pt x="3293" y="5011"/>
                </a:lnTo>
                <a:lnTo>
                  <a:pt x="3294" y="5033"/>
                </a:lnTo>
                <a:lnTo>
                  <a:pt x="3295" y="5051"/>
                </a:lnTo>
                <a:lnTo>
                  <a:pt x="3296" y="5066"/>
                </a:lnTo>
                <a:lnTo>
                  <a:pt x="3296" y="5078"/>
                </a:lnTo>
                <a:lnTo>
                  <a:pt x="3298" y="5092"/>
                </a:lnTo>
                <a:lnTo>
                  <a:pt x="3301" y="5092"/>
                </a:lnTo>
                <a:lnTo>
                  <a:pt x="3302" y="5078"/>
                </a:lnTo>
                <a:lnTo>
                  <a:pt x="3303" y="5067"/>
                </a:lnTo>
                <a:lnTo>
                  <a:pt x="3304" y="5053"/>
                </a:lnTo>
                <a:lnTo>
                  <a:pt x="3304" y="5035"/>
                </a:lnTo>
                <a:lnTo>
                  <a:pt x="3305" y="5013"/>
                </a:lnTo>
                <a:lnTo>
                  <a:pt x="3306" y="4986"/>
                </a:lnTo>
                <a:lnTo>
                  <a:pt x="3306" y="4970"/>
                </a:lnTo>
                <a:lnTo>
                  <a:pt x="3306" y="4954"/>
                </a:lnTo>
                <a:lnTo>
                  <a:pt x="3307" y="4936"/>
                </a:lnTo>
                <a:lnTo>
                  <a:pt x="3307" y="4916"/>
                </a:lnTo>
                <a:lnTo>
                  <a:pt x="3308" y="4896"/>
                </a:lnTo>
                <a:lnTo>
                  <a:pt x="3308" y="4874"/>
                </a:lnTo>
                <a:lnTo>
                  <a:pt x="3308" y="4851"/>
                </a:lnTo>
                <a:lnTo>
                  <a:pt x="3309" y="4828"/>
                </a:lnTo>
                <a:lnTo>
                  <a:pt x="3309" y="4803"/>
                </a:lnTo>
                <a:lnTo>
                  <a:pt x="3310" y="4778"/>
                </a:lnTo>
                <a:lnTo>
                  <a:pt x="3310" y="4753"/>
                </a:lnTo>
                <a:lnTo>
                  <a:pt x="3310" y="4728"/>
                </a:lnTo>
                <a:lnTo>
                  <a:pt x="3310" y="4703"/>
                </a:lnTo>
                <a:lnTo>
                  <a:pt x="3311" y="4677"/>
                </a:lnTo>
                <a:lnTo>
                  <a:pt x="3311" y="4652"/>
                </a:lnTo>
                <a:lnTo>
                  <a:pt x="3312" y="4627"/>
                </a:lnTo>
                <a:lnTo>
                  <a:pt x="3312" y="4602"/>
                </a:lnTo>
                <a:lnTo>
                  <a:pt x="3312" y="4576"/>
                </a:lnTo>
                <a:lnTo>
                  <a:pt x="3313" y="4549"/>
                </a:lnTo>
                <a:lnTo>
                  <a:pt x="3313" y="4521"/>
                </a:lnTo>
                <a:lnTo>
                  <a:pt x="3314" y="4493"/>
                </a:lnTo>
                <a:lnTo>
                  <a:pt x="3314" y="4465"/>
                </a:lnTo>
                <a:lnTo>
                  <a:pt x="3314" y="4435"/>
                </a:lnTo>
                <a:lnTo>
                  <a:pt x="3314" y="4406"/>
                </a:lnTo>
                <a:lnTo>
                  <a:pt x="3315" y="4378"/>
                </a:lnTo>
                <a:lnTo>
                  <a:pt x="3315" y="4350"/>
                </a:lnTo>
                <a:lnTo>
                  <a:pt x="3316" y="4324"/>
                </a:lnTo>
                <a:lnTo>
                  <a:pt x="3316" y="4300"/>
                </a:lnTo>
                <a:lnTo>
                  <a:pt x="3316" y="4281"/>
                </a:lnTo>
                <a:lnTo>
                  <a:pt x="3317" y="4266"/>
                </a:lnTo>
                <a:lnTo>
                  <a:pt x="3318" y="4267"/>
                </a:lnTo>
                <a:lnTo>
                  <a:pt x="3319" y="4298"/>
                </a:lnTo>
                <a:lnTo>
                  <a:pt x="3319" y="4316"/>
                </a:lnTo>
                <a:lnTo>
                  <a:pt x="3320" y="4334"/>
                </a:lnTo>
                <a:lnTo>
                  <a:pt x="3320" y="4351"/>
                </a:lnTo>
                <a:lnTo>
                  <a:pt x="3321" y="4381"/>
                </a:lnTo>
                <a:lnTo>
                  <a:pt x="3322" y="4404"/>
                </a:lnTo>
                <a:lnTo>
                  <a:pt x="3322" y="4426"/>
                </a:lnTo>
                <a:lnTo>
                  <a:pt x="3323" y="4453"/>
                </a:lnTo>
                <a:lnTo>
                  <a:pt x="3323" y="4471"/>
                </a:lnTo>
                <a:lnTo>
                  <a:pt x="3324" y="4492"/>
                </a:lnTo>
                <a:lnTo>
                  <a:pt x="3324" y="4516"/>
                </a:lnTo>
                <a:lnTo>
                  <a:pt x="3324" y="4543"/>
                </a:lnTo>
                <a:lnTo>
                  <a:pt x="3325" y="4570"/>
                </a:lnTo>
                <a:lnTo>
                  <a:pt x="3325" y="4598"/>
                </a:lnTo>
                <a:lnTo>
                  <a:pt x="3326" y="4625"/>
                </a:lnTo>
                <a:lnTo>
                  <a:pt x="3326" y="4650"/>
                </a:lnTo>
                <a:lnTo>
                  <a:pt x="3326" y="4672"/>
                </a:lnTo>
                <a:lnTo>
                  <a:pt x="3327" y="4690"/>
                </a:lnTo>
                <a:lnTo>
                  <a:pt x="3327" y="4704"/>
                </a:lnTo>
                <a:lnTo>
                  <a:pt x="3328" y="4722"/>
                </a:lnTo>
                <a:lnTo>
                  <a:pt x="3329" y="4722"/>
                </a:lnTo>
                <a:lnTo>
                  <a:pt x="3330" y="4707"/>
                </a:lnTo>
                <a:lnTo>
                  <a:pt x="3330" y="4681"/>
                </a:lnTo>
                <a:lnTo>
                  <a:pt x="3331" y="4665"/>
                </a:lnTo>
                <a:lnTo>
                  <a:pt x="3331" y="4647"/>
                </a:lnTo>
                <a:lnTo>
                  <a:pt x="3332" y="4628"/>
                </a:lnTo>
                <a:lnTo>
                  <a:pt x="3332" y="4608"/>
                </a:lnTo>
                <a:lnTo>
                  <a:pt x="3332" y="4586"/>
                </a:lnTo>
                <a:lnTo>
                  <a:pt x="3333" y="4563"/>
                </a:lnTo>
                <a:lnTo>
                  <a:pt x="3333" y="4539"/>
                </a:lnTo>
                <a:lnTo>
                  <a:pt x="3333" y="4515"/>
                </a:lnTo>
                <a:lnTo>
                  <a:pt x="3334" y="4490"/>
                </a:lnTo>
                <a:lnTo>
                  <a:pt x="3334" y="4465"/>
                </a:lnTo>
                <a:lnTo>
                  <a:pt x="3334" y="4439"/>
                </a:lnTo>
                <a:lnTo>
                  <a:pt x="3335" y="4414"/>
                </a:lnTo>
                <a:lnTo>
                  <a:pt x="3335" y="4389"/>
                </a:lnTo>
                <a:lnTo>
                  <a:pt x="3336" y="4363"/>
                </a:lnTo>
                <a:lnTo>
                  <a:pt x="3336" y="4338"/>
                </a:lnTo>
                <a:lnTo>
                  <a:pt x="3336" y="4312"/>
                </a:lnTo>
                <a:lnTo>
                  <a:pt x="3337" y="4285"/>
                </a:lnTo>
                <a:lnTo>
                  <a:pt x="3337" y="4257"/>
                </a:lnTo>
                <a:lnTo>
                  <a:pt x="3337" y="4230"/>
                </a:lnTo>
                <a:lnTo>
                  <a:pt x="3338" y="4203"/>
                </a:lnTo>
                <a:lnTo>
                  <a:pt x="3338" y="4178"/>
                </a:lnTo>
                <a:lnTo>
                  <a:pt x="3339" y="4154"/>
                </a:lnTo>
                <a:lnTo>
                  <a:pt x="3339" y="4133"/>
                </a:lnTo>
                <a:lnTo>
                  <a:pt x="3339" y="4114"/>
                </a:lnTo>
                <a:lnTo>
                  <a:pt x="3340" y="4098"/>
                </a:lnTo>
                <a:lnTo>
                  <a:pt x="3340" y="4076"/>
                </a:lnTo>
                <a:lnTo>
                  <a:pt x="3341" y="4080"/>
                </a:lnTo>
                <a:lnTo>
                  <a:pt x="3342" y="4094"/>
                </a:lnTo>
                <a:lnTo>
                  <a:pt x="3342" y="4114"/>
                </a:lnTo>
                <a:lnTo>
                  <a:pt x="3343" y="4138"/>
                </a:lnTo>
                <a:lnTo>
                  <a:pt x="3343" y="4165"/>
                </a:lnTo>
                <a:lnTo>
                  <a:pt x="3343" y="4192"/>
                </a:lnTo>
                <a:lnTo>
                  <a:pt x="3344" y="4218"/>
                </a:lnTo>
                <a:lnTo>
                  <a:pt x="3344" y="4240"/>
                </a:lnTo>
                <a:lnTo>
                  <a:pt x="3345" y="4259"/>
                </a:lnTo>
                <a:lnTo>
                  <a:pt x="3345" y="4285"/>
                </a:lnTo>
                <a:lnTo>
                  <a:pt x="3346" y="4296"/>
                </a:lnTo>
                <a:lnTo>
                  <a:pt x="3348" y="4306"/>
                </a:lnTo>
                <a:lnTo>
                  <a:pt x="3349" y="4326"/>
                </a:lnTo>
                <a:lnTo>
                  <a:pt x="3349" y="4356"/>
                </a:lnTo>
                <a:lnTo>
                  <a:pt x="3349" y="4372"/>
                </a:lnTo>
                <a:lnTo>
                  <a:pt x="3350" y="4396"/>
                </a:lnTo>
                <a:lnTo>
                  <a:pt x="3351" y="4395"/>
                </a:lnTo>
                <a:lnTo>
                  <a:pt x="3352" y="4363"/>
                </a:lnTo>
                <a:lnTo>
                  <a:pt x="3353" y="4338"/>
                </a:lnTo>
                <a:lnTo>
                  <a:pt x="3353" y="4308"/>
                </a:lnTo>
                <a:lnTo>
                  <a:pt x="3353" y="4274"/>
                </a:lnTo>
                <a:lnTo>
                  <a:pt x="3353" y="4237"/>
                </a:lnTo>
                <a:lnTo>
                  <a:pt x="3354" y="4196"/>
                </a:lnTo>
                <a:lnTo>
                  <a:pt x="3354" y="4153"/>
                </a:lnTo>
                <a:lnTo>
                  <a:pt x="3355" y="4109"/>
                </a:lnTo>
                <a:lnTo>
                  <a:pt x="3355" y="4064"/>
                </a:lnTo>
                <a:lnTo>
                  <a:pt x="3355" y="4020"/>
                </a:lnTo>
                <a:lnTo>
                  <a:pt x="3356" y="3977"/>
                </a:lnTo>
                <a:lnTo>
                  <a:pt x="3356" y="3936"/>
                </a:lnTo>
                <a:lnTo>
                  <a:pt x="3357" y="3896"/>
                </a:lnTo>
                <a:lnTo>
                  <a:pt x="3357" y="3858"/>
                </a:lnTo>
                <a:lnTo>
                  <a:pt x="3357" y="3822"/>
                </a:lnTo>
                <a:lnTo>
                  <a:pt x="3358" y="3787"/>
                </a:lnTo>
                <a:lnTo>
                  <a:pt x="3358" y="3753"/>
                </a:lnTo>
                <a:lnTo>
                  <a:pt x="3358" y="3719"/>
                </a:lnTo>
                <a:lnTo>
                  <a:pt x="3359" y="3685"/>
                </a:lnTo>
                <a:lnTo>
                  <a:pt x="3359" y="3651"/>
                </a:lnTo>
                <a:lnTo>
                  <a:pt x="3359" y="3617"/>
                </a:lnTo>
                <a:lnTo>
                  <a:pt x="3360" y="3583"/>
                </a:lnTo>
                <a:lnTo>
                  <a:pt x="3360" y="3551"/>
                </a:lnTo>
                <a:lnTo>
                  <a:pt x="3361" y="3522"/>
                </a:lnTo>
                <a:lnTo>
                  <a:pt x="3361" y="3496"/>
                </a:lnTo>
                <a:lnTo>
                  <a:pt x="3361" y="3477"/>
                </a:lnTo>
                <a:lnTo>
                  <a:pt x="3362" y="3476"/>
                </a:lnTo>
                <a:lnTo>
                  <a:pt x="3363" y="3501"/>
                </a:lnTo>
                <a:lnTo>
                  <a:pt x="3363" y="3541"/>
                </a:lnTo>
                <a:lnTo>
                  <a:pt x="3363" y="3595"/>
                </a:lnTo>
                <a:lnTo>
                  <a:pt x="3364" y="3662"/>
                </a:lnTo>
                <a:lnTo>
                  <a:pt x="3364" y="3739"/>
                </a:lnTo>
                <a:lnTo>
                  <a:pt x="3365" y="3822"/>
                </a:lnTo>
                <a:lnTo>
                  <a:pt x="3365" y="3908"/>
                </a:lnTo>
                <a:lnTo>
                  <a:pt x="3365" y="3992"/>
                </a:lnTo>
                <a:lnTo>
                  <a:pt x="3366" y="4072"/>
                </a:lnTo>
                <a:lnTo>
                  <a:pt x="3366" y="4145"/>
                </a:lnTo>
                <a:lnTo>
                  <a:pt x="3366" y="4210"/>
                </a:lnTo>
                <a:lnTo>
                  <a:pt x="3367" y="4267"/>
                </a:lnTo>
                <a:lnTo>
                  <a:pt x="3367" y="4315"/>
                </a:lnTo>
                <a:lnTo>
                  <a:pt x="3367" y="4354"/>
                </a:lnTo>
                <a:lnTo>
                  <a:pt x="3368" y="4387"/>
                </a:lnTo>
                <a:lnTo>
                  <a:pt x="3368" y="4412"/>
                </a:lnTo>
                <a:lnTo>
                  <a:pt x="3369" y="4432"/>
                </a:lnTo>
                <a:lnTo>
                  <a:pt x="3369" y="4447"/>
                </a:lnTo>
                <a:lnTo>
                  <a:pt x="3370" y="4463"/>
                </a:lnTo>
                <a:lnTo>
                  <a:pt x="3371" y="4461"/>
                </a:lnTo>
                <a:lnTo>
                  <a:pt x="3371" y="4448"/>
                </a:lnTo>
                <a:lnTo>
                  <a:pt x="3372" y="4430"/>
                </a:lnTo>
                <a:lnTo>
                  <a:pt x="3373" y="4407"/>
                </a:lnTo>
                <a:lnTo>
                  <a:pt x="3374" y="4380"/>
                </a:lnTo>
                <a:lnTo>
                  <a:pt x="3375" y="4349"/>
                </a:lnTo>
                <a:lnTo>
                  <a:pt x="3375" y="4332"/>
                </a:lnTo>
                <a:lnTo>
                  <a:pt x="3375" y="4315"/>
                </a:lnTo>
                <a:lnTo>
                  <a:pt x="3375" y="4299"/>
                </a:lnTo>
                <a:lnTo>
                  <a:pt x="3376" y="4268"/>
                </a:lnTo>
                <a:lnTo>
                  <a:pt x="3377" y="4243"/>
                </a:lnTo>
                <a:lnTo>
                  <a:pt x="3378" y="4226"/>
                </a:lnTo>
                <a:lnTo>
                  <a:pt x="3379" y="4229"/>
                </a:lnTo>
                <a:lnTo>
                  <a:pt x="3380" y="4256"/>
                </a:lnTo>
                <a:lnTo>
                  <a:pt x="3380" y="4277"/>
                </a:lnTo>
                <a:lnTo>
                  <a:pt x="3380" y="4301"/>
                </a:lnTo>
                <a:lnTo>
                  <a:pt x="3381" y="4326"/>
                </a:lnTo>
                <a:lnTo>
                  <a:pt x="3381" y="4353"/>
                </a:lnTo>
                <a:lnTo>
                  <a:pt x="3381" y="4380"/>
                </a:lnTo>
                <a:lnTo>
                  <a:pt x="3382" y="4409"/>
                </a:lnTo>
                <a:lnTo>
                  <a:pt x="3382" y="4439"/>
                </a:lnTo>
                <a:lnTo>
                  <a:pt x="3383" y="4471"/>
                </a:lnTo>
                <a:lnTo>
                  <a:pt x="3383" y="4507"/>
                </a:lnTo>
                <a:lnTo>
                  <a:pt x="3383" y="4546"/>
                </a:lnTo>
                <a:lnTo>
                  <a:pt x="3384" y="4588"/>
                </a:lnTo>
                <a:lnTo>
                  <a:pt x="3384" y="4631"/>
                </a:lnTo>
                <a:lnTo>
                  <a:pt x="3384" y="4676"/>
                </a:lnTo>
                <a:lnTo>
                  <a:pt x="3385" y="4719"/>
                </a:lnTo>
                <a:lnTo>
                  <a:pt x="3385" y="4760"/>
                </a:lnTo>
                <a:lnTo>
                  <a:pt x="3386" y="4799"/>
                </a:lnTo>
                <a:lnTo>
                  <a:pt x="3386" y="4835"/>
                </a:lnTo>
                <a:lnTo>
                  <a:pt x="3386" y="4867"/>
                </a:lnTo>
                <a:lnTo>
                  <a:pt x="3387" y="4896"/>
                </a:lnTo>
                <a:lnTo>
                  <a:pt x="3387" y="4921"/>
                </a:lnTo>
                <a:lnTo>
                  <a:pt x="3387" y="4945"/>
                </a:lnTo>
                <a:lnTo>
                  <a:pt x="3388" y="4965"/>
                </a:lnTo>
                <a:lnTo>
                  <a:pt x="3388" y="4984"/>
                </a:lnTo>
                <a:lnTo>
                  <a:pt x="3388" y="5001"/>
                </a:lnTo>
                <a:lnTo>
                  <a:pt x="3389" y="5016"/>
                </a:lnTo>
                <a:lnTo>
                  <a:pt x="3390" y="5043"/>
                </a:lnTo>
                <a:lnTo>
                  <a:pt x="3390" y="5066"/>
                </a:lnTo>
                <a:lnTo>
                  <a:pt x="3391" y="5085"/>
                </a:lnTo>
                <a:lnTo>
                  <a:pt x="3392" y="5102"/>
                </a:lnTo>
                <a:lnTo>
                  <a:pt x="3392" y="5115"/>
                </a:lnTo>
                <a:lnTo>
                  <a:pt x="3393" y="5127"/>
                </a:lnTo>
                <a:lnTo>
                  <a:pt x="3394" y="5136"/>
                </a:lnTo>
                <a:lnTo>
                  <a:pt x="3396" y="5149"/>
                </a:lnTo>
                <a:lnTo>
                  <a:pt x="3397" y="5156"/>
                </a:lnTo>
                <a:lnTo>
                  <a:pt x="3400" y="5156"/>
                </a:lnTo>
                <a:lnTo>
                  <a:pt x="3401" y="5150"/>
                </a:lnTo>
                <a:lnTo>
                  <a:pt x="3403" y="5141"/>
                </a:lnTo>
                <a:lnTo>
                  <a:pt x="3404" y="5127"/>
                </a:lnTo>
                <a:lnTo>
                  <a:pt x="3405" y="5117"/>
                </a:lnTo>
                <a:lnTo>
                  <a:pt x="3406" y="5104"/>
                </a:lnTo>
                <a:lnTo>
                  <a:pt x="3406" y="5087"/>
                </a:lnTo>
                <a:lnTo>
                  <a:pt x="3407" y="5066"/>
                </a:lnTo>
                <a:lnTo>
                  <a:pt x="3408" y="5041"/>
                </a:lnTo>
                <a:lnTo>
                  <a:pt x="3409" y="5010"/>
                </a:lnTo>
                <a:lnTo>
                  <a:pt x="3409" y="4994"/>
                </a:lnTo>
                <a:lnTo>
                  <a:pt x="3410" y="4975"/>
                </a:lnTo>
                <a:lnTo>
                  <a:pt x="3410" y="4956"/>
                </a:lnTo>
                <a:lnTo>
                  <a:pt x="3410" y="4936"/>
                </a:lnTo>
                <a:lnTo>
                  <a:pt x="3410" y="4915"/>
                </a:lnTo>
                <a:lnTo>
                  <a:pt x="3411" y="4893"/>
                </a:lnTo>
                <a:lnTo>
                  <a:pt x="3411" y="4872"/>
                </a:lnTo>
                <a:lnTo>
                  <a:pt x="3412" y="4850"/>
                </a:lnTo>
                <a:lnTo>
                  <a:pt x="3412" y="4829"/>
                </a:lnTo>
                <a:lnTo>
                  <a:pt x="3412" y="4810"/>
                </a:lnTo>
                <a:lnTo>
                  <a:pt x="3413" y="4793"/>
                </a:lnTo>
                <a:lnTo>
                  <a:pt x="3414" y="4763"/>
                </a:lnTo>
                <a:lnTo>
                  <a:pt x="3414" y="4737"/>
                </a:lnTo>
                <a:lnTo>
                  <a:pt x="3415" y="4709"/>
                </a:lnTo>
                <a:lnTo>
                  <a:pt x="3416" y="4680"/>
                </a:lnTo>
                <a:lnTo>
                  <a:pt x="3416" y="4652"/>
                </a:lnTo>
                <a:lnTo>
                  <a:pt x="3417" y="4623"/>
                </a:lnTo>
                <a:lnTo>
                  <a:pt x="3418" y="4596"/>
                </a:lnTo>
                <a:lnTo>
                  <a:pt x="3419" y="4596"/>
                </a:lnTo>
                <a:lnTo>
                  <a:pt x="3420" y="4618"/>
                </a:lnTo>
                <a:lnTo>
                  <a:pt x="3420" y="4649"/>
                </a:lnTo>
                <a:lnTo>
                  <a:pt x="3420" y="4688"/>
                </a:lnTo>
                <a:lnTo>
                  <a:pt x="3421" y="4731"/>
                </a:lnTo>
                <a:lnTo>
                  <a:pt x="3421" y="4775"/>
                </a:lnTo>
                <a:lnTo>
                  <a:pt x="3422" y="4818"/>
                </a:lnTo>
                <a:lnTo>
                  <a:pt x="3422" y="4858"/>
                </a:lnTo>
                <a:lnTo>
                  <a:pt x="3422" y="4893"/>
                </a:lnTo>
                <a:lnTo>
                  <a:pt x="3423" y="4925"/>
                </a:lnTo>
                <a:lnTo>
                  <a:pt x="3423" y="4952"/>
                </a:lnTo>
                <a:lnTo>
                  <a:pt x="3423" y="4975"/>
                </a:lnTo>
                <a:lnTo>
                  <a:pt x="3424" y="4995"/>
                </a:lnTo>
                <a:lnTo>
                  <a:pt x="3424" y="5012"/>
                </a:lnTo>
                <a:lnTo>
                  <a:pt x="3425" y="5040"/>
                </a:lnTo>
                <a:lnTo>
                  <a:pt x="3426" y="5062"/>
                </a:lnTo>
                <a:lnTo>
                  <a:pt x="3426" y="5080"/>
                </a:lnTo>
                <a:lnTo>
                  <a:pt x="3427" y="5093"/>
                </a:lnTo>
                <a:lnTo>
                  <a:pt x="3428" y="5104"/>
                </a:lnTo>
                <a:lnTo>
                  <a:pt x="3428" y="5112"/>
                </a:lnTo>
                <a:lnTo>
                  <a:pt x="3431" y="5112"/>
                </a:lnTo>
                <a:lnTo>
                  <a:pt x="3432" y="5102"/>
                </a:lnTo>
                <a:lnTo>
                  <a:pt x="3433" y="5089"/>
                </a:lnTo>
                <a:lnTo>
                  <a:pt x="3434" y="5072"/>
                </a:lnTo>
                <a:lnTo>
                  <a:pt x="3434" y="5053"/>
                </a:lnTo>
                <a:lnTo>
                  <a:pt x="3435" y="5031"/>
                </a:lnTo>
                <a:lnTo>
                  <a:pt x="3436" y="5020"/>
                </a:lnTo>
                <a:lnTo>
                  <a:pt x="3436" y="4999"/>
                </a:lnTo>
                <a:lnTo>
                  <a:pt x="3437" y="4981"/>
                </a:lnTo>
                <a:lnTo>
                  <a:pt x="3438" y="4966"/>
                </a:lnTo>
                <a:lnTo>
                  <a:pt x="3439" y="4952"/>
                </a:lnTo>
                <a:lnTo>
                  <a:pt x="3439" y="4938"/>
                </a:lnTo>
                <a:lnTo>
                  <a:pt x="3440" y="4924"/>
                </a:lnTo>
                <a:lnTo>
                  <a:pt x="3441" y="4910"/>
                </a:lnTo>
                <a:lnTo>
                  <a:pt x="3441" y="4896"/>
                </a:lnTo>
                <a:lnTo>
                  <a:pt x="3442" y="4884"/>
                </a:lnTo>
                <a:lnTo>
                  <a:pt x="3443" y="4883"/>
                </a:lnTo>
                <a:lnTo>
                  <a:pt x="3444" y="4905"/>
                </a:lnTo>
                <a:lnTo>
                  <a:pt x="3444" y="4923"/>
                </a:lnTo>
                <a:lnTo>
                  <a:pt x="3445" y="4945"/>
                </a:lnTo>
                <a:lnTo>
                  <a:pt x="3445" y="4969"/>
                </a:lnTo>
                <a:lnTo>
                  <a:pt x="3445" y="4993"/>
                </a:lnTo>
                <a:lnTo>
                  <a:pt x="3446" y="5017"/>
                </a:lnTo>
                <a:lnTo>
                  <a:pt x="3446" y="5039"/>
                </a:lnTo>
                <a:lnTo>
                  <a:pt x="3447" y="5058"/>
                </a:lnTo>
                <a:lnTo>
                  <a:pt x="3447" y="5076"/>
                </a:lnTo>
                <a:lnTo>
                  <a:pt x="3448" y="5104"/>
                </a:lnTo>
                <a:lnTo>
                  <a:pt x="3449" y="5126"/>
                </a:lnTo>
                <a:lnTo>
                  <a:pt x="3449" y="5143"/>
                </a:lnTo>
                <a:lnTo>
                  <a:pt x="3450" y="5157"/>
                </a:lnTo>
                <a:lnTo>
                  <a:pt x="3451" y="5169"/>
                </a:lnTo>
                <a:lnTo>
                  <a:pt x="3451" y="5179"/>
                </a:lnTo>
                <a:lnTo>
                  <a:pt x="3452" y="5189"/>
                </a:lnTo>
                <a:lnTo>
                  <a:pt x="3453" y="5204"/>
                </a:lnTo>
                <a:lnTo>
                  <a:pt x="3455" y="5215"/>
                </a:lnTo>
                <a:lnTo>
                  <a:pt x="3457" y="5223"/>
                </a:lnTo>
                <a:lnTo>
                  <a:pt x="3458" y="5228"/>
                </a:lnTo>
                <a:lnTo>
                  <a:pt x="3461" y="5234"/>
                </a:lnTo>
                <a:lnTo>
                  <a:pt x="3464" y="5237"/>
                </a:lnTo>
                <a:lnTo>
                  <a:pt x="3468" y="5240"/>
                </a:lnTo>
                <a:lnTo>
                  <a:pt x="3471" y="5242"/>
                </a:lnTo>
                <a:lnTo>
                  <a:pt x="3476" y="5245"/>
                </a:lnTo>
                <a:lnTo>
                  <a:pt x="3502" y="5245"/>
                </a:lnTo>
                <a:lnTo>
                  <a:pt x="3505" y="5243"/>
                </a:lnTo>
                <a:lnTo>
                  <a:pt x="3518" y="5243"/>
                </a:lnTo>
                <a:lnTo>
                  <a:pt x="3523" y="5240"/>
                </a:lnTo>
                <a:lnTo>
                  <a:pt x="3526" y="5235"/>
                </a:lnTo>
                <a:lnTo>
                  <a:pt x="3529" y="5227"/>
                </a:lnTo>
                <a:lnTo>
                  <a:pt x="3530" y="5222"/>
                </a:lnTo>
                <a:lnTo>
                  <a:pt x="3532" y="5214"/>
                </a:lnTo>
                <a:lnTo>
                  <a:pt x="3533" y="5205"/>
                </a:lnTo>
                <a:lnTo>
                  <a:pt x="3535" y="5193"/>
                </a:lnTo>
                <a:lnTo>
                  <a:pt x="3536" y="5178"/>
                </a:lnTo>
                <a:lnTo>
                  <a:pt x="3537" y="5168"/>
                </a:lnTo>
                <a:lnTo>
                  <a:pt x="3538" y="5157"/>
                </a:lnTo>
                <a:lnTo>
                  <a:pt x="3539" y="5143"/>
                </a:lnTo>
                <a:lnTo>
                  <a:pt x="3539" y="5125"/>
                </a:lnTo>
                <a:lnTo>
                  <a:pt x="3540" y="5102"/>
                </a:lnTo>
                <a:lnTo>
                  <a:pt x="3541" y="5073"/>
                </a:lnTo>
                <a:lnTo>
                  <a:pt x="3541" y="5057"/>
                </a:lnTo>
                <a:lnTo>
                  <a:pt x="3541" y="5038"/>
                </a:lnTo>
                <a:lnTo>
                  <a:pt x="3542" y="5019"/>
                </a:lnTo>
                <a:lnTo>
                  <a:pt x="3542" y="4998"/>
                </a:lnTo>
                <a:lnTo>
                  <a:pt x="3543" y="4975"/>
                </a:lnTo>
                <a:lnTo>
                  <a:pt x="3543" y="4951"/>
                </a:lnTo>
                <a:lnTo>
                  <a:pt x="3543" y="4925"/>
                </a:lnTo>
                <a:lnTo>
                  <a:pt x="3544" y="4899"/>
                </a:lnTo>
                <a:lnTo>
                  <a:pt x="3544" y="4872"/>
                </a:lnTo>
                <a:lnTo>
                  <a:pt x="3544" y="4845"/>
                </a:lnTo>
                <a:lnTo>
                  <a:pt x="3545" y="4818"/>
                </a:lnTo>
                <a:lnTo>
                  <a:pt x="3545" y="4792"/>
                </a:lnTo>
                <a:lnTo>
                  <a:pt x="3545" y="4768"/>
                </a:lnTo>
                <a:lnTo>
                  <a:pt x="3546" y="4745"/>
                </a:lnTo>
                <a:lnTo>
                  <a:pt x="3546" y="4725"/>
                </a:lnTo>
                <a:lnTo>
                  <a:pt x="3547" y="4707"/>
                </a:lnTo>
                <a:lnTo>
                  <a:pt x="3547" y="4690"/>
                </a:lnTo>
                <a:lnTo>
                  <a:pt x="3547" y="4674"/>
                </a:lnTo>
                <a:lnTo>
                  <a:pt x="3548" y="4657"/>
                </a:lnTo>
                <a:lnTo>
                  <a:pt x="3548" y="4639"/>
                </a:lnTo>
                <a:lnTo>
                  <a:pt x="3548" y="4621"/>
                </a:lnTo>
                <a:lnTo>
                  <a:pt x="3549" y="4602"/>
                </a:lnTo>
                <a:lnTo>
                  <a:pt x="3549" y="4583"/>
                </a:lnTo>
                <a:lnTo>
                  <a:pt x="3549" y="4563"/>
                </a:lnTo>
                <a:lnTo>
                  <a:pt x="3550" y="4544"/>
                </a:lnTo>
                <a:lnTo>
                  <a:pt x="3550" y="4524"/>
                </a:lnTo>
                <a:lnTo>
                  <a:pt x="3551" y="4505"/>
                </a:lnTo>
                <a:lnTo>
                  <a:pt x="3551" y="4473"/>
                </a:lnTo>
                <a:lnTo>
                  <a:pt x="3553" y="4477"/>
                </a:lnTo>
                <a:lnTo>
                  <a:pt x="3553" y="4500"/>
                </a:lnTo>
                <a:lnTo>
                  <a:pt x="3553" y="4535"/>
                </a:lnTo>
                <a:lnTo>
                  <a:pt x="3553" y="4579"/>
                </a:lnTo>
                <a:lnTo>
                  <a:pt x="3554" y="4630"/>
                </a:lnTo>
                <a:lnTo>
                  <a:pt x="3554" y="4683"/>
                </a:lnTo>
                <a:lnTo>
                  <a:pt x="3555" y="4735"/>
                </a:lnTo>
                <a:lnTo>
                  <a:pt x="3555" y="4783"/>
                </a:lnTo>
                <a:lnTo>
                  <a:pt x="3555" y="4826"/>
                </a:lnTo>
                <a:lnTo>
                  <a:pt x="3556" y="4863"/>
                </a:lnTo>
                <a:lnTo>
                  <a:pt x="3556" y="4894"/>
                </a:lnTo>
                <a:lnTo>
                  <a:pt x="3557" y="4920"/>
                </a:lnTo>
                <a:lnTo>
                  <a:pt x="3557" y="4942"/>
                </a:lnTo>
                <a:lnTo>
                  <a:pt x="3557" y="4960"/>
                </a:lnTo>
                <a:lnTo>
                  <a:pt x="3558" y="4986"/>
                </a:lnTo>
                <a:lnTo>
                  <a:pt x="3559" y="5004"/>
                </a:lnTo>
                <a:lnTo>
                  <a:pt x="3559" y="5014"/>
                </a:lnTo>
                <a:lnTo>
                  <a:pt x="3561" y="5016"/>
                </a:lnTo>
                <a:lnTo>
                  <a:pt x="3561" y="5006"/>
                </a:lnTo>
                <a:lnTo>
                  <a:pt x="3562" y="4988"/>
                </a:lnTo>
                <a:lnTo>
                  <a:pt x="3563" y="4963"/>
                </a:lnTo>
                <a:lnTo>
                  <a:pt x="3563" y="4948"/>
                </a:lnTo>
                <a:lnTo>
                  <a:pt x="3564" y="4931"/>
                </a:lnTo>
                <a:lnTo>
                  <a:pt x="3564" y="4912"/>
                </a:lnTo>
                <a:lnTo>
                  <a:pt x="3565" y="4892"/>
                </a:lnTo>
                <a:lnTo>
                  <a:pt x="3565" y="4870"/>
                </a:lnTo>
                <a:lnTo>
                  <a:pt x="3565" y="4848"/>
                </a:lnTo>
                <a:lnTo>
                  <a:pt x="3566" y="4826"/>
                </a:lnTo>
                <a:lnTo>
                  <a:pt x="3566" y="4803"/>
                </a:lnTo>
                <a:lnTo>
                  <a:pt x="3566" y="4782"/>
                </a:lnTo>
                <a:lnTo>
                  <a:pt x="3567" y="4762"/>
                </a:lnTo>
                <a:lnTo>
                  <a:pt x="3567" y="4744"/>
                </a:lnTo>
                <a:lnTo>
                  <a:pt x="3567" y="4727"/>
                </a:lnTo>
                <a:lnTo>
                  <a:pt x="3568" y="4697"/>
                </a:lnTo>
                <a:lnTo>
                  <a:pt x="3569" y="4668"/>
                </a:lnTo>
                <a:lnTo>
                  <a:pt x="3570" y="4638"/>
                </a:lnTo>
                <a:lnTo>
                  <a:pt x="3570" y="4607"/>
                </a:lnTo>
                <a:lnTo>
                  <a:pt x="3571" y="4591"/>
                </a:lnTo>
                <a:lnTo>
                  <a:pt x="3571" y="4560"/>
                </a:lnTo>
                <a:lnTo>
                  <a:pt x="3572" y="4532"/>
                </a:lnTo>
                <a:lnTo>
                  <a:pt x="3573" y="4526"/>
                </a:lnTo>
                <a:lnTo>
                  <a:pt x="3574" y="4541"/>
                </a:lnTo>
                <a:lnTo>
                  <a:pt x="3574" y="4567"/>
                </a:lnTo>
                <a:lnTo>
                  <a:pt x="3574" y="4604"/>
                </a:lnTo>
                <a:lnTo>
                  <a:pt x="3575" y="4647"/>
                </a:lnTo>
                <a:lnTo>
                  <a:pt x="3575" y="4696"/>
                </a:lnTo>
                <a:lnTo>
                  <a:pt x="3576" y="4746"/>
                </a:lnTo>
                <a:lnTo>
                  <a:pt x="3576" y="4795"/>
                </a:lnTo>
                <a:lnTo>
                  <a:pt x="3576" y="4841"/>
                </a:lnTo>
                <a:lnTo>
                  <a:pt x="3577" y="4882"/>
                </a:lnTo>
                <a:lnTo>
                  <a:pt x="3577" y="4919"/>
                </a:lnTo>
                <a:lnTo>
                  <a:pt x="3577" y="4950"/>
                </a:lnTo>
                <a:lnTo>
                  <a:pt x="3578" y="4978"/>
                </a:lnTo>
                <a:lnTo>
                  <a:pt x="3578" y="5001"/>
                </a:lnTo>
                <a:lnTo>
                  <a:pt x="3579" y="5021"/>
                </a:lnTo>
                <a:lnTo>
                  <a:pt x="3579" y="5039"/>
                </a:lnTo>
                <a:lnTo>
                  <a:pt x="3580" y="5068"/>
                </a:lnTo>
                <a:lnTo>
                  <a:pt x="3580" y="5092"/>
                </a:lnTo>
                <a:lnTo>
                  <a:pt x="3581" y="5111"/>
                </a:lnTo>
                <a:lnTo>
                  <a:pt x="3582" y="5127"/>
                </a:lnTo>
                <a:lnTo>
                  <a:pt x="3583" y="5141"/>
                </a:lnTo>
                <a:lnTo>
                  <a:pt x="3583" y="5153"/>
                </a:lnTo>
                <a:lnTo>
                  <a:pt x="3584" y="5162"/>
                </a:lnTo>
                <a:lnTo>
                  <a:pt x="3585" y="5169"/>
                </a:lnTo>
                <a:lnTo>
                  <a:pt x="3586" y="5178"/>
                </a:lnTo>
                <a:lnTo>
                  <a:pt x="3589" y="5178"/>
                </a:lnTo>
                <a:lnTo>
                  <a:pt x="3591" y="5172"/>
                </a:lnTo>
                <a:lnTo>
                  <a:pt x="3592" y="5162"/>
                </a:lnTo>
                <a:lnTo>
                  <a:pt x="3594" y="5149"/>
                </a:lnTo>
                <a:lnTo>
                  <a:pt x="3594" y="5141"/>
                </a:lnTo>
                <a:lnTo>
                  <a:pt x="3595" y="5132"/>
                </a:lnTo>
                <a:lnTo>
                  <a:pt x="3596" y="5120"/>
                </a:lnTo>
                <a:lnTo>
                  <a:pt x="3596" y="5106"/>
                </a:lnTo>
                <a:lnTo>
                  <a:pt x="3597" y="5088"/>
                </a:lnTo>
                <a:lnTo>
                  <a:pt x="3598" y="5064"/>
                </a:lnTo>
                <a:lnTo>
                  <a:pt x="3599" y="5034"/>
                </a:lnTo>
                <a:lnTo>
                  <a:pt x="3599" y="5016"/>
                </a:lnTo>
                <a:lnTo>
                  <a:pt x="3600" y="4997"/>
                </a:lnTo>
                <a:lnTo>
                  <a:pt x="3600" y="4975"/>
                </a:lnTo>
                <a:lnTo>
                  <a:pt x="3600" y="4951"/>
                </a:lnTo>
                <a:lnTo>
                  <a:pt x="3600" y="4925"/>
                </a:lnTo>
                <a:lnTo>
                  <a:pt x="3601" y="4898"/>
                </a:lnTo>
                <a:lnTo>
                  <a:pt x="3601" y="4868"/>
                </a:lnTo>
                <a:lnTo>
                  <a:pt x="3602" y="4837"/>
                </a:lnTo>
                <a:lnTo>
                  <a:pt x="3602" y="4805"/>
                </a:lnTo>
                <a:lnTo>
                  <a:pt x="3602" y="4771"/>
                </a:lnTo>
                <a:lnTo>
                  <a:pt x="3603" y="4737"/>
                </a:lnTo>
                <a:lnTo>
                  <a:pt x="3603" y="4703"/>
                </a:lnTo>
                <a:lnTo>
                  <a:pt x="3604" y="4670"/>
                </a:lnTo>
                <a:lnTo>
                  <a:pt x="3604" y="4639"/>
                </a:lnTo>
                <a:lnTo>
                  <a:pt x="3604" y="4610"/>
                </a:lnTo>
                <a:lnTo>
                  <a:pt x="3605" y="4584"/>
                </a:lnTo>
                <a:lnTo>
                  <a:pt x="3605" y="4560"/>
                </a:lnTo>
                <a:lnTo>
                  <a:pt x="3605" y="4538"/>
                </a:lnTo>
                <a:lnTo>
                  <a:pt x="3606" y="4517"/>
                </a:lnTo>
                <a:lnTo>
                  <a:pt x="3606" y="4496"/>
                </a:lnTo>
                <a:lnTo>
                  <a:pt x="3606" y="4474"/>
                </a:lnTo>
                <a:lnTo>
                  <a:pt x="3607" y="4451"/>
                </a:lnTo>
                <a:lnTo>
                  <a:pt x="3607" y="4428"/>
                </a:lnTo>
                <a:lnTo>
                  <a:pt x="3608" y="4404"/>
                </a:lnTo>
                <a:lnTo>
                  <a:pt x="3608" y="4380"/>
                </a:lnTo>
                <a:lnTo>
                  <a:pt x="3608" y="4356"/>
                </a:lnTo>
                <a:lnTo>
                  <a:pt x="3609" y="4332"/>
                </a:lnTo>
                <a:lnTo>
                  <a:pt x="3609" y="4308"/>
                </a:lnTo>
                <a:lnTo>
                  <a:pt x="3609" y="4286"/>
                </a:lnTo>
                <a:lnTo>
                  <a:pt x="3610" y="4268"/>
                </a:lnTo>
                <a:lnTo>
                  <a:pt x="3611" y="4262"/>
                </a:lnTo>
                <a:lnTo>
                  <a:pt x="3611" y="4286"/>
                </a:lnTo>
                <a:lnTo>
                  <a:pt x="3612" y="4325"/>
                </a:lnTo>
                <a:lnTo>
                  <a:pt x="3612" y="4376"/>
                </a:lnTo>
                <a:lnTo>
                  <a:pt x="3612" y="4437"/>
                </a:lnTo>
                <a:lnTo>
                  <a:pt x="3613" y="4502"/>
                </a:lnTo>
                <a:lnTo>
                  <a:pt x="3613" y="4568"/>
                </a:lnTo>
                <a:lnTo>
                  <a:pt x="3613" y="4630"/>
                </a:lnTo>
                <a:lnTo>
                  <a:pt x="3614" y="4686"/>
                </a:lnTo>
                <a:lnTo>
                  <a:pt x="3614" y="4735"/>
                </a:lnTo>
                <a:lnTo>
                  <a:pt x="3614" y="4778"/>
                </a:lnTo>
                <a:lnTo>
                  <a:pt x="3615" y="4813"/>
                </a:lnTo>
                <a:lnTo>
                  <a:pt x="3615" y="4843"/>
                </a:lnTo>
                <a:lnTo>
                  <a:pt x="3616" y="4867"/>
                </a:lnTo>
                <a:lnTo>
                  <a:pt x="3616" y="4887"/>
                </a:lnTo>
                <a:lnTo>
                  <a:pt x="3617" y="4917"/>
                </a:lnTo>
                <a:lnTo>
                  <a:pt x="3618" y="4937"/>
                </a:lnTo>
                <a:lnTo>
                  <a:pt x="3618" y="4949"/>
                </a:lnTo>
                <a:lnTo>
                  <a:pt x="3620" y="4938"/>
                </a:lnTo>
                <a:lnTo>
                  <a:pt x="3621" y="4917"/>
                </a:lnTo>
                <a:lnTo>
                  <a:pt x="3622" y="4886"/>
                </a:lnTo>
                <a:lnTo>
                  <a:pt x="3622" y="4867"/>
                </a:lnTo>
                <a:lnTo>
                  <a:pt x="3622" y="4845"/>
                </a:lnTo>
                <a:lnTo>
                  <a:pt x="3623" y="4821"/>
                </a:lnTo>
                <a:lnTo>
                  <a:pt x="3623" y="4795"/>
                </a:lnTo>
                <a:lnTo>
                  <a:pt x="3623" y="4767"/>
                </a:lnTo>
                <a:lnTo>
                  <a:pt x="3624" y="4738"/>
                </a:lnTo>
                <a:lnTo>
                  <a:pt x="3624" y="4709"/>
                </a:lnTo>
                <a:lnTo>
                  <a:pt x="3624" y="4679"/>
                </a:lnTo>
                <a:lnTo>
                  <a:pt x="3625" y="4650"/>
                </a:lnTo>
                <a:lnTo>
                  <a:pt x="3625" y="4622"/>
                </a:lnTo>
                <a:lnTo>
                  <a:pt x="3626" y="4598"/>
                </a:lnTo>
                <a:lnTo>
                  <a:pt x="3626" y="4575"/>
                </a:lnTo>
                <a:lnTo>
                  <a:pt x="3626" y="4555"/>
                </a:lnTo>
                <a:lnTo>
                  <a:pt x="3627" y="4536"/>
                </a:lnTo>
                <a:lnTo>
                  <a:pt x="3627" y="4518"/>
                </a:lnTo>
                <a:lnTo>
                  <a:pt x="3627" y="4499"/>
                </a:lnTo>
                <a:lnTo>
                  <a:pt x="3628" y="4480"/>
                </a:lnTo>
                <a:lnTo>
                  <a:pt x="3628" y="4460"/>
                </a:lnTo>
                <a:lnTo>
                  <a:pt x="3629" y="4440"/>
                </a:lnTo>
                <a:lnTo>
                  <a:pt x="3629" y="4419"/>
                </a:lnTo>
                <a:lnTo>
                  <a:pt x="3629" y="4398"/>
                </a:lnTo>
                <a:lnTo>
                  <a:pt x="3630" y="4378"/>
                </a:lnTo>
                <a:lnTo>
                  <a:pt x="3630" y="4357"/>
                </a:lnTo>
                <a:lnTo>
                  <a:pt x="3630" y="4336"/>
                </a:lnTo>
                <a:lnTo>
                  <a:pt x="3631" y="4317"/>
                </a:lnTo>
                <a:lnTo>
                  <a:pt x="3631" y="4302"/>
                </a:lnTo>
                <a:lnTo>
                  <a:pt x="3632" y="4311"/>
                </a:lnTo>
                <a:lnTo>
                  <a:pt x="3633" y="4341"/>
                </a:lnTo>
                <a:lnTo>
                  <a:pt x="3633" y="4385"/>
                </a:lnTo>
                <a:lnTo>
                  <a:pt x="3633" y="4441"/>
                </a:lnTo>
                <a:lnTo>
                  <a:pt x="3634" y="4506"/>
                </a:lnTo>
                <a:lnTo>
                  <a:pt x="3634" y="4574"/>
                </a:lnTo>
                <a:lnTo>
                  <a:pt x="3635" y="4641"/>
                </a:lnTo>
                <a:lnTo>
                  <a:pt x="3635" y="4705"/>
                </a:lnTo>
                <a:lnTo>
                  <a:pt x="3635" y="4764"/>
                </a:lnTo>
                <a:lnTo>
                  <a:pt x="3635" y="4815"/>
                </a:lnTo>
                <a:lnTo>
                  <a:pt x="3636" y="4860"/>
                </a:lnTo>
                <a:lnTo>
                  <a:pt x="3636" y="4899"/>
                </a:lnTo>
                <a:lnTo>
                  <a:pt x="3637" y="4932"/>
                </a:lnTo>
                <a:lnTo>
                  <a:pt x="3637" y="4961"/>
                </a:lnTo>
                <a:lnTo>
                  <a:pt x="3637" y="4986"/>
                </a:lnTo>
                <a:lnTo>
                  <a:pt x="3638" y="5008"/>
                </a:lnTo>
                <a:lnTo>
                  <a:pt x="3638" y="5027"/>
                </a:lnTo>
                <a:lnTo>
                  <a:pt x="3639" y="5045"/>
                </a:lnTo>
                <a:lnTo>
                  <a:pt x="3639" y="5060"/>
                </a:lnTo>
                <a:lnTo>
                  <a:pt x="3639" y="5088"/>
                </a:lnTo>
                <a:lnTo>
                  <a:pt x="3640" y="5112"/>
                </a:lnTo>
                <a:lnTo>
                  <a:pt x="3641" y="5133"/>
                </a:lnTo>
                <a:lnTo>
                  <a:pt x="3642" y="5151"/>
                </a:lnTo>
                <a:lnTo>
                  <a:pt x="3643" y="5166"/>
                </a:lnTo>
                <a:lnTo>
                  <a:pt x="3643" y="5178"/>
                </a:lnTo>
                <a:lnTo>
                  <a:pt x="3644" y="5189"/>
                </a:lnTo>
                <a:lnTo>
                  <a:pt x="3645" y="5205"/>
                </a:lnTo>
                <a:lnTo>
                  <a:pt x="3647" y="5215"/>
                </a:lnTo>
                <a:lnTo>
                  <a:pt x="3648" y="5221"/>
                </a:lnTo>
                <a:lnTo>
                  <a:pt x="3650" y="5226"/>
                </a:lnTo>
                <a:lnTo>
                  <a:pt x="3653" y="5233"/>
                </a:lnTo>
                <a:lnTo>
                  <a:pt x="3656" y="5237"/>
                </a:lnTo>
                <a:lnTo>
                  <a:pt x="3659" y="5240"/>
                </a:lnTo>
                <a:lnTo>
                  <a:pt x="3661" y="5242"/>
                </a:lnTo>
                <a:lnTo>
                  <a:pt x="3665" y="5245"/>
                </a:lnTo>
                <a:lnTo>
                  <a:pt x="3669" y="5247"/>
                </a:lnTo>
                <a:lnTo>
                  <a:pt x="3674" y="5249"/>
                </a:lnTo>
                <a:lnTo>
                  <a:pt x="3691" y="5249"/>
                </a:lnTo>
                <a:lnTo>
                  <a:pt x="3693" y="5251"/>
                </a:lnTo>
                <a:lnTo>
                  <a:pt x="3699" y="5254"/>
                </a:lnTo>
                <a:lnTo>
                  <a:pt x="3703" y="5256"/>
                </a:lnTo>
                <a:lnTo>
                  <a:pt x="3710" y="5258"/>
                </a:lnTo>
                <a:lnTo>
                  <a:pt x="3724" y="5259"/>
                </a:lnTo>
                <a:lnTo>
                  <a:pt x="3727" y="5258"/>
                </a:lnTo>
                <a:lnTo>
                  <a:pt x="3733" y="5255"/>
                </a:lnTo>
                <a:lnTo>
                  <a:pt x="3739" y="5254"/>
                </a:lnTo>
                <a:lnTo>
                  <a:pt x="3743" y="5257"/>
                </a:lnTo>
                <a:lnTo>
                  <a:pt x="3752" y="5256"/>
                </a:lnTo>
                <a:lnTo>
                  <a:pt x="3764" y="5256"/>
                </a:lnTo>
                <a:lnTo>
                  <a:pt x="3767" y="5257"/>
                </a:lnTo>
                <a:lnTo>
                  <a:pt x="3782" y="5257"/>
                </a:lnTo>
                <a:lnTo>
                  <a:pt x="3787" y="5255"/>
                </a:lnTo>
                <a:lnTo>
                  <a:pt x="3802" y="5254"/>
                </a:lnTo>
                <a:lnTo>
                  <a:pt x="3808" y="5256"/>
                </a:lnTo>
                <a:lnTo>
                  <a:pt x="3830" y="5255"/>
                </a:lnTo>
                <a:lnTo>
                  <a:pt x="3837" y="5257"/>
                </a:lnTo>
                <a:lnTo>
                  <a:pt x="3847" y="5260"/>
                </a:lnTo>
                <a:lnTo>
                  <a:pt x="3859" y="5259"/>
                </a:lnTo>
                <a:lnTo>
                  <a:pt x="3869" y="5257"/>
                </a:lnTo>
                <a:lnTo>
                  <a:pt x="3883" y="5257"/>
                </a:lnTo>
                <a:lnTo>
                  <a:pt x="3887" y="5258"/>
                </a:lnTo>
                <a:lnTo>
                  <a:pt x="3927" y="5259"/>
                </a:lnTo>
                <a:lnTo>
                  <a:pt x="3933" y="5257"/>
                </a:lnTo>
                <a:lnTo>
                  <a:pt x="3939" y="5254"/>
                </a:lnTo>
                <a:lnTo>
                  <a:pt x="3957" y="5255"/>
                </a:lnTo>
                <a:lnTo>
                  <a:pt x="3962" y="5254"/>
                </a:lnTo>
                <a:lnTo>
                  <a:pt x="3967" y="5252"/>
                </a:lnTo>
                <a:lnTo>
                  <a:pt x="3973" y="5249"/>
                </a:lnTo>
                <a:lnTo>
                  <a:pt x="3976" y="5247"/>
                </a:lnTo>
                <a:lnTo>
                  <a:pt x="3979" y="5242"/>
                </a:lnTo>
                <a:lnTo>
                  <a:pt x="3980" y="5238"/>
                </a:lnTo>
                <a:lnTo>
                  <a:pt x="3982" y="5233"/>
                </a:lnTo>
                <a:lnTo>
                  <a:pt x="3983" y="5226"/>
                </a:lnTo>
                <a:lnTo>
                  <a:pt x="3985" y="5217"/>
                </a:lnTo>
                <a:lnTo>
                  <a:pt x="3986" y="5206"/>
                </a:lnTo>
                <a:lnTo>
                  <a:pt x="3988" y="5190"/>
                </a:lnTo>
                <a:lnTo>
                  <a:pt x="3988" y="5181"/>
                </a:lnTo>
                <a:lnTo>
                  <a:pt x="3989" y="5169"/>
                </a:lnTo>
                <a:lnTo>
                  <a:pt x="3990" y="5155"/>
                </a:lnTo>
                <a:lnTo>
                  <a:pt x="3990" y="5138"/>
                </a:lnTo>
                <a:lnTo>
                  <a:pt x="3991" y="5116"/>
                </a:lnTo>
                <a:lnTo>
                  <a:pt x="3992" y="5088"/>
                </a:lnTo>
                <a:lnTo>
                  <a:pt x="3992" y="5072"/>
                </a:lnTo>
                <a:lnTo>
                  <a:pt x="3993" y="5054"/>
                </a:lnTo>
                <a:lnTo>
                  <a:pt x="3993" y="5034"/>
                </a:lnTo>
                <a:lnTo>
                  <a:pt x="3994" y="5012"/>
                </a:lnTo>
                <a:lnTo>
                  <a:pt x="3994" y="4989"/>
                </a:lnTo>
                <a:lnTo>
                  <a:pt x="3994" y="4963"/>
                </a:lnTo>
                <a:lnTo>
                  <a:pt x="3995" y="4936"/>
                </a:lnTo>
                <a:lnTo>
                  <a:pt x="3995" y="4908"/>
                </a:lnTo>
                <a:lnTo>
                  <a:pt x="3995" y="4878"/>
                </a:lnTo>
                <a:lnTo>
                  <a:pt x="3996" y="4847"/>
                </a:lnTo>
                <a:lnTo>
                  <a:pt x="3996" y="4815"/>
                </a:lnTo>
                <a:lnTo>
                  <a:pt x="3996" y="4784"/>
                </a:lnTo>
                <a:lnTo>
                  <a:pt x="3997" y="4753"/>
                </a:lnTo>
                <a:lnTo>
                  <a:pt x="3997" y="4723"/>
                </a:lnTo>
                <a:lnTo>
                  <a:pt x="3998" y="4694"/>
                </a:lnTo>
                <a:lnTo>
                  <a:pt x="3998" y="4667"/>
                </a:lnTo>
                <a:lnTo>
                  <a:pt x="3998" y="4640"/>
                </a:lnTo>
                <a:lnTo>
                  <a:pt x="3999" y="4614"/>
                </a:lnTo>
                <a:lnTo>
                  <a:pt x="3999" y="4589"/>
                </a:lnTo>
                <a:lnTo>
                  <a:pt x="3999" y="4565"/>
                </a:lnTo>
                <a:lnTo>
                  <a:pt x="4000" y="4542"/>
                </a:lnTo>
                <a:lnTo>
                  <a:pt x="4000" y="4520"/>
                </a:lnTo>
                <a:lnTo>
                  <a:pt x="4000" y="4498"/>
                </a:lnTo>
                <a:lnTo>
                  <a:pt x="4001" y="4477"/>
                </a:lnTo>
                <a:lnTo>
                  <a:pt x="4001" y="4454"/>
                </a:lnTo>
                <a:lnTo>
                  <a:pt x="4002" y="4432"/>
                </a:lnTo>
                <a:lnTo>
                  <a:pt x="4002" y="4409"/>
                </a:lnTo>
                <a:lnTo>
                  <a:pt x="4002" y="4387"/>
                </a:lnTo>
                <a:lnTo>
                  <a:pt x="4003" y="4368"/>
                </a:lnTo>
                <a:lnTo>
                  <a:pt x="4003" y="4353"/>
                </a:lnTo>
                <a:lnTo>
                  <a:pt x="4004" y="4357"/>
                </a:lnTo>
                <a:lnTo>
                  <a:pt x="4004" y="4375"/>
                </a:lnTo>
                <a:lnTo>
                  <a:pt x="4005" y="4401"/>
                </a:lnTo>
                <a:lnTo>
                  <a:pt x="4005" y="4434"/>
                </a:lnTo>
                <a:lnTo>
                  <a:pt x="4006" y="4474"/>
                </a:lnTo>
                <a:lnTo>
                  <a:pt x="4006" y="4520"/>
                </a:lnTo>
                <a:lnTo>
                  <a:pt x="4006" y="4572"/>
                </a:lnTo>
                <a:lnTo>
                  <a:pt x="4007" y="4626"/>
                </a:lnTo>
                <a:lnTo>
                  <a:pt x="4007" y="4682"/>
                </a:lnTo>
                <a:lnTo>
                  <a:pt x="4008" y="4737"/>
                </a:lnTo>
                <a:lnTo>
                  <a:pt x="4008" y="4789"/>
                </a:lnTo>
                <a:lnTo>
                  <a:pt x="4008" y="4836"/>
                </a:lnTo>
                <a:lnTo>
                  <a:pt x="4008" y="4879"/>
                </a:lnTo>
                <a:lnTo>
                  <a:pt x="4009" y="4916"/>
                </a:lnTo>
                <a:lnTo>
                  <a:pt x="4009" y="4948"/>
                </a:lnTo>
                <a:lnTo>
                  <a:pt x="4010" y="4976"/>
                </a:lnTo>
                <a:lnTo>
                  <a:pt x="4010" y="5000"/>
                </a:lnTo>
                <a:lnTo>
                  <a:pt x="4010" y="5021"/>
                </a:lnTo>
                <a:lnTo>
                  <a:pt x="4011" y="5039"/>
                </a:lnTo>
                <a:lnTo>
                  <a:pt x="4012" y="5071"/>
                </a:lnTo>
                <a:lnTo>
                  <a:pt x="4012" y="5096"/>
                </a:lnTo>
                <a:lnTo>
                  <a:pt x="4013" y="5117"/>
                </a:lnTo>
                <a:lnTo>
                  <a:pt x="4014" y="5135"/>
                </a:lnTo>
                <a:lnTo>
                  <a:pt x="4014" y="5150"/>
                </a:lnTo>
                <a:lnTo>
                  <a:pt x="4015" y="5162"/>
                </a:lnTo>
                <a:lnTo>
                  <a:pt x="4016" y="5172"/>
                </a:lnTo>
                <a:lnTo>
                  <a:pt x="4017" y="5187"/>
                </a:lnTo>
                <a:lnTo>
                  <a:pt x="4019" y="5196"/>
                </a:lnTo>
                <a:lnTo>
                  <a:pt x="4020" y="5201"/>
                </a:lnTo>
                <a:lnTo>
                  <a:pt x="4023" y="5208"/>
                </a:lnTo>
                <a:lnTo>
                  <a:pt x="4026" y="5212"/>
                </a:lnTo>
                <a:lnTo>
                  <a:pt x="4030" y="5217"/>
                </a:lnTo>
                <a:lnTo>
                  <a:pt x="4035" y="5217"/>
                </a:lnTo>
                <a:lnTo>
                  <a:pt x="4038" y="5211"/>
                </a:lnTo>
                <a:lnTo>
                  <a:pt x="4040" y="5205"/>
                </a:lnTo>
                <a:lnTo>
                  <a:pt x="4041" y="5197"/>
                </a:lnTo>
                <a:lnTo>
                  <a:pt x="4043" y="5187"/>
                </a:lnTo>
                <a:lnTo>
                  <a:pt x="4044" y="5174"/>
                </a:lnTo>
                <a:lnTo>
                  <a:pt x="4045" y="5166"/>
                </a:lnTo>
                <a:lnTo>
                  <a:pt x="4046" y="5156"/>
                </a:lnTo>
                <a:lnTo>
                  <a:pt x="4047" y="5145"/>
                </a:lnTo>
                <a:lnTo>
                  <a:pt x="4047" y="5132"/>
                </a:lnTo>
                <a:lnTo>
                  <a:pt x="4048" y="5116"/>
                </a:lnTo>
                <a:lnTo>
                  <a:pt x="4049" y="5098"/>
                </a:lnTo>
                <a:lnTo>
                  <a:pt x="4049" y="5075"/>
                </a:lnTo>
                <a:lnTo>
                  <a:pt x="4050" y="5047"/>
                </a:lnTo>
                <a:lnTo>
                  <a:pt x="4051" y="5030"/>
                </a:lnTo>
                <a:lnTo>
                  <a:pt x="4051" y="5012"/>
                </a:lnTo>
                <a:lnTo>
                  <a:pt x="4051" y="4991"/>
                </a:lnTo>
                <a:lnTo>
                  <a:pt x="4051" y="4968"/>
                </a:lnTo>
                <a:lnTo>
                  <a:pt x="4052" y="4942"/>
                </a:lnTo>
                <a:lnTo>
                  <a:pt x="4052" y="4914"/>
                </a:lnTo>
                <a:lnTo>
                  <a:pt x="4053" y="4883"/>
                </a:lnTo>
                <a:lnTo>
                  <a:pt x="4053" y="4849"/>
                </a:lnTo>
                <a:lnTo>
                  <a:pt x="4053" y="4812"/>
                </a:lnTo>
                <a:lnTo>
                  <a:pt x="4054" y="4773"/>
                </a:lnTo>
                <a:lnTo>
                  <a:pt x="4054" y="4731"/>
                </a:lnTo>
                <a:lnTo>
                  <a:pt x="4055" y="4686"/>
                </a:lnTo>
                <a:lnTo>
                  <a:pt x="4055" y="4640"/>
                </a:lnTo>
                <a:lnTo>
                  <a:pt x="4055" y="4592"/>
                </a:lnTo>
                <a:lnTo>
                  <a:pt x="4055" y="4542"/>
                </a:lnTo>
                <a:lnTo>
                  <a:pt x="4056" y="4492"/>
                </a:lnTo>
                <a:lnTo>
                  <a:pt x="4056" y="4442"/>
                </a:lnTo>
                <a:lnTo>
                  <a:pt x="4057" y="4391"/>
                </a:lnTo>
                <a:lnTo>
                  <a:pt x="4057" y="4339"/>
                </a:lnTo>
                <a:lnTo>
                  <a:pt x="4057" y="4289"/>
                </a:lnTo>
                <a:lnTo>
                  <a:pt x="4058" y="4241"/>
                </a:lnTo>
                <a:lnTo>
                  <a:pt x="4058" y="4194"/>
                </a:lnTo>
                <a:lnTo>
                  <a:pt x="4059" y="4150"/>
                </a:lnTo>
                <a:lnTo>
                  <a:pt x="4059" y="4107"/>
                </a:lnTo>
                <a:lnTo>
                  <a:pt x="4059" y="4066"/>
                </a:lnTo>
                <a:lnTo>
                  <a:pt x="4060" y="4024"/>
                </a:lnTo>
                <a:lnTo>
                  <a:pt x="4060" y="3983"/>
                </a:lnTo>
                <a:lnTo>
                  <a:pt x="4060" y="3942"/>
                </a:lnTo>
                <a:lnTo>
                  <a:pt x="4061" y="3903"/>
                </a:lnTo>
                <a:lnTo>
                  <a:pt x="4061" y="3866"/>
                </a:lnTo>
                <a:lnTo>
                  <a:pt x="4061" y="3833"/>
                </a:lnTo>
                <a:lnTo>
                  <a:pt x="4062" y="3805"/>
                </a:lnTo>
                <a:lnTo>
                  <a:pt x="4062" y="3781"/>
                </a:lnTo>
                <a:lnTo>
                  <a:pt x="4063" y="3764"/>
                </a:lnTo>
                <a:lnTo>
                  <a:pt x="4064" y="3758"/>
                </a:lnTo>
                <a:lnTo>
                  <a:pt x="4064" y="3782"/>
                </a:lnTo>
                <a:lnTo>
                  <a:pt x="4065" y="3820"/>
                </a:lnTo>
                <a:lnTo>
                  <a:pt x="4065" y="3872"/>
                </a:lnTo>
                <a:lnTo>
                  <a:pt x="4066" y="3935"/>
                </a:lnTo>
                <a:lnTo>
                  <a:pt x="4066" y="4006"/>
                </a:lnTo>
                <a:lnTo>
                  <a:pt x="4066" y="4082"/>
                </a:lnTo>
                <a:lnTo>
                  <a:pt x="4067" y="4161"/>
                </a:lnTo>
                <a:lnTo>
                  <a:pt x="4067" y="4241"/>
                </a:lnTo>
                <a:lnTo>
                  <a:pt x="4067" y="4321"/>
                </a:lnTo>
                <a:lnTo>
                  <a:pt x="4068" y="4400"/>
                </a:lnTo>
                <a:lnTo>
                  <a:pt x="4068" y="4477"/>
                </a:lnTo>
                <a:lnTo>
                  <a:pt x="4068" y="4551"/>
                </a:lnTo>
                <a:lnTo>
                  <a:pt x="4069" y="4620"/>
                </a:lnTo>
                <a:lnTo>
                  <a:pt x="4069" y="4682"/>
                </a:lnTo>
                <a:lnTo>
                  <a:pt x="4070" y="4738"/>
                </a:lnTo>
                <a:lnTo>
                  <a:pt x="4070" y="4787"/>
                </a:lnTo>
                <a:lnTo>
                  <a:pt x="4070" y="4831"/>
                </a:lnTo>
                <a:lnTo>
                  <a:pt x="4071" y="4869"/>
                </a:lnTo>
                <a:lnTo>
                  <a:pt x="4071" y="4902"/>
                </a:lnTo>
                <a:lnTo>
                  <a:pt x="4072" y="4931"/>
                </a:lnTo>
                <a:lnTo>
                  <a:pt x="4072" y="4957"/>
                </a:lnTo>
                <a:lnTo>
                  <a:pt x="4072" y="4981"/>
                </a:lnTo>
                <a:lnTo>
                  <a:pt x="4073" y="5002"/>
                </a:lnTo>
                <a:lnTo>
                  <a:pt x="4073" y="5021"/>
                </a:lnTo>
                <a:lnTo>
                  <a:pt x="4073" y="5038"/>
                </a:lnTo>
                <a:lnTo>
                  <a:pt x="4074" y="5068"/>
                </a:lnTo>
                <a:lnTo>
                  <a:pt x="4075" y="5094"/>
                </a:lnTo>
                <a:lnTo>
                  <a:pt x="4076" y="5115"/>
                </a:lnTo>
                <a:lnTo>
                  <a:pt x="4076" y="5133"/>
                </a:lnTo>
                <a:lnTo>
                  <a:pt x="4077" y="5148"/>
                </a:lnTo>
                <a:lnTo>
                  <a:pt x="4078" y="5160"/>
                </a:lnTo>
                <a:lnTo>
                  <a:pt x="4078" y="5169"/>
                </a:lnTo>
                <a:lnTo>
                  <a:pt x="4080" y="5184"/>
                </a:lnTo>
                <a:lnTo>
                  <a:pt x="4081" y="5194"/>
                </a:lnTo>
                <a:lnTo>
                  <a:pt x="4083" y="5203"/>
                </a:lnTo>
                <a:lnTo>
                  <a:pt x="4084" y="5210"/>
                </a:lnTo>
                <a:lnTo>
                  <a:pt x="4086" y="5216"/>
                </a:lnTo>
                <a:lnTo>
                  <a:pt x="4087" y="5220"/>
                </a:lnTo>
                <a:lnTo>
                  <a:pt x="4090" y="5225"/>
                </a:lnTo>
                <a:lnTo>
                  <a:pt x="4093" y="5228"/>
                </a:lnTo>
                <a:lnTo>
                  <a:pt x="4099" y="5228"/>
                </a:lnTo>
                <a:lnTo>
                  <a:pt x="4102" y="5223"/>
                </a:lnTo>
                <a:lnTo>
                  <a:pt x="4103" y="5218"/>
                </a:lnTo>
                <a:lnTo>
                  <a:pt x="4104" y="5212"/>
                </a:lnTo>
                <a:lnTo>
                  <a:pt x="4106" y="5204"/>
                </a:lnTo>
                <a:lnTo>
                  <a:pt x="4107" y="5193"/>
                </a:lnTo>
                <a:lnTo>
                  <a:pt x="4108" y="5185"/>
                </a:lnTo>
                <a:lnTo>
                  <a:pt x="4109" y="5176"/>
                </a:lnTo>
                <a:lnTo>
                  <a:pt x="4110" y="5166"/>
                </a:lnTo>
                <a:lnTo>
                  <a:pt x="4110" y="5152"/>
                </a:lnTo>
                <a:lnTo>
                  <a:pt x="4111" y="5135"/>
                </a:lnTo>
                <a:lnTo>
                  <a:pt x="4112" y="5114"/>
                </a:lnTo>
                <a:lnTo>
                  <a:pt x="4113" y="5087"/>
                </a:lnTo>
                <a:lnTo>
                  <a:pt x="4113" y="5055"/>
                </a:lnTo>
                <a:lnTo>
                  <a:pt x="4114" y="5037"/>
                </a:lnTo>
                <a:lnTo>
                  <a:pt x="4114" y="5018"/>
                </a:lnTo>
                <a:lnTo>
                  <a:pt x="4114" y="4998"/>
                </a:lnTo>
                <a:lnTo>
                  <a:pt x="4115" y="4976"/>
                </a:lnTo>
                <a:lnTo>
                  <a:pt x="4115" y="4953"/>
                </a:lnTo>
                <a:lnTo>
                  <a:pt x="4116" y="4930"/>
                </a:lnTo>
                <a:lnTo>
                  <a:pt x="4116" y="4907"/>
                </a:lnTo>
                <a:lnTo>
                  <a:pt x="4116" y="4884"/>
                </a:lnTo>
                <a:lnTo>
                  <a:pt x="4117" y="4861"/>
                </a:lnTo>
                <a:lnTo>
                  <a:pt x="4117" y="4839"/>
                </a:lnTo>
                <a:lnTo>
                  <a:pt x="4117" y="4818"/>
                </a:lnTo>
                <a:lnTo>
                  <a:pt x="4118" y="4797"/>
                </a:lnTo>
                <a:lnTo>
                  <a:pt x="4118" y="4778"/>
                </a:lnTo>
                <a:lnTo>
                  <a:pt x="4119" y="4759"/>
                </a:lnTo>
                <a:lnTo>
                  <a:pt x="4119" y="4741"/>
                </a:lnTo>
                <a:lnTo>
                  <a:pt x="4119" y="4723"/>
                </a:lnTo>
                <a:lnTo>
                  <a:pt x="4120" y="4692"/>
                </a:lnTo>
                <a:lnTo>
                  <a:pt x="4121" y="4661"/>
                </a:lnTo>
                <a:lnTo>
                  <a:pt x="4121" y="4645"/>
                </a:lnTo>
                <a:lnTo>
                  <a:pt x="4121" y="4629"/>
                </a:lnTo>
                <a:lnTo>
                  <a:pt x="4122" y="4613"/>
                </a:lnTo>
                <a:lnTo>
                  <a:pt x="4123" y="4586"/>
                </a:lnTo>
                <a:lnTo>
                  <a:pt x="4124" y="4587"/>
                </a:lnTo>
                <a:lnTo>
                  <a:pt x="4125" y="4603"/>
                </a:lnTo>
                <a:lnTo>
                  <a:pt x="4125" y="4624"/>
                </a:lnTo>
                <a:lnTo>
                  <a:pt x="4125" y="4651"/>
                </a:lnTo>
                <a:lnTo>
                  <a:pt x="4125" y="4683"/>
                </a:lnTo>
                <a:lnTo>
                  <a:pt x="4126" y="4719"/>
                </a:lnTo>
                <a:lnTo>
                  <a:pt x="4126" y="4760"/>
                </a:lnTo>
                <a:lnTo>
                  <a:pt x="4127" y="4802"/>
                </a:lnTo>
                <a:lnTo>
                  <a:pt x="4127" y="4846"/>
                </a:lnTo>
                <a:lnTo>
                  <a:pt x="4127" y="4888"/>
                </a:lnTo>
                <a:lnTo>
                  <a:pt x="4128" y="4927"/>
                </a:lnTo>
                <a:lnTo>
                  <a:pt x="4128" y="4962"/>
                </a:lnTo>
                <a:lnTo>
                  <a:pt x="4129" y="4993"/>
                </a:lnTo>
                <a:lnTo>
                  <a:pt x="4129" y="5020"/>
                </a:lnTo>
                <a:lnTo>
                  <a:pt x="4129" y="5044"/>
                </a:lnTo>
                <a:lnTo>
                  <a:pt x="4129" y="5064"/>
                </a:lnTo>
                <a:lnTo>
                  <a:pt x="4130" y="5081"/>
                </a:lnTo>
                <a:lnTo>
                  <a:pt x="4130" y="5096"/>
                </a:lnTo>
                <a:lnTo>
                  <a:pt x="4131" y="5121"/>
                </a:lnTo>
                <a:lnTo>
                  <a:pt x="4132" y="5142"/>
                </a:lnTo>
                <a:lnTo>
                  <a:pt x="4133" y="5158"/>
                </a:lnTo>
                <a:lnTo>
                  <a:pt x="4133" y="5173"/>
                </a:lnTo>
                <a:lnTo>
                  <a:pt x="4134" y="5185"/>
                </a:lnTo>
                <a:lnTo>
                  <a:pt x="4135" y="5195"/>
                </a:lnTo>
                <a:lnTo>
                  <a:pt x="4135" y="5204"/>
                </a:lnTo>
                <a:lnTo>
                  <a:pt x="4137" y="5217"/>
                </a:lnTo>
                <a:lnTo>
                  <a:pt x="4138" y="5225"/>
                </a:lnTo>
                <a:lnTo>
                  <a:pt x="4140" y="5231"/>
                </a:lnTo>
                <a:lnTo>
                  <a:pt x="4141" y="5235"/>
                </a:lnTo>
                <a:lnTo>
                  <a:pt x="4143" y="5239"/>
                </a:lnTo>
                <a:lnTo>
                  <a:pt x="4146" y="5246"/>
                </a:lnTo>
                <a:lnTo>
                  <a:pt x="4149" y="5249"/>
                </a:lnTo>
                <a:lnTo>
                  <a:pt x="4151" y="5251"/>
                </a:lnTo>
                <a:lnTo>
                  <a:pt x="4155" y="5253"/>
                </a:lnTo>
                <a:lnTo>
                  <a:pt x="4159" y="5256"/>
                </a:lnTo>
                <a:lnTo>
                  <a:pt x="4166" y="5258"/>
                </a:lnTo>
                <a:lnTo>
                  <a:pt x="4170" y="5259"/>
                </a:lnTo>
                <a:lnTo>
                  <a:pt x="4197" y="5259"/>
                </a:lnTo>
                <a:lnTo>
                  <a:pt x="4203" y="5260"/>
                </a:lnTo>
                <a:lnTo>
                  <a:pt x="4219" y="5262"/>
                </a:lnTo>
                <a:lnTo>
                  <a:pt x="4238" y="5262"/>
                </a:lnTo>
                <a:lnTo>
                  <a:pt x="4246" y="5261"/>
                </a:lnTo>
                <a:lnTo>
                  <a:pt x="4257" y="5261"/>
                </a:lnTo>
                <a:lnTo>
                  <a:pt x="4273" y="5262"/>
                </a:lnTo>
                <a:lnTo>
                  <a:pt x="4318" y="5262"/>
                </a:lnTo>
                <a:lnTo>
                  <a:pt x="4326" y="5263"/>
                </a:lnTo>
                <a:lnTo>
                  <a:pt x="4445" y="5263"/>
                </a:lnTo>
                <a:lnTo>
                  <a:pt x="4455" y="5261"/>
                </a:lnTo>
                <a:lnTo>
                  <a:pt x="4459" y="5260"/>
                </a:lnTo>
                <a:lnTo>
                  <a:pt x="4469" y="5259"/>
                </a:lnTo>
                <a:lnTo>
                  <a:pt x="4477" y="5262"/>
                </a:lnTo>
                <a:lnTo>
                  <a:pt x="4510" y="5261"/>
                </a:lnTo>
                <a:lnTo>
                  <a:pt x="4515" y="5260"/>
                </a:lnTo>
                <a:lnTo>
                  <a:pt x="4519" y="5258"/>
                </a:lnTo>
                <a:lnTo>
                  <a:pt x="4523" y="5256"/>
                </a:lnTo>
                <a:lnTo>
                  <a:pt x="4529" y="5257"/>
                </a:lnTo>
                <a:lnTo>
                  <a:pt x="4533" y="5259"/>
                </a:lnTo>
                <a:lnTo>
                  <a:pt x="4545" y="5259"/>
                </a:lnTo>
                <a:lnTo>
                  <a:pt x="4550" y="5261"/>
                </a:lnTo>
                <a:lnTo>
                  <a:pt x="4568" y="5262"/>
                </a:lnTo>
                <a:lnTo>
                  <a:pt x="4575" y="5260"/>
                </a:lnTo>
                <a:lnTo>
                  <a:pt x="4579" y="5258"/>
                </a:lnTo>
                <a:lnTo>
                  <a:pt x="4588" y="5256"/>
                </a:lnTo>
                <a:lnTo>
                  <a:pt x="4592" y="5260"/>
                </a:lnTo>
                <a:lnTo>
                  <a:pt x="4597" y="5261"/>
                </a:lnTo>
                <a:lnTo>
                  <a:pt x="4616" y="5262"/>
                </a:lnTo>
                <a:lnTo>
                  <a:pt x="4632" y="5260"/>
                </a:lnTo>
                <a:lnTo>
                  <a:pt x="4637" y="5262"/>
                </a:lnTo>
                <a:lnTo>
                  <a:pt x="4684" y="5262"/>
                </a:lnTo>
                <a:lnTo>
                  <a:pt x="4760" y="5262"/>
                </a:lnTo>
                <a:lnTo>
                  <a:pt x="4796" y="5262"/>
                </a:lnTo>
                <a:lnTo>
                  <a:pt x="4806" y="5261"/>
                </a:lnTo>
                <a:lnTo>
                  <a:pt x="4830" y="5261"/>
                </a:lnTo>
                <a:lnTo>
                  <a:pt x="4843" y="5261"/>
                </a:lnTo>
                <a:lnTo>
                  <a:pt x="4852" y="5259"/>
                </a:lnTo>
                <a:lnTo>
                  <a:pt x="4865" y="5259"/>
                </a:lnTo>
                <a:lnTo>
                  <a:pt x="4873" y="5258"/>
                </a:lnTo>
                <a:lnTo>
                  <a:pt x="4876" y="5256"/>
                </a:lnTo>
                <a:lnTo>
                  <a:pt x="4879" y="5254"/>
                </a:lnTo>
                <a:lnTo>
                  <a:pt x="4882" y="5249"/>
                </a:lnTo>
                <a:lnTo>
                  <a:pt x="4883" y="5245"/>
                </a:lnTo>
                <a:lnTo>
                  <a:pt x="4886" y="5236"/>
                </a:lnTo>
                <a:lnTo>
                  <a:pt x="4887" y="5230"/>
                </a:lnTo>
                <a:lnTo>
                  <a:pt x="4889" y="5225"/>
                </a:lnTo>
                <a:lnTo>
                  <a:pt x="4890" y="5221"/>
                </a:lnTo>
                <a:lnTo>
                  <a:pt x="4895" y="5217"/>
                </a:lnTo>
                <a:lnTo>
                  <a:pt x="4896" y="5223"/>
                </a:lnTo>
                <a:lnTo>
                  <a:pt x="4898" y="5231"/>
                </a:lnTo>
                <a:lnTo>
                  <a:pt x="4899" y="5237"/>
                </a:lnTo>
                <a:lnTo>
                  <a:pt x="4902" y="5244"/>
                </a:lnTo>
                <a:lnTo>
                  <a:pt x="4905" y="5247"/>
                </a:lnTo>
                <a:lnTo>
                  <a:pt x="4911" y="5247"/>
                </a:lnTo>
                <a:lnTo>
                  <a:pt x="4914" y="5244"/>
                </a:lnTo>
                <a:lnTo>
                  <a:pt x="4917" y="5238"/>
                </a:lnTo>
                <a:lnTo>
                  <a:pt x="4918" y="5233"/>
                </a:lnTo>
                <a:lnTo>
                  <a:pt x="4920" y="5226"/>
                </a:lnTo>
                <a:lnTo>
                  <a:pt x="4921" y="5217"/>
                </a:lnTo>
                <a:lnTo>
                  <a:pt x="4923" y="5205"/>
                </a:lnTo>
                <a:lnTo>
                  <a:pt x="4923" y="5196"/>
                </a:lnTo>
                <a:lnTo>
                  <a:pt x="4924" y="5186"/>
                </a:lnTo>
                <a:lnTo>
                  <a:pt x="4925" y="5174"/>
                </a:lnTo>
                <a:lnTo>
                  <a:pt x="4926" y="5161"/>
                </a:lnTo>
                <a:lnTo>
                  <a:pt x="4926" y="5145"/>
                </a:lnTo>
                <a:lnTo>
                  <a:pt x="4927" y="5129"/>
                </a:lnTo>
                <a:lnTo>
                  <a:pt x="4928" y="5112"/>
                </a:lnTo>
                <a:lnTo>
                  <a:pt x="4929" y="5095"/>
                </a:lnTo>
                <a:lnTo>
                  <a:pt x="4929" y="5079"/>
                </a:lnTo>
                <a:lnTo>
                  <a:pt x="4930" y="5064"/>
                </a:lnTo>
                <a:lnTo>
                  <a:pt x="4931" y="5050"/>
                </a:lnTo>
                <a:lnTo>
                  <a:pt x="4931" y="5038"/>
                </a:lnTo>
                <a:lnTo>
                  <a:pt x="4932" y="5026"/>
                </a:lnTo>
                <a:lnTo>
                  <a:pt x="4933" y="5015"/>
                </a:lnTo>
                <a:lnTo>
                  <a:pt x="4934" y="5005"/>
                </a:lnTo>
                <a:lnTo>
                  <a:pt x="4936" y="4999"/>
                </a:lnTo>
                <a:lnTo>
                  <a:pt x="4937" y="5011"/>
                </a:lnTo>
                <a:lnTo>
                  <a:pt x="4937" y="5030"/>
                </a:lnTo>
                <a:lnTo>
                  <a:pt x="4938" y="5055"/>
                </a:lnTo>
                <a:lnTo>
                  <a:pt x="4939" y="5081"/>
                </a:lnTo>
                <a:lnTo>
                  <a:pt x="4940" y="5105"/>
                </a:lnTo>
                <a:lnTo>
                  <a:pt x="4940" y="5127"/>
                </a:lnTo>
                <a:lnTo>
                  <a:pt x="4941" y="5144"/>
                </a:lnTo>
                <a:lnTo>
                  <a:pt x="4942" y="5159"/>
                </a:lnTo>
                <a:lnTo>
                  <a:pt x="4943" y="5170"/>
                </a:lnTo>
                <a:lnTo>
                  <a:pt x="4943" y="5180"/>
                </a:lnTo>
                <a:lnTo>
                  <a:pt x="4945" y="5194"/>
                </a:lnTo>
                <a:lnTo>
                  <a:pt x="4946" y="5205"/>
                </a:lnTo>
                <a:lnTo>
                  <a:pt x="4948" y="5212"/>
                </a:lnTo>
                <a:lnTo>
                  <a:pt x="4949" y="5217"/>
                </a:lnTo>
                <a:lnTo>
                  <a:pt x="4955" y="5217"/>
                </a:lnTo>
                <a:lnTo>
                  <a:pt x="4956" y="5212"/>
                </a:lnTo>
                <a:lnTo>
                  <a:pt x="4958" y="5206"/>
                </a:lnTo>
                <a:lnTo>
                  <a:pt x="4959" y="5197"/>
                </a:lnTo>
                <a:lnTo>
                  <a:pt x="4961" y="5184"/>
                </a:lnTo>
                <a:lnTo>
                  <a:pt x="4961" y="5176"/>
                </a:lnTo>
                <a:lnTo>
                  <a:pt x="4962" y="5167"/>
                </a:lnTo>
                <a:lnTo>
                  <a:pt x="4963" y="5156"/>
                </a:lnTo>
                <a:lnTo>
                  <a:pt x="4964" y="5142"/>
                </a:lnTo>
                <a:lnTo>
                  <a:pt x="4964" y="5126"/>
                </a:lnTo>
                <a:lnTo>
                  <a:pt x="4965" y="5107"/>
                </a:lnTo>
                <a:lnTo>
                  <a:pt x="4966" y="5083"/>
                </a:lnTo>
                <a:lnTo>
                  <a:pt x="4966" y="5055"/>
                </a:lnTo>
                <a:lnTo>
                  <a:pt x="4967" y="5039"/>
                </a:lnTo>
                <a:lnTo>
                  <a:pt x="4967" y="5022"/>
                </a:lnTo>
                <a:lnTo>
                  <a:pt x="4968" y="5004"/>
                </a:lnTo>
                <a:lnTo>
                  <a:pt x="4968" y="4985"/>
                </a:lnTo>
                <a:lnTo>
                  <a:pt x="4968" y="4965"/>
                </a:lnTo>
                <a:lnTo>
                  <a:pt x="4969" y="4944"/>
                </a:lnTo>
                <a:lnTo>
                  <a:pt x="4969" y="4922"/>
                </a:lnTo>
                <a:lnTo>
                  <a:pt x="4970" y="4900"/>
                </a:lnTo>
                <a:lnTo>
                  <a:pt x="4970" y="4878"/>
                </a:lnTo>
                <a:lnTo>
                  <a:pt x="4970" y="4856"/>
                </a:lnTo>
                <a:lnTo>
                  <a:pt x="4970" y="4835"/>
                </a:lnTo>
                <a:lnTo>
                  <a:pt x="4971" y="4814"/>
                </a:lnTo>
                <a:lnTo>
                  <a:pt x="4971" y="4793"/>
                </a:lnTo>
                <a:lnTo>
                  <a:pt x="4972" y="4774"/>
                </a:lnTo>
                <a:lnTo>
                  <a:pt x="4972" y="4756"/>
                </a:lnTo>
                <a:lnTo>
                  <a:pt x="4972" y="4738"/>
                </a:lnTo>
                <a:lnTo>
                  <a:pt x="4973" y="4721"/>
                </a:lnTo>
                <a:lnTo>
                  <a:pt x="4974" y="4689"/>
                </a:lnTo>
                <a:lnTo>
                  <a:pt x="4974" y="4659"/>
                </a:lnTo>
                <a:lnTo>
                  <a:pt x="4975" y="4631"/>
                </a:lnTo>
                <a:lnTo>
                  <a:pt x="4976" y="4605"/>
                </a:lnTo>
                <a:lnTo>
                  <a:pt x="4976" y="4586"/>
                </a:lnTo>
                <a:lnTo>
                  <a:pt x="4978" y="4583"/>
                </a:lnTo>
                <a:lnTo>
                  <a:pt x="4978" y="4606"/>
                </a:lnTo>
                <a:lnTo>
                  <a:pt x="4979" y="4626"/>
                </a:lnTo>
                <a:lnTo>
                  <a:pt x="4979" y="4651"/>
                </a:lnTo>
                <a:lnTo>
                  <a:pt x="4979" y="4680"/>
                </a:lnTo>
                <a:lnTo>
                  <a:pt x="4980" y="4713"/>
                </a:lnTo>
                <a:lnTo>
                  <a:pt x="4980" y="4748"/>
                </a:lnTo>
                <a:lnTo>
                  <a:pt x="4980" y="4784"/>
                </a:lnTo>
                <a:lnTo>
                  <a:pt x="4981" y="4820"/>
                </a:lnTo>
                <a:lnTo>
                  <a:pt x="4981" y="4854"/>
                </a:lnTo>
                <a:lnTo>
                  <a:pt x="4982" y="4886"/>
                </a:lnTo>
                <a:lnTo>
                  <a:pt x="4982" y="4916"/>
                </a:lnTo>
                <a:lnTo>
                  <a:pt x="4982" y="4943"/>
                </a:lnTo>
                <a:lnTo>
                  <a:pt x="4983" y="4967"/>
                </a:lnTo>
                <a:lnTo>
                  <a:pt x="4983" y="4989"/>
                </a:lnTo>
                <a:lnTo>
                  <a:pt x="4983" y="5008"/>
                </a:lnTo>
                <a:lnTo>
                  <a:pt x="4984" y="5025"/>
                </a:lnTo>
                <a:lnTo>
                  <a:pt x="4984" y="5041"/>
                </a:lnTo>
                <a:lnTo>
                  <a:pt x="4985" y="5067"/>
                </a:lnTo>
                <a:lnTo>
                  <a:pt x="4986" y="5089"/>
                </a:lnTo>
                <a:lnTo>
                  <a:pt x="4986" y="5107"/>
                </a:lnTo>
                <a:lnTo>
                  <a:pt x="4987" y="5122"/>
                </a:lnTo>
                <a:lnTo>
                  <a:pt x="4988" y="5136"/>
                </a:lnTo>
                <a:lnTo>
                  <a:pt x="4989" y="5147"/>
                </a:lnTo>
                <a:lnTo>
                  <a:pt x="4989" y="5157"/>
                </a:lnTo>
                <a:lnTo>
                  <a:pt x="4991" y="5171"/>
                </a:lnTo>
                <a:lnTo>
                  <a:pt x="4992" y="5181"/>
                </a:lnTo>
                <a:lnTo>
                  <a:pt x="4994" y="5187"/>
                </a:lnTo>
                <a:lnTo>
                  <a:pt x="4997" y="5187"/>
                </a:lnTo>
                <a:lnTo>
                  <a:pt x="4998" y="5182"/>
                </a:lnTo>
                <a:lnTo>
                  <a:pt x="5000" y="5175"/>
                </a:lnTo>
                <a:lnTo>
                  <a:pt x="5001" y="5163"/>
                </a:lnTo>
                <a:lnTo>
                  <a:pt x="5002" y="5155"/>
                </a:lnTo>
                <a:lnTo>
                  <a:pt x="5003" y="5146"/>
                </a:lnTo>
                <a:lnTo>
                  <a:pt x="5003" y="5136"/>
                </a:lnTo>
                <a:lnTo>
                  <a:pt x="5004" y="5123"/>
                </a:lnTo>
                <a:lnTo>
                  <a:pt x="5005" y="5109"/>
                </a:lnTo>
                <a:lnTo>
                  <a:pt x="5005" y="5091"/>
                </a:lnTo>
                <a:lnTo>
                  <a:pt x="5006" y="5069"/>
                </a:lnTo>
                <a:lnTo>
                  <a:pt x="5007" y="5043"/>
                </a:lnTo>
                <a:lnTo>
                  <a:pt x="5007" y="5027"/>
                </a:lnTo>
                <a:lnTo>
                  <a:pt x="5008" y="5011"/>
                </a:lnTo>
                <a:lnTo>
                  <a:pt x="5008" y="4992"/>
                </a:lnTo>
                <a:lnTo>
                  <a:pt x="5009" y="4972"/>
                </a:lnTo>
                <a:lnTo>
                  <a:pt x="5009" y="4951"/>
                </a:lnTo>
                <a:lnTo>
                  <a:pt x="5009" y="4928"/>
                </a:lnTo>
                <a:lnTo>
                  <a:pt x="5009" y="4903"/>
                </a:lnTo>
                <a:lnTo>
                  <a:pt x="5010" y="4877"/>
                </a:lnTo>
                <a:lnTo>
                  <a:pt x="5010" y="4849"/>
                </a:lnTo>
                <a:lnTo>
                  <a:pt x="5011" y="4821"/>
                </a:lnTo>
                <a:lnTo>
                  <a:pt x="5011" y="4792"/>
                </a:lnTo>
                <a:lnTo>
                  <a:pt x="5011" y="4762"/>
                </a:lnTo>
                <a:lnTo>
                  <a:pt x="5012" y="4732"/>
                </a:lnTo>
                <a:lnTo>
                  <a:pt x="5012" y="4702"/>
                </a:lnTo>
                <a:lnTo>
                  <a:pt x="5013" y="4673"/>
                </a:lnTo>
                <a:lnTo>
                  <a:pt x="5013" y="4645"/>
                </a:lnTo>
                <a:lnTo>
                  <a:pt x="5013" y="4618"/>
                </a:lnTo>
                <a:lnTo>
                  <a:pt x="5013" y="4592"/>
                </a:lnTo>
                <a:lnTo>
                  <a:pt x="5014" y="4568"/>
                </a:lnTo>
                <a:lnTo>
                  <a:pt x="5014" y="4545"/>
                </a:lnTo>
                <a:lnTo>
                  <a:pt x="5015" y="4522"/>
                </a:lnTo>
                <a:lnTo>
                  <a:pt x="5015" y="4501"/>
                </a:lnTo>
                <a:lnTo>
                  <a:pt x="5015" y="4480"/>
                </a:lnTo>
                <a:lnTo>
                  <a:pt x="5016" y="4460"/>
                </a:lnTo>
                <a:lnTo>
                  <a:pt x="5016" y="4441"/>
                </a:lnTo>
                <a:lnTo>
                  <a:pt x="5017" y="4421"/>
                </a:lnTo>
                <a:lnTo>
                  <a:pt x="5017" y="4403"/>
                </a:lnTo>
                <a:lnTo>
                  <a:pt x="5017" y="4385"/>
                </a:lnTo>
                <a:lnTo>
                  <a:pt x="5017" y="4369"/>
                </a:lnTo>
                <a:lnTo>
                  <a:pt x="5018" y="4344"/>
                </a:lnTo>
                <a:lnTo>
                  <a:pt x="5019" y="4343"/>
                </a:lnTo>
                <a:lnTo>
                  <a:pt x="5020" y="4357"/>
                </a:lnTo>
                <a:lnTo>
                  <a:pt x="5020" y="4378"/>
                </a:lnTo>
                <a:lnTo>
                  <a:pt x="5021" y="4407"/>
                </a:lnTo>
                <a:lnTo>
                  <a:pt x="5021" y="4442"/>
                </a:lnTo>
                <a:lnTo>
                  <a:pt x="5021" y="4484"/>
                </a:lnTo>
                <a:lnTo>
                  <a:pt x="5022" y="4531"/>
                </a:lnTo>
                <a:lnTo>
                  <a:pt x="5022" y="4580"/>
                </a:lnTo>
                <a:lnTo>
                  <a:pt x="5022" y="4630"/>
                </a:lnTo>
                <a:lnTo>
                  <a:pt x="5023" y="4680"/>
                </a:lnTo>
                <a:lnTo>
                  <a:pt x="5023" y="4728"/>
                </a:lnTo>
                <a:lnTo>
                  <a:pt x="5023" y="4772"/>
                </a:lnTo>
                <a:lnTo>
                  <a:pt x="5024" y="4813"/>
                </a:lnTo>
                <a:lnTo>
                  <a:pt x="5024" y="4850"/>
                </a:lnTo>
                <a:lnTo>
                  <a:pt x="5025" y="4882"/>
                </a:lnTo>
                <a:lnTo>
                  <a:pt x="5025" y="4912"/>
                </a:lnTo>
                <a:lnTo>
                  <a:pt x="5025" y="4938"/>
                </a:lnTo>
                <a:lnTo>
                  <a:pt x="5026" y="4961"/>
                </a:lnTo>
                <a:lnTo>
                  <a:pt x="5026" y="4981"/>
                </a:lnTo>
                <a:lnTo>
                  <a:pt x="5026" y="5000"/>
                </a:lnTo>
                <a:lnTo>
                  <a:pt x="5027" y="5017"/>
                </a:lnTo>
                <a:lnTo>
                  <a:pt x="5027" y="5045"/>
                </a:lnTo>
                <a:lnTo>
                  <a:pt x="5028" y="5070"/>
                </a:lnTo>
                <a:lnTo>
                  <a:pt x="5029" y="5091"/>
                </a:lnTo>
                <a:lnTo>
                  <a:pt x="5030" y="5109"/>
                </a:lnTo>
                <a:lnTo>
                  <a:pt x="5030" y="5124"/>
                </a:lnTo>
                <a:lnTo>
                  <a:pt x="5031" y="5137"/>
                </a:lnTo>
                <a:lnTo>
                  <a:pt x="5032" y="5148"/>
                </a:lnTo>
                <a:lnTo>
                  <a:pt x="5033" y="5158"/>
                </a:lnTo>
                <a:lnTo>
                  <a:pt x="5034" y="5172"/>
                </a:lnTo>
                <a:lnTo>
                  <a:pt x="5036" y="5181"/>
                </a:lnTo>
                <a:lnTo>
                  <a:pt x="5037" y="5185"/>
                </a:lnTo>
                <a:lnTo>
                  <a:pt x="5041" y="5181"/>
                </a:lnTo>
                <a:lnTo>
                  <a:pt x="5043" y="5174"/>
                </a:lnTo>
                <a:lnTo>
                  <a:pt x="5044" y="5163"/>
                </a:lnTo>
                <a:lnTo>
                  <a:pt x="5046" y="5148"/>
                </a:lnTo>
                <a:lnTo>
                  <a:pt x="5046" y="5138"/>
                </a:lnTo>
                <a:lnTo>
                  <a:pt x="5047" y="5125"/>
                </a:lnTo>
                <a:lnTo>
                  <a:pt x="5048" y="5110"/>
                </a:lnTo>
                <a:lnTo>
                  <a:pt x="5048" y="5092"/>
                </a:lnTo>
                <a:lnTo>
                  <a:pt x="5049" y="5070"/>
                </a:lnTo>
                <a:lnTo>
                  <a:pt x="5050" y="5044"/>
                </a:lnTo>
                <a:lnTo>
                  <a:pt x="5051" y="5012"/>
                </a:lnTo>
                <a:lnTo>
                  <a:pt x="5051" y="4995"/>
                </a:lnTo>
                <a:lnTo>
                  <a:pt x="5052" y="4976"/>
                </a:lnTo>
                <a:lnTo>
                  <a:pt x="5052" y="4957"/>
                </a:lnTo>
                <a:lnTo>
                  <a:pt x="5052" y="4936"/>
                </a:lnTo>
                <a:lnTo>
                  <a:pt x="5052" y="4915"/>
                </a:lnTo>
                <a:lnTo>
                  <a:pt x="5053" y="4894"/>
                </a:lnTo>
                <a:lnTo>
                  <a:pt x="5053" y="4871"/>
                </a:lnTo>
                <a:lnTo>
                  <a:pt x="5054" y="4849"/>
                </a:lnTo>
                <a:lnTo>
                  <a:pt x="5054" y="4827"/>
                </a:lnTo>
                <a:lnTo>
                  <a:pt x="5054" y="4806"/>
                </a:lnTo>
                <a:lnTo>
                  <a:pt x="5055" y="4785"/>
                </a:lnTo>
                <a:lnTo>
                  <a:pt x="5055" y="4765"/>
                </a:lnTo>
                <a:lnTo>
                  <a:pt x="5056" y="4746"/>
                </a:lnTo>
                <a:lnTo>
                  <a:pt x="5056" y="4728"/>
                </a:lnTo>
                <a:lnTo>
                  <a:pt x="5056" y="4711"/>
                </a:lnTo>
                <a:lnTo>
                  <a:pt x="5056" y="4695"/>
                </a:lnTo>
                <a:lnTo>
                  <a:pt x="5057" y="4665"/>
                </a:lnTo>
                <a:lnTo>
                  <a:pt x="5058" y="4636"/>
                </a:lnTo>
                <a:lnTo>
                  <a:pt x="5059" y="4609"/>
                </a:lnTo>
                <a:lnTo>
                  <a:pt x="5060" y="4585"/>
                </a:lnTo>
                <a:lnTo>
                  <a:pt x="5060" y="4569"/>
                </a:lnTo>
                <a:lnTo>
                  <a:pt x="5061" y="4573"/>
                </a:lnTo>
                <a:lnTo>
                  <a:pt x="5062" y="4602"/>
                </a:lnTo>
                <a:lnTo>
                  <a:pt x="5062" y="4624"/>
                </a:lnTo>
                <a:lnTo>
                  <a:pt x="5063" y="4652"/>
                </a:lnTo>
                <a:lnTo>
                  <a:pt x="5063" y="4684"/>
                </a:lnTo>
                <a:lnTo>
                  <a:pt x="5064" y="4719"/>
                </a:lnTo>
                <a:lnTo>
                  <a:pt x="5064" y="4756"/>
                </a:lnTo>
                <a:lnTo>
                  <a:pt x="5064" y="4794"/>
                </a:lnTo>
                <a:lnTo>
                  <a:pt x="5065" y="4831"/>
                </a:lnTo>
                <a:lnTo>
                  <a:pt x="5065" y="4866"/>
                </a:lnTo>
                <a:lnTo>
                  <a:pt x="5065" y="4899"/>
                </a:lnTo>
                <a:lnTo>
                  <a:pt x="5066" y="4930"/>
                </a:lnTo>
                <a:lnTo>
                  <a:pt x="5066" y="4957"/>
                </a:lnTo>
                <a:lnTo>
                  <a:pt x="5066" y="4982"/>
                </a:lnTo>
                <a:lnTo>
                  <a:pt x="5067" y="5003"/>
                </a:lnTo>
                <a:lnTo>
                  <a:pt x="5067" y="5023"/>
                </a:lnTo>
                <a:lnTo>
                  <a:pt x="5068" y="5040"/>
                </a:lnTo>
                <a:lnTo>
                  <a:pt x="5068" y="5056"/>
                </a:lnTo>
                <a:lnTo>
                  <a:pt x="5069" y="5082"/>
                </a:lnTo>
                <a:lnTo>
                  <a:pt x="5069" y="5104"/>
                </a:lnTo>
                <a:lnTo>
                  <a:pt x="5070" y="5123"/>
                </a:lnTo>
                <a:lnTo>
                  <a:pt x="5071" y="5139"/>
                </a:lnTo>
                <a:lnTo>
                  <a:pt x="5072" y="5152"/>
                </a:lnTo>
                <a:lnTo>
                  <a:pt x="5072" y="5164"/>
                </a:lnTo>
                <a:lnTo>
                  <a:pt x="5073" y="5174"/>
                </a:lnTo>
                <a:lnTo>
                  <a:pt x="5074" y="5183"/>
                </a:lnTo>
                <a:lnTo>
                  <a:pt x="5074" y="5190"/>
                </a:lnTo>
                <a:lnTo>
                  <a:pt x="5076" y="5202"/>
                </a:lnTo>
                <a:lnTo>
                  <a:pt x="5078" y="5209"/>
                </a:lnTo>
                <a:lnTo>
                  <a:pt x="5079" y="5214"/>
                </a:lnTo>
                <a:lnTo>
                  <a:pt x="5085" y="5214"/>
                </a:lnTo>
                <a:lnTo>
                  <a:pt x="5086" y="5210"/>
                </a:lnTo>
                <a:lnTo>
                  <a:pt x="5088" y="5204"/>
                </a:lnTo>
                <a:lnTo>
                  <a:pt x="5089" y="5194"/>
                </a:lnTo>
                <a:lnTo>
                  <a:pt x="5091" y="5180"/>
                </a:lnTo>
                <a:lnTo>
                  <a:pt x="5091" y="5170"/>
                </a:lnTo>
                <a:lnTo>
                  <a:pt x="5092" y="5159"/>
                </a:lnTo>
                <a:lnTo>
                  <a:pt x="5093" y="5146"/>
                </a:lnTo>
                <a:lnTo>
                  <a:pt x="5094" y="5131"/>
                </a:lnTo>
                <a:lnTo>
                  <a:pt x="5095" y="5115"/>
                </a:lnTo>
                <a:lnTo>
                  <a:pt x="5095" y="5098"/>
                </a:lnTo>
                <a:lnTo>
                  <a:pt x="5096" y="5081"/>
                </a:lnTo>
                <a:lnTo>
                  <a:pt x="5097" y="5065"/>
                </a:lnTo>
                <a:lnTo>
                  <a:pt x="5097" y="5050"/>
                </a:lnTo>
                <a:lnTo>
                  <a:pt x="5098" y="5037"/>
                </a:lnTo>
                <a:lnTo>
                  <a:pt x="5099" y="5024"/>
                </a:lnTo>
                <a:lnTo>
                  <a:pt x="5100" y="5013"/>
                </a:lnTo>
                <a:lnTo>
                  <a:pt x="5100" y="5003"/>
                </a:lnTo>
                <a:lnTo>
                  <a:pt x="5101" y="4994"/>
                </a:lnTo>
                <a:lnTo>
                  <a:pt x="5103" y="4989"/>
                </a:lnTo>
                <a:lnTo>
                  <a:pt x="5104" y="5001"/>
                </a:lnTo>
                <a:lnTo>
                  <a:pt x="5105" y="5021"/>
                </a:lnTo>
                <a:lnTo>
                  <a:pt x="5105" y="5047"/>
                </a:lnTo>
                <a:lnTo>
                  <a:pt x="5106" y="5076"/>
                </a:lnTo>
                <a:lnTo>
                  <a:pt x="5107" y="5103"/>
                </a:lnTo>
                <a:lnTo>
                  <a:pt x="5108" y="5127"/>
                </a:lnTo>
                <a:lnTo>
                  <a:pt x="5108" y="5148"/>
                </a:lnTo>
                <a:lnTo>
                  <a:pt x="5109" y="5164"/>
                </a:lnTo>
                <a:lnTo>
                  <a:pt x="5110" y="5178"/>
                </a:lnTo>
                <a:lnTo>
                  <a:pt x="5111" y="5188"/>
                </a:lnTo>
                <a:lnTo>
                  <a:pt x="5111" y="5197"/>
                </a:lnTo>
                <a:lnTo>
                  <a:pt x="5113" y="5212"/>
                </a:lnTo>
                <a:lnTo>
                  <a:pt x="5114" y="5222"/>
                </a:lnTo>
                <a:lnTo>
                  <a:pt x="5116" y="5230"/>
                </a:lnTo>
                <a:lnTo>
                  <a:pt x="5117" y="5236"/>
                </a:lnTo>
                <a:lnTo>
                  <a:pt x="5119" y="5240"/>
                </a:lnTo>
                <a:lnTo>
                  <a:pt x="5121" y="5245"/>
                </a:lnTo>
                <a:lnTo>
                  <a:pt x="5130" y="5247"/>
                </a:lnTo>
                <a:lnTo>
                  <a:pt x="5133" y="5243"/>
                </a:lnTo>
                <a:lnTo>
                  <a:pt x="5134" y="5240"/>
                </a:lnTo>
                <a:lnTo>
                  <a:pt x="5137" y="5233"/>
                </a:lnTo>
                <a:lnTo>
                  <a:pt x="5139" y="5226"/>
                </a:lnTo>
                <a:lnTo>
                  <a:pt x="5140" y="5222"/>
                </a:lnTo>
                <a:lnTo>
                  <a:pt x="5142" y="5218"/>
                </a:lnTo>
                <a:lnTo>
                  <a:pt x="5146" y="5215"/>
                </a:lnTo>
                <a:lnTo>
                  <a:pt x="5148" y="5226"/>
                </a:lnTo>
                <a:lnTo>
                  <a:pt x="5149" y="5235"/>
                </a:lnTo>
                <a:lnTo>
                  <a:pt x="5151" y="5242"/>
                </a:lnTo>
                <a:lnTo>
                  <a:pt x="5152" y="5246"/>
                </a:lnTo>
                <a:lnTo>
                  <a:pt x="5155" y="5252"/>
                </a:lnTo>
                <a:lnTo>
                  <a:pt x="5158" y="5255"/>
                </a:lnTo>
                <a:lnTo>
                  <a:pt x="5164" y="5259"/>
                </a:lnTo>
                <a:lnTo>
                  <a:pt x="5172" y="5260"/>
                </a:lnTo>
                <a:lnTo>
                  <a:pt x="5191" y="5260"/>
                </a:lnTo>
                <a:lnTo>
                  <a:pt x="5199" y="5261"/>
                </a:lnTo>
                <a:lnTo>
                  <a:pt x="5208" y="5262"/>
                </a:lnTo>
                <a:lnTo>
                  <a:pt x="5234" y="5262"/>
                </a:lnTo>
                <a:lnTo>
                  <a:pt x="5246" y="5262"/>
                </a:lnTo>
                <a:lnTo>
                  <a:pt x="5312" y="5262"/>
                </a:lnTo>
                <a:lnTo>
                  <a:pt x="5320" y="5263"/>
                </a:lnTo>
                <a:lnTo>
                  <a:pt x="5373" y="5263"/>
                </a:lnTo>
                <a:lnTo>
                  <a:pt x="5377" y="5262"/>
                </a:lnTo>
                <a:lnTo>
                  <a:pt x="5413" y="5262"/>
                </a:lnTo>
                <a:lnTo>
                  <a:pt x="5420" y="5261"/>
                </a:lnTo>
                <a:lnTo>
                  <a:pt x="5433" y="5261"/>
                </a:lnTo>
                <a:lnTo>
                  <a:pt x="5440" y="5263"/>
                </a:lnTo>
                <a:lnTo>
                  <a:pt x="5458" y="5262"/>
                </a:lnTo>
                <a:lnTo>
                  <a:pt x="5464" y="5260"/>
                </a:lnTo>
                <a:lnTo>
                  <a:pt x="5474" y="5261"/>
                </a:lnTo>
                <a:lnTo>
                  <a:pt x="5477" y="5262"/>
                </a:lnTo>
                <a:lnTo>
                  <a:pt x="5498" y="5262"/>
                </a:lnTo>
                <a:lnTo>
                  <a:pt x="5504" y="5261"/>
                </a:lnTo>
                <a:lnTo>
                  <a:pt x="5517" y="5262"/>
                </a:lnTo>
                <a:lnTo>
                  <a:pt x="5523" y="5263"/>
                </a:lnTo>
                <a:lnTo>
                  <a:pt x="5565" y="5263"/>
                </a:lnTo>
                <a:lnTo>
                  <a:pt x="5722" y="5263"/>
                </a:lnTo>
                <a:lnTo>
                  <a:pt x="5768" y="5263"/>
                </a:lnTo>
                <a:lnTo>
                  <a:pt x="6502" y="5263"/>
                </a:lnTo>
                <a:lnTo>
                  <a:pt x="6675" y="5263"/>
                </a:lnTo>
                <a:lnTo>
                  <a:pt x="6699" y="5263"/>
                </a:lnTo>
                <a:lnTo>
                  <a:pt x="6768" y="5263"/>
                </a:lnTo>
                <a:lnTo>
                  <a:pt x="6794" y="5262"/>
                </a:lnTo>
                <a:lnTo>
                  <a:pt x="6942" y="5262"/>
                </a:lnTo>
                <a:lnTo>
                  <a:pt x="6963" y="5263"/>
                </a:lnTo>
                <a:lnTo>
                  <a:pt x="7155" y="5263"/>
                </a:lnTo>
                <a:lnTo>
                  <a:pt x="7227" y="5263"/>
                </a:lnTo>
                <a:lnTo>
                  <a:pt x="7303" y="5263"/>
                </a:lnTo>
                <a:lnTo>
                  <a:pt x="8033" y="5263"/>
                </a:lnTo>
                <a:lnTo>
                  <a:pt x="8464" y="5263"/>
                </a:lnTo>
                <a:lnTo>
                  <a:pt x="8485" y="5263"/>
                </a:lnTo>
                <a:lnTo>
                  <a:pt x="8542" y="5263"/>
                </a:lnTo>
                <a:lnTo>
                  <a:pt x="8570" y="5262"/>
                </a:lnTo>
                <a:lnTo>
                  <a:pt x="8680" y="5262"/>
                </a:lnTo>
                <a:lnTo>
                  <a:pt x="8688" y="5262"/>
                </a:lnTo>
                <a:lnTo>
                  <a:pt x="8736" y="5263"/>
                </a:lnTo>
                <a:lnTo>
                  <a:pt x="8826" y="5263"/>
                </a:lnTo>
                <a:lnTo>
                  <a:pt x="8851" y="5262"/>
                </a:lnTo>
                <a:lnTo>
                  <a:pt x="8862" y="5260"/>
                </a:lnTo>
                <a:lnTo>
                  <a:pt x="8865" y="5258"/>
                </a:lnTo>
                <a:lnTo>
                  <a:pt x="8868" y="5252"/>
                </a:lnTo>
                <a:lnTo>
                  <a:pt x="8871" y="5249"/>
                </a:lnTo>
                <a:lnTo>
                  <a:pt x="8876" y="5247"/>
                </a:lnTo>
                <a:lnTo>
                  <a:pt x="8877" y="5251"/>
                </a:lnTo>
                <a:lnTo>
                  <a:pt x="8880" y="5256"/>
                </a:lnTo>
                <a:lnTo>
                  <a:pt x="8883" y="5259"/>
                </a:lnTo>
                <a:lnTo>
                  <a:pt x="8887" y="5261"/>
                </a:lnTo>
                <a:lnTo>
                  <a:pt x="8893" y="5262"/>
                </a:lnTo>
                <a:lnTo>
                  <a:pt x="8909" y="5262"/>
                </a:lnTo>
                <a:lnTo>
                  <a:pt x="8917" y="5261"/>
                </a:lnTo>
                <a:lnTo>
                  <a:pt x="8945" y="5261"/>
                </a:lnTo>
                <a:lnTo>
                  <a:pt x="8952" y="5262"/>
                </a:lnTo>
                <a:lnTo>
                  <a:pt x="8965" y="5263"/>
                </a:lnTo>
                <a:lnTo>
                  <a:pt x="9003" y="5263"/>
                </a:lnTo>
                <a:lnTo>
                  <a:pt x="9192" y="5263"/>
                </a:lnTo>
                <a:lnTo>
                  <a:pt x="9229" y="5263"/>
                </a:lnTo>
                <a:lnTo>
                  <a:pt x="9287" y="5263"/>
                </a:lnTo>
                <a:lnTo>
                  <a:pt x="9599" y="5263"/>
                </a:lnTo>
                <a:lnTo>
                  <a:pt x="9759" y="5263"/>
                </a:lnTo>
                <a:lnTo>
                  <a:pt x="9876" y="5263"/>
                </a:lnTo>
                <a:lnTo>
                  <a:pt x="9899" y="5263"/>
                </a:lnTo>
                <a:lnTo>
                  <a:pt x="9948" y="5262"/>
                </a:lnTo>
                <a:lnTo>
                  <a:pt x="10067" y="5262"/>
                </a:lnTo>
                <a:lnTo>
                  <a:pt x="10137" y="5263"/>
                </a:lnTo>
                <a:lnTo>
                  <a:pt x="10183" y="5263"/>
                </a:lnTo>
                <a:lnTo>
                  <a:pt x="10273" y="5263"/>
                </a:lnTo>
                <a:lnTo>
                  <a:pt x="10641" y="5263"/>
                </a:lnTo>
                <a:lnTo>
                  <a:pt x="10867" y="5263"/>
                </a:lnTo>
                <a:lnTo>
                  <a:pt x="10876" y="5263"/>
                </a:lnTo>
                <a:lnTo>
                  <a:pt x="11200" y="5263"/>
                </a:lnTo>
                <a:lnTo>
                  <a:pt x="11210" y="5263"/>
                </a:lnTo>
                <a:lnTo>
                  <a:pt x="11359" y="5263"/>
                </a:lnTo>
                <a:lnTo>
                  <a:pt x="11361" y="5263"/>
                </a:lnTo>
                <a:lnTo>
                  <a:pt x="11485" y="5263"/>
                </a:lnTo>
                <a:lnTo>
                  <a:pt x="11533" y="5262"/>
                </a:lnTo>
                <a:lnTo>
                  <a:pt x="11656" y="5262"/>
                </a:lnTo>
                <a:lnTo>
                  <a:pt x="11697" y="5262"/>
                </a:lnTo>
                <a:lnTo>
                  <a:pt x="11734" y="5262"/>
                </a:lnTo>
                <a:lnTo>
                  <a:pt x="11744" y="5261"/>
                </a:lnTo>
                <a:lnTo>
                  <a:pt x="11767" y="5261"/>
                </a:lnTo>
                <a:lnTo>
                  <a:pt x="11778" y="5260"/>
                </a:lnTo>
                <a:lnTo>
                  <a:pt x="11836" y="5260"/>
                </a:lnTo>
                <a:lnTo>
                  <a:pt x="11844" y="5258"/>
                </a:lnTo>
                <a:lnTo>
                  <a:pt x="11847" y="5257"/>
                </a:lnTo>
                <a:lnTo>
                  <a:pt x="11850" y="5253"/>
                </a:lnTo>
                <a:lnTo>
                  <a:pt x="11852" y="5247"/>
                </a:lnTo>
                <a:lnTo>
                  <a:pt x="11854" y="5244"/>
                </a:lnTo>
                <a:lnTo>
                  <a:pt x="11857" y="5239"/>
                </a:lnTo>
                <a:lnTo>
                  <a:pt x="11861" y="5238"/>
                </a:lnTo>
                <a:lnTo>
                  <a:pt x="11863" y="5244"/>
                </a:lnTo>
                <a:lnTo>
                  <a:pt x="11864" y="5248"/>
                </a:lnTo>
                <a:lnTo>
                  <a:pt x="11868" y="5252"/>
                </a:lnTo>
                <a:lnTo>
                  <a:pt x="11873" y="5252"/>
                </a:lnTo>
                <a:lnTo>
                  <a:pt x="11876" y="5248"/>
                </a:lnTo>
                <a:lnTo>
                  <a:pt x="11880" y="5242"/>
                </a:lnTo>
                <a:lnTo>
                  <a:pt x="11883" y="5237"/>
                </a:lnTo>
                <a:lnTo>
                  <a:pt x="11887" y="5235"/>
                </a:lnTo>
                <a:lnTo>
                  <a:pt x="11890" y="5241"/>
                </a:lnTo>
                <a:lnTo>
                  <a:pt x="11894" y="5241"/>
                </a:lnTo>
                <a:lnTo>
                  <a:pt x="11897" y="5237"/>
                </a:lnTo>
                <a:lnTo>
                  <a:pt x="11902" y="5235"/>
                </a:lnTo>
                <a:lnTo>
                  <a:pt x="11903" y="5238"/>
                </a:lnTo>
                <a:lnTo>
                  <a:pt x="11905" y="5245"/>
                </a:lnTo>
                <a:lnTo>
                  <a:pt x="11907" y="5248"/>
                </a:lnTo>
                <a:lnTo>
                  <a:pt x="11910" y="5252"/>
                </a:lnTo>
                <a:lnTo>
                  <a:pt x="11915" y="5252"/>
                </a:lnTo>
                <a:lnTo>
                  <a:pt x="11918" y="5249"/>
                </a:lnTo>
                <a:lnTo>
                  <a:pt x="11922" y="5243"/>
                </a:lnTo>
                <a:lnTo>
                  <a:pt x="11925" y="5239"/>
                </a:lnTo>
                <a:lnTo>
                  <a:pt x="11930" y="5240"/>
                </a:lnTo>
                <a:lnTo>
                  <a:pt x="11932" y="5246"/>
                </a:lnTo>
                <a:lnTo>
                  <a:pt x="11933" y="5250"/>
                </a:lnTo>
                <a:lnTo>
                  <a:pt x="11936" y="5254"/>
                </a:lnTo>
                <a:lnTo>
                  <a:pt x="11942" y="5257"/>
                </a:lnTo>
                <a:lnTo>
                  <a:pt x="11951" y="5259"/>
                </a:lnTo>
                <a:lnTo>
                  <a:pt x="11980" y="5259"/>
                </a:lnTo>
                <a:lnTo>
                  <a:pt x="11993" y="5258"/>
                </a:lnTo>
                <a:lnTo>
                  <a:pt x="12015" y="5257"/>
                </a:lnTo>
                <a:lnTo>
                  <a:pt x="12025" y="5257"/>
                </a:lnTo>
                <a:lnTo>
                  <a:pt x="12050" y="5257"/>
                </a:lnTo>
                <a:lnTo>
                  <a:pt x="12066" y="5256"/>
                </a:lnTo>
                <a:lnTo>
                  <a:pt x="12087" y="5256"/>
                </a:lnTo>
                <a:lnTo>
                  <a:pt x="12096" y="5255"/>
                </a:lnTo>
                <a:lnTo>
                  <a:pt x="12106" y="5254"/>
                </a:lnTo>
                <a:lnTo>
                  <a:pt x="12113" y="5251"/>
                </a:lnTo>
                <a:lnTo>
                  <a:pt x="12116" y="5248"/>
                </a:lnTo>
                <a:lnTo>
                  <a:pt x="12119" y="5245"/>
                </a:lnTo>
                <a:lnTo>
                  <a:pt x="12121" y="5242"/>
                </a:lnTo>
                <a:lnTo>
                  <a:pt x="12126" y="5241"/>
                </a:lnTo>
                <a:lnTo>
                  <a:pt x="12129" y="5244"/>
                </a:lnTo>
                <a:lnTo>
                  <a:pt x="12138" y="5245"/>
                </a:lnTo>
                <a:lnTo>
                  <a:pt x="12141" y="5242"/>
                </a:lnTo>
                <a:lnTo>
                  <a:pt x="12143" y="5239"/>
                </a:lnTo>
                <a:lnTo>
                  <a:pt x="12146" y="5236"/>
                </a:lnTo>
                <a:lnTo>
                  <a:pt x="12149" y="5232"/>
                </a:lnTo>
                <a:lnTo>
                  <a:pt x="12157" y="5232"/>
                </a:lnTo>
                <a:lnTo>
                  <a:pt x="12160" y="5230"/>
                </a:lnTo>
                <a:lnTo>
                  <a:pt x="12163" y="5227"/>
                </a:lnTo>
                <a:lnTo>
                  <a:pt x="12179" y="5227"/>
                </a:lnTo>
                <a:lnTo>
                  <a:pt x="12182" y="5223"/>
                </a:lnTo>
                <a:lnTo>
                  <a:pt x="12185" y="5218"/>
                </a:lnTo>
                <a:lnTo>
                  <a:pt x="12188" y="5213"/>
                </a:lnTo>
                <a:lnTo>
                  <a:pt x="12189" y="5210"/>
                </a:lnTo>
                <a:lnTo>
                  <a:pt x="12192" y="5206"/>
                </a:lnTo>
                <a:lnTo>
                  <a:pt x="12198" y="5203"/>
                </a:lnTo>
                <a:lnTo>
                  <a:pt x="12201" y="5200"/>
                </a:lnTo>
                <a:lnTo>
                  <a:pt x="12203" y="5196"/>
                </a:lnTo>
                <a:lnTo>
                  <a:pt x="12206" y="5190"/>
                </a:lnTo>
                <a:lnTo>
                  <a:pt x="12208" y="5186"/>
                </a:lnTo>
                <a:lnTo>
                  <a:pt x="12209" y="5181"/>
                </a:lnTo>
                <a:lnTo>
                  <a:pt x="12211" y="5176"/>
                </a:lnTo>
                <a:lnTo>
                  <a:pt x="12212" y="5170"/>
                </a:lnTo>
                <a:lnTo>
                  <a:pt x="12214" y="5163"/>
                </a:lnTo>
                <a:lnTo>
                  <a:pt x="12215" y="5155"/>
                </a:lnTo>
                <a:lnTo>
                  <a:pt x="12217" y="5145"/>
                </a:lnTo>
                <a:lnTo>
                  <a:pt x="12218" y="5133"/>
                </a:lnTo>
                <a:lnTo>
                  <a:pt x="12220" y="5119"/>
                </a:lnTo>
                <a:lnTo>
                  <a:pt x="12220" y="5110"/>
                </a:lnTo>
                <a:lnTo>
                  <a:pt x="12221" y="5100"/>
                </a:lnTo>
                <a:lnTo>
                  <a:pt x="12222" y="5088"/>
                </a:lnTo>
                <a:lnTo>
                  <a:pt x="12223" y="5075"/>
                </a:lnTo>
                <a:lnTo>
                  <a:pt x="12224" y="5060"/>
                </a:lnTo>
                <a:lnTo>
                  <a:pt x="12224" y="5043"/>
                </a:lnTo>
                <a:lnTo>
                  <a:pt x="12225" y="5024"/>
                </a:lnTo>
                <a:lnTo>
                  <a:pt x="12226" y="5002"/>
                </a:lnTo>
                <a:lnTo>
                  <a:pt x="12226" y="4978"/>
                </a:lnTo>
                <a:lnTo>
                  <a:pt x="12227" y="4951"/>
                </a:lnTo>
                <a:lnTo>
                  <a:pt x="12228" y="4920"/>
                </a:lnTo>
                <a:lnTo>
                  <a:pt x="12228" y="4903"/>
                </a:lnTo>
                <a:lnTo>
                  <a:pt x="12228" y="4885"/>
                </a:lnTo>
                <a:lnTo>
                  <a:pt x="12229" y="4866"/>
                </a:lnTo>
                <a:lnTo>
                  <a:pt x="12229" y="4846"/>
                </a:lnTo>
                <a:lnTo>
                  <a:pt x="12230" y="4824"/>
                </a:lnTo>
                <a:lnTo>
                  <a:pt x="12230" y="4801"/>
                </a:lnTo>
                <a:lnTo>
                  <a:pt x="12230" y="4776"/>
                </a:lnTo>
                <a:lnTo>
                  <a:pt x="12231" y="4749"/>
                </a:lnTo>
                <a:lnTo>
                  <a:pt x="12231" y="4720"/>
                </a:lnTo>
                <a:lnTo>
                  <a:pt x="12232" y="4689"/>
                </a:lnTo>
                <a:lnTo>
                  <a:pt x="12232" y="4655"/>
                </a:lnTo>
                <a:lnTo>
                  <a:pt x="12232" y="4618"/>
                </a:lnTo>
                <a:lnTo>
                  <a:pt x="12232" y="4577"/>
                </a:lnTo>
                <a:lnTo>
                  <a:pt x="12233" y="4533"/>
                </a:lnTo>
                <a:lnTo>
                  <a:pt x="12233" y="4483"/>
                </a:lnTo>
                <a:lnTo>
                  <a:pt x="12234" y="4429"/>
                </a:lnTo>
                <a:lnTo>
                  <a:pt x="12234" y="4368"/>
                </a:lnTo>
                <a:lnTo>
                  <a:pt x="12234" y="4300"/>
                </a:lnTo>
                <a:lnTo>
                  <a:pt x="12235" y="4225"/>
                </a:lnTo>
                <a:lnTo>
                  <a:pt x="12235" y="4142"/>
                </a:lnTo>
                <a:lnTo>
                  <a:pt x="12236" y="4050"/>
                </a:lnTo>
                <a:lnTo>
                  <a:pt x="12236" y="3950"/>
                </a:lnTo>
                <a:lnTo>
                  <a:pt x="12236" y="3841"/>
                </a:lnTo>
                <a:lnTo>
                  <a:pt x="12237" y="3724"/>
                </a:lnTo>
                <a:lnTo>
                  <a:pt x="12237" y="3598"/>
                </a:lnTo>
                <a:lnTo>
                  <a:pt x="12237" y="3464"/>
                </a:lnTo>
                <a:lnTo>
                  <a:pt x="12238" y="3322"/>
                </a:lnTo>
                <a:lnTo>
                  <a:pt x="12238" y="3175"/>
                </a:lnTo>
                <a:lnTo>
                  <a:pt x="12238" y="3022"/>
                </a:lnTo>
                <a:lnTo>
                  <a:pt x="12239" y="2865"/>
                </a:lnTo>
                <a:lnTo>
                  <a:pt x="12239" y="2707"/>
                </a:lnTo>
                <a:lnTo>
                  <a:pt x="12240" y="2549"/>
                </a:lnTo>
                <a:lnTo>
                  <a:pt x="12240" y="2394"/>
                </a:lnTo>
                <a:lnTo>
                  <a:pt x="12240" y="2244"/>
                </a:lnTo>
                <a:lnTo>
                  <a:pt x="12241" y="2100"/>
                </a:lnTo>
                <a:lnTo>
                  <a:pt x="12241" y="1964"/>
                </a:lnTo>
                <a:lnTo>
                  <a:pt x="12241" y="1836"/>
                </a:lnTo>
                <a:lnTo>
                  <a:pt x="12242" y="1714"/>
                </a:lnTo>
                <a:lnTo>
                  <a:pt x="12242" y="1597"/>
                </a:lnTo>
                <a:lnTo>
                  <a:pt x="12242" y="1484"/>
                </a:lnTo>
                <a:lnTo>
                  <a:pt x="12243" y="1372"/>
                </a:lnTo>
                <a:lnTo>
                  <a:pt x="12243" y="1261"/>
                </a:lnTo>
                <a:lnTo>
                  <a:pt x="12244" y="1150"/>
                </a:lnTo>
                <a:lnTo>
                  <a:pt x="12244" y="1040"/>
                </a:lnTo>
                <a:lnTo>
                  <a:pt x="12244" y="931"/>
                </a:lnTo>
                <a:lnTo>
                  <a:pt x="12245" y="825"/>
                </a:lnTo>
                <a:lnTo>
                  <a:pt x="12245" y="725"/>
                </a:lnTo>
                <a:lnTo>
                  <a:pt x="12245" y="632"/>
                </a:lnTo>
                <a:lnTo>
                  <a:pt x="12246" y="554"/>
                </a:lnTo>
                <a:lnTo>
                  <a:pt x="12246" y="496"/>
                </a:lnTo>
                <a:lnTo>
                  <a:pt x="12247" y="473"/>
                </a:lnTo>
                <a:lnTo>
                  <a:pt x="12247" y="524"/>
                </a:lnTo>
                <a:lnTo>
                  <a:pt x="12248" y="624"/>
                </a:lnTo>
                <a:lnTo>
                  <a:pt x="12248" y="773"/>
                </a:lnTo>
                <a:lnTo>
                  <a:pt x="12248" y="967"/>
                </a:lnTo>
                <a:lnTo>
                  <a:pt x="12249" y="1199"/>
                </a:lnTo>
                <a:lnTo>
                  <a:pt x="12249" y="1458"/>
                </a:lnTo>
                <a:lnTo>
                  <a:pt x="12250" y="1729"/>
                </a:lnTo>
                <a:lnTo>
                  <a:pt x="12250" y="2003"/>
                </a:lnTo>
                <a:lnTo>
                  <a:pt x="12250" y="2267"/>
                </a:lnTo>
                <a:lnTo>
                  <a:pt x="12250" y="2514"/>
                </a:lnTo>
                <a:lnTo>
                  <a:pt x="12251" y="2739"/>
                </a:lnTo>
                <a:lnTo>
                  <a:pt x="12251" y="2941"/>
                </a:lnTo>
                <a:lnTo>
                  <a:pt x="12252" y="3119"/>
                </a:lnTo>
                <a:lnTo>
                  <a:pt x="12252" y="3274"/>
                </a:lnTo>
                <a:lnTo>
                  <a:pt x="12252" y="3408"/>
                </a:lnTo>
                <a:lnTo>
                  <a:pt x="12253" y="3524"/>
                </a:lnTo>
                <a:lnTo>
                  <a:pt x="12253" y="3624"/>
                </a:lnTo>
                <a:lnTo>
                  <a:pt x="12254" y="3711"/>
                </a:lnTo>
                <a:lnTo>
                  <a:pt x="12254" y="3785"/>
                </a:lnTo>
                <a:lnTo>
                  <a:pt x="12254" y="3850"/>
                </a:lnTo>
                <a:lnTo>
                  <a:pt x="12254" y="3906"/>
                </a:lnTo>
                <a:lnTo>
                  <a:pt x="12255" y="3954"/>
                </a:lnTo>
                <a:lnTo>
                  <a:pt x="12255" y="3995"/>
                </a:lnTo>
                <a:lnTo>
                  <a:pt x="12256" y="4030"/>
                </a:lnTo>
                <a:lnTo>
                  <a:pt x="12256" y="4058"/>
                </a:lnTo>
                <a:lnTo>
                  <a:pt x="12256" y="4081"/>
                </a:lnTo>
                <a:lnTo>
                  <a:pt x="12257" y="4109"/>
                </a:lnTo>
                <a:lnTo>
                  <a:pt x="12258" y="4108"/>
                </a:lnTo>
                <a:lnTo>
                  <a:pt x="12259" y="4094"/>
                </a:lnTo>
                <a:lnTo>
                  <a:pt x="12259" y="4074"/>
                </a:lnTo>
                <a:lnTo>
                  <a:pt x="12259" y="4047"/>
                </a:lnTo>
                <a:lnTo>
                  <a:pt x="12260" y="4011"/>
                </a:lnTo>
                <a:lnTo>
                  <a:pt x="12260" y="3967"/>
                </a:lnTo>
                <a:lnTo>
                  <a:pt x="12260" y="3914"/>
                </a:lnTo>
                <a:lnTo>
                  <a:pt x="12261" y="3852"/>
                </a:lnTo>
                <a:lnTo>
                  <a:pt x="12261" y="3780"/>
                </a:lnTo>
                <a:lnTo>
                  <a:pt x="12262" y="3697"/>
                </a:lnTo>
                <a:lnTo>
                  <a:pt x="12262" y="3605"/>
                </a:lnTo>
                <a:lnTo>
                  <a:pt x="12262" y="3502"/>
                </a:lnTo>
                <a:lnTo>
                  <a:pt x="12263" y="3390"/>
                </a:lnTo>
                <a:lnTo>
                  <a:pt x="12263" y="3269"/>
                </a:lnTo>
                <a:lnTo>
                  <a:pt x="12263" y="3139"/>
                </a:lnTo>
                <a:lnTo>
                  <a:pt x="12264" y="3001"/>
                </a:lnTo>
                <a:lnTo>
                  <a:pt x="12264" y="2856"/>
                </a:lnTo>
                <a:lnTo>
                  <a:pt x="12265" y="2705"/>
                </a:lnTo>
                <a:lnTo>
                  <a:pt x="12265" y="2551"/>
                </a:lnTo>
                <a:lnTo>
                  <a:pt x="12265" y="2394"/>
                </a:lnTo>
                <a:lnTo>
                  <a:pt x="12266" y="2237"/>
                </a:lnTo>
                <a:lnTo>
                  <a:pt x="12266" y="2081"/>
                </a:lnTo>
                <a:lnTo>
                  <a:pt x="12266" y="1930"/>
                </a:lnTo>
                <a:lnTo>
                  <a:pt x="12267" y="1785"/>
                </a:lnTo>
                <a:lnTo>
                  <a:pt x="12267" y="1646"/>
                </a:lnTo>
                <a:lnTo>
                  <a:pt x="12267" y="1514"/>
                </a:lnTo>
                <a:lnTo>
                  <a:pt x="12268" y="1387"/>
                </a:lnTo>
                <a:lnTo>
                  <a:pt x="12268" y="1265"/>
                </a:lnTo>
                <a:lnTo>
                  <a:pt x="12269" y="1146"/>
                </a:lnTo>
                <a:lnTo>
                  <a:pt x="12269" y="1028"/>
                </a:lnTo>
                <a:lnTo>
                  <a:pt x="12269" y="909"/>
                </a:lnTo>
                <a:lnTo>
                  <a:pt x="12270" y="790"/>
                </a:lnTo>
                <a:lnTo>
                  <a:pt x="12270" y="670"/>
                </a:lnTo>
                <a:lnTo>
                  <a:pt x="12271" y="551"/>
                </a:lnTo>
                <a:lnTo>
                  <a:pt x="12271" y="434"/>
                </a:lnTo>
                <a:lnTo>
                  <a:pt x="12271" y="321"/>
                </a:lnTo>
                <a:lnTo>
                  <a:pt x="12271" y="216"/>
                </a:lnTo>
                <a:lnTo>
                  <a:pt x="12272" y="123"/>
                </a:lnTo>
                <a:lnTo>
                  <a:pt x="12272" y="48"/>
                </a:lnTo>
                <a:lnTo>
                  <a:pt x="12273" y="0"/>
                </a:lnTo>
                <a:lnTo>
                  <a:pt x="12273" y="13"/>
                </a:lnTo>
                <a:lnTo>
                  <a:pt x="12274" y="85"/>
                </a:lnTo>
                <a:lnTo>
                  <a:pt x="12274" y="202"/>
                </a:lnTo>
                <a:lnTo>
                  <a:pt x="12275" y="362"/>
                </a:lnTo>
                <a:lnTo>
                  <a:pt x="12275" y="554"/>
                </a:lnTo>
                <a:lnTo>
                  <a:pt x="12275" y="766"/>
                </a:lnTo>
                <a:lnTo>
                  <a:pt x="12276" y="986"/>
                </a:lnTo>
                <a:lnTo>
                  <a:pt x="12276" y="1201"/>
                </a:lnTo>
                <a:lnTo>
                  <a:pt x="12276" y="1399"/>
                </a:lnTo>
                <a:lnTo>
                  <a:pt x="12277" y="1572"/>
                </a:lnTo>
                <a:lnTo>
                  <a:pt x="12277" y="1714"/>
                </a:lnTo>
                <a:lnTo>
                  <a:pt x="12277" y="1825"/>
                </a:lnTo>
                <a:lnTo>
                  <a:pt x="12278" y="1903"/>
                </a:lnTo>
                <a:lnTo>
                  <a:pt x="12278" y="1950"/>
                </a:lnTo>
                <a:lnTo>
                  <a:pt x="12279" y="1962"/>
                </a:lnTo>
                <a:lnTo>
                  <a:pt x="12279" y="1933"/>
                </a:lnTo>
                <a:lnTo>
                  <a:pt x="12280" y="1886"/>
                </a:lnTo>
                <a:lnTo>
                  <a:pt x="12280" y="1822"/>
                </a:lnTo>
                <a:lnTo>
                  <a:pt x="12280" y="1747"/>
                </a:lnTo>
                <a:lnTo>
                  <a:pt x="12281" y="1663"/>
                </a:lnTo>
                <a:lnTo>
                  <a:pt x="12281" y="1574"/>
                </a:lnTo>
                <a:lnTo>
                  <a:pt x="12281" y="1483"/>
                </a:lnTo>
                <a:lnTo>
                  <a:pt x="12282" y="1393"/>
                </a:lnTo>
                <a:lnTo>
                  <a:pt x="12282" y="1305"/>
                </a:lnTo>
                <a:lnTo>
                  <a:pt x="12283" y="1222"/>
                </a:lnTo>
                <a:lnTo>
                  <a:pt x="12283" y="1142"/>
                </a:lnTo>
                <a:lnTo>
                  <a:pt x="12283" y="1065"/>
                </a:lnTo>
                <a:lnTo>
                  <a:pt x="12284" y="990"/>
                </a:lnTo>
                <a:lnTo>
                  <a:pt x="12284" y="914"/>
                </a:lnTo>
                <a:lnTo>
                  <a:pt x="12284" y="837"/>
                </a:lnTo>
                <a:lnTo>
                  <a:pt x="12285" y="757"/>
                </a:lnTo>
                <a:lnTo>
                  <a:pt x="12285" y="676"/>
                </a:lnTo>
                <a:lnTo>
                  <a:pt x="12285" y="592"/>
                </a:lnTo>
                <a:lnTo>
                  <a:pt x="12286" y="508"/>
                </a:lnTo>
                <a:lnTo>
                  <a:pt x="12286" y="425"/>
                </a:lnTo>
                <a:lnTo>
                  <a:pt x="12287" y="346"/>
                </a:lnTo>
                <a:lnTo>
                  <a:pt x="12287" y="275"/>
                </a:lnTo>
                <a:lnTo>
                  <a:pt x="12287" y="218"/>
                </a:lnTo>
                <a:lnTo>
                  <a:pt x="12288" y="183"/>
                </a:lnTo>
                <a:lnTo>
                  <a:pt x="12289" y="213"/>
                </a:lnTo>
                <a:lnTo>
                  <a:pt x="12289" y="293"/>
                </a:lnTo>
                <a:lnTo>
                  <a:pt x="12289" y="423"/>
                </a:lnTo>
                <a:lnTo>
                  <a:pt x="12289" y="602"/>
                </a:lnTo>
                <a:lnTo>
                  <a:pt x="12290" y="823"/>
                </a:lnTo>
                <a:lnTo>
                  <a:pt x="12290" y="1079"/>
                </a:lnTo>
                <a:lnTo>
                  <a:pt x="12291" y="1356"/>
                </a:lnTo>
                <a:lnTo>
                  <a:pt x="12291" y="1643"/>
                </a:lnTo>
                <a:lnTo>
                  <a:pt x="12291" y="1927"/>
                </a:lnTo>
                <a:lnTo>
                  <a:pt x="12292" y="2199"/>
                </a:lnTo>
                <a:lnTo>
                  <a:pt x="12292" y="2452"/>
                </a:lnTo>
                <a:lnTo>
                  <a:pt x="12293" y="2682"/>
                </a:lnTo>
                <a:lnTo>
                  <a:pt x="12293" y="2887"/>
                </a:lnTo>
                <a:lnTo>
                  <a:pt x="12293" y="3069"/>
                </a:lnTo>
                <a:lnTo>
                  <a:pt x="12293" y="3227"/>
                </a:lnTo>
                <a:lnTo>
                  <a:pt x="12294" y="3366"/>
                </a:lnTo>
                <a:lnTo>
                  <a:pt x="12294" y="3486"/>
                </a:lnTo>
                <a:lnTo>
                  <a:pt x="12295" y="3591"/>
                </a:lnTo>
                <a:lnTo>
                  <a:pt x="12295" y="3682"/>
                </a:lnTo>
                <a:lnTo>
                  <a:pt x="12295" y="3762"/>
                </a:lnTo>
                <a:lnTo>
                  <a:pt x="12296" y="3833"/>
                </a:lnTo>
                <a:lnTo>
                  <a:pt x="12296" y="3894"/>
                </a:lnTo>
                <a:lnTo>
                  <a:pt x="12297" y="3949"/>
                </a:lnTo>
                <a:lnTo>
                  <a:pt x="12297" y="3996"/>
                </a:lnTo>
                <a:lnTo>
                  <a:pt x="12297" y="4038"/>
                </a:lnTo>
                <a:lnTo>
                  <a:pt x="12297" y="4073"/>
                </a:lnTo>
                <a:lnTo>
                  <a:pt x="12298" y="4104"/>
                </a:lnTo>
                <a:lnTo>
                  <a:pt x="12298" y="4129"/>
                </a:lnTo>
                <a:lnTo>
                  <a:pt x="12299" y="4148"/>
                </a:lnTo>
                <a:lnTo>
                  <a:pt x="12299" y="4163"/>
                </a:lnTo>
                <a:lnTo>
                  <a:pt x="12301" y="4166"/>
                </a:lnTo>
                <a:lnTo>
                  <a:pt x="12301" y="4153"/>
                </a:lnTo>
                <a:lnTo>
                  <a:pt x="12301" y="4133"/>
                </a:lnTo>
                <a:lnTo>
                  <a:pt x="12302" y="4106"/>
                </a:lnTo>
                <a:lnTo>
                  <a:pt x="12302" y="4071"/>
                </a:lnTo>
                <a:lnTo>
                  <a:pt x="12302" y="4029"/>
                </a:lnTo>
                <a:lnTo>
                  <a:pt x="12303" y="3979"/>
                </a:lnTo>
                <a:lnTo>
                  <a:pt x="12303" y="3919"/>
                </a:lnTo>
                <a:lnTo>
                  <a:pt x="12303" y="3851"/>
                </a:lnTo>
                <a:lnTo>
                  <a:pt x="12304" y="3773"/>
                </a:lnTo>
                <a:lnTo>
                  <a:pt x="12304" y="3685"/>
                </a:lnTo>
                <a:lnTo>
                  <a:pt x="12305" y="3589"/>
                </a:lnTo>
                <a:lnTo>
                  <a:pt x="12305" y="3483"/>
                </a:lnTo>
                <a:lnTo>
                  <a:pt x="12305" y="3368"/>
                </a:lnTo>
                <a:lnTo>
                  <a:pt x="12306" y="3245"/>
                </a:lnTo>
                <a:lnTo>
                  <a:pt x="12306" y="3115"/>
                </a:lnTo>
                <a:lnTo>
                  <a:pt x="12306" y="2978"/>
                </a:lnTo>
                <a:lnTo>
                  <a:pt x="12307" y="2835"/>
                </a:lnTo>
                <a:lnTo>
                  <a:pt x="12307" y="2688"/>
                </a:lnTo>
                <a:lnTo>
                  <a:pt x="12307" y="2539"/>
                </a:lnTo>
                <a:lnTo>
                  <a:pt x="12308" y="2391"/>
                </a:lnTo>
                <a:lnTo>
                  <a:pt x="12308" y="2244"/>
                </a:lnTo>
                <a:lnTo>
                  <a:pt x="12309" y="2102"/>
                </a:lnTo>
                <a:lnTo>
                  <a:pt x="12309" y="1967"/>
                </a:lnTo>
                <a:lnTo>
                  <a:pt x="12309" y="1839"/>
                </a:lnTo>
                <a:lnTo>
                  <a:pt x="12310" y="1718"/>
                </a:lnTo>
                <a:lnTo>
                  <a:pt x="12310" y="1604"/>
                </a:lnTo>
                <a:lnTo>
                  <a:pt x="12310" y="1495"/>
                </a:lnTo>
                <a:lnTo>
                  <a:pt x="12311" y="1390"/>
                </a:lnTo>
                <a:lnTo>
                  <a:pt x="12311" y="1286"/>
                </a:lnTo>
                <a:lnTo>
                  <a:pt x="12312" y="1182"/>
                </a:lnTo>
                <a:lnTo>
                  <a:pt x="12312" y="1079"/>
                </a:lnTo>
                <a:lnTo>
                  <a:pt x="12312" y="977"/>
                </a:lnTo>
                <a:lnTo>
                  <a:pt x="12313" y="876"/>
                </a:lnTo>
                <a:lnTo>
                  <a:pt x="12313" y="778"/>
                </a:lnTo>
                <a:lnTo>
                  <a:pt x="12313" y="684"/>
                </a:lnTo>
                <a:lnTo>
                  <a:pt x="12314" y="599"/>
                </a:lnTo>
                <a:lnTo>
                  <a:pt x="12314" y="528"/>
                </a:lnTo>
                <a:lnTo>
                  <a:pt x="12315" y="477"/>
                </a:lnTo>
                <a:lnTo>
                  <a:pt x="12315" y="469"/>
                </a:lnTo>
                <a:lnTo>
                  <a:pt x="12316" y="528"/>
                </a:lnTo>
                <a:lnTo>
                  <a:pt x="12316" y="637"/>
                </a:lnTo>
                <a:lnTo>
                  <a:pt x="12316" y="796"/>
                </a:lnTo>
                <a:lnTo>
                  <a:pt x="12317" y="1002"/>
                </a:lnTo>
                <a:lnTo>
                  <a:pt x="12317" y="1246"/>
                </a:lnTo>
                <a:lnTo>
                  <a:pt x="12318" y="1518"/>
                </a:lnTo>
                <a:lnTo>
                  <a:pt x="12318" y="1803"/>
                </a:lnTo>
                <a:lnTo>
                  <a:pt x="12318" y="2091"/>
                </a:lnTo>
                <a:lnTo>
                  <a:pt x="12319" y="2369"/>
                </a:lnTo>
                <a:lnTo>
                  <a:pt x="12319" y="2631"/>
                </a:lnTo>
                <a:lnTo>
                  <a:pt x="12319" y="2872"/>
                </a:lnTo>
                <a:lnTo>
                  <a:pt x="12320" y="3090"/>
                </a:lnTo>
                <a:lnTo>
                  <a:pt x="12320" y="3283"/>
                </a:lnTo>
                <a:lnTo>
                  <a:pt x="12320" y="3454"/>
                </a:lnTo>
                <a:lnTo>
                  <a:pt x="12321" y="3605"/>
                </a:lnTo>
                <a:lnTo>
                  <a:pt x="12321" y="3738"/>
                </a:lnTo>
                <a:lnTo>
                  <a:pt x="12322" y="3855"/>
                </a:lnTo>
                <a:lnTo>
                  <a:pt x="12322" y="3959"/>
                </a:lnTo>
                <a:lnTo>
                  <a:pt x="12322" y="4053"/>
                </a:lnTo>
                <a:lnTo>
                  <a:pt x="12323" y="4137"/>
                </a:lnTo>
                <a:lnTo>
                  <a:pt x="12323" y="4213"/>
                </a:lnTo>
                <a:lnTo>
                  <a:pt x="12323" y="4283"/>
                </a:lnTo>
                <a:lnTo>
                  <a:pt x="12324" y="4347"/>
                </a:lnTo>
                <a:lnTo>
                  <a:pt x="12324" y="4406"/>
                </a:lnTo>
                <a:lnTo>
                  <a:pt x="12324" y="4460"/>
                </a:lnTo>
                <a:lnTo>
                  <a:pt x="12325" y="4511"/>
                </a:lnTo>
                <a:lnTo>
                  <a:pt x="12325" y="4557"/>
                </a:lnTo>
                <a:lnTo>
                  <a:pt x="12326" y="4600"/>
                </a:lnTo>
                <a:lnTo>
                  <a:pt x="12326" y="4640"/>
                </a:lnTo>
                <a:lnTo>
                  <a:pt x="12326" y="4677"/>
                </a:lnTo>
                <a:lnTo>
                  <a:pt x="12327" y="4711"/>
                </a:lnTo>
                <a:lnTo>
                  <a:pt x="12327" y="4741"/>
                </a:lnTo>
                <a:lnTo>
                  <a:pt x="12328" y="4769"/>
                </a:lnTo>
                <a:lnTo>
                  <a:pt x="12328" y="4795"/>
                </a:lnTo>
                <a:lnTo>
                  <a:pt x="12328" y="4818"/>
                </a:lnTo>
                <a:lnTo>
                  <a:pt x="12328" y="4839"/>
                </a:lnTo>
                <a:lnTo>
                  <a:pt x="12329" y="4858"/>
                </a:lnTo>
                <a:lnTo>
                  <a:pt x="12329" y="4875"/>
                </a:lnTo>
                <a:lnTo>
                  <a:pt x="12330" y="4904"/>
                </a:lnTo>
                <a:lnTo>
                  <a:pt x="12331" y="4929"/>
                </a:lnTo>
                <a:lnTo>
                  <a:pt x="12332" y="4951"/>
                </a:lnTo>
                <a:lnTo>
                  <a:pt x="12332" y="4970"/>
                </a:lnTo>
                <a:lnTo>
                  <a:pt x="12333" y="4990"/>
                </a:lnTo>
                <a:lnTo>
                  <a:pt x="12334" y="5008"/>
                </a:lnTo>
                <a:lnTo>
                  <a:pt x="12334" y="5025"/>
                </a:lnTo>
                <a:lnTo>
                  <a:pt x="12335" y="5041"/>
                </a:lnTo>
                <a:lnTo>
                  <a:pt x="12336" y="5055"/>
                </a:lnTo>
                <a:lnTo>
                  <a:pt x="12336" y="5068"/>
                </a:lnTo>
                <a:lnTo>
                  <a:pt x="12337" y="5079"/>
                </a:lnTo>
                <a:lnTo>
                  <a:pt x="12338" y="5089"/>
                </a:lnTo>
                <a:lnTo>
                  <a:pt x="12339" y="5097"/>
                </a:lnTo>
                <a:lnTo>
                  <a:pt x="12340" y="5113"/>
                </a:lnTo>
                <a:lnTo>
                  <a:pt x="12342" y="5126"/>
                </a:lnTo>
                <a:lnTo>
                  <a:pt x="12343" y="5137"/>
                </a:lnTo>
                <a:lnTo>
                  <a:pt x="12345" y="5146"/>
                </a:lnTo>
                <a:lnTo>
                  <a:pt x="12346" y="5155"/>
                </a:lnTo>
                <a:lnTo>
                  <a:pt x="12348" y="5162"/>
                </a:lnTo>
                <a:lnTo>
                  <a:pt x="12349" y="5169"/>
                </a:lnTo>
                <a:lnTo>
                  <a:pt x="12350" y="5175"/>
                </a:lnTo>
                <a:lnTo>
                  <a:pt x="12352" y="5181"/>
                </a:lnTo>
                <a:lnTo>
                  <a:pt x="12354" y="5186"/>
                </a:lnTo>
                <a:lnTo>
                  <a:pt x="12355" y="5191"/>
                </a:lnTo>
                <a:lnTo>
                  <a:pt x="12356" y="5196"/>
                </a:lnTo>
                <a:lnTo>
                  <a:pt x="12358" y="5200"/>
                </a:lnTo>
                <a:lnTo>
                  <a:pt x="12361" y="5206"/>
                </a:lnTo>
                <a:lnTo>
                  <a:pt x="12365" y="5210"/>
                </a:lnTo>
                <a:lnTo>
                  <a:pt x="12374" y="5212"/>
                </a:lnTo>
                <a:lnTo>
                  <a:pt x="12375" y="5215"/>
                </a:lnTo>
                <a:lnTo>
                  <a:pt x="12377" y="5219"/>
                </a:lnTo>
                <a:lnTo>
                  <a:pt x="12379" y="5222"/>
                </a:lnTo>
                <a:lnTo>
                  <a:pt x="12382" y="5228"/>
                </a:lnTo>
                <a:lnTo>
                  <a:pt x="12385" y="5233"/>
                </a:lnTo>
                <a:lnTo>
                  <a:pt x="12388" y="5236"/>
                </a:lnTo>
                <a:lnTo>
                  <a:pt x="12396" y="5234"/>
                </a:lnTo>
                <a:lnTo>
                  <a:pt x="12401" y="5232"/>
                </a:lnTo>
                <a:lnTo>
                  <a:pt x="12403" y="5236"/>
                </a:lnTo>
                <a:lnTo>
                  <a:pt x="12418" y="5237"/>
                </a:lnTo>
                <a:lnTo>
                  <a:pt x="12420" y="5242"/>
                </a:lnTo>
                <a:lnTo>
                  <a:pt x="12423" y="5245"/>
                </a:lnTo>
                <a:lnTo>
                  <a:pt x="12426" y="5247"/>
                </a:lnTo>
                <a:lnTo>
                  <a:pt x="12432" y="5246"/>
                </a:lnTo>
                <a:lnTo>
                  <a:pt x="12436" y="5244"/>
                </a:lnTo>
                <a:lnTo>
                  <a:pt x="12438" y="5240"/>
                </a:lnTo>
                <a:lnTo>
                  <a:pt x="12445" y="5240"/>
                </a:lnTo>
                <a:lnTo>
                  <a:pt x="12448" y="5244"/>
                </a:lnTo>
                <a:lnTo>
                  <a:pt x="12451" y="5246"/>
                </a:lnTo>
                <a:lnTo>
                  <a:pt x="12457" y="5249"/>
                </a:lnTo>
                <a:lnTo>
                  <a:pt x="12463" y="5251"/>
                </a:lnTo>
                <a:lnTo>
                  <a:pt x="12467" y="5252"/>
                </a:lnTo>
                <a:lnTo>
                  <a:pt x="12521" y="5252"/>
                </a:lnTo>
                <a:lnTo>
                  <a:pt x="12524" y="5253"/>
                </a:lnTo>
                <a:lnTo>
                  <a:pt x="12534" y="5255"/>
                </a:lnTo>
                <a:lnTo>
                  <a:pt x="12547" y="5255"/>
                </a:lnTo>
                <a:lnTo>
                  <a:pt x="12561" y="5254"/>
                </a:lnTo>
                <a:lnTo>
                  <a:pt x="12567" y="5256"/>
                </a:lnTo>
                <a:lnTo>
                  <a:pt x="12571" y="5257"/>
                </a:lnTo>
                <a:lnTo>
                  <a:pt x="12583" y="5259"/>
                </a:lnTo>
                <a:lnTo>
                  <a:pt x="12620" y="5259"/>
                </a:lnTo>
                <a:lnTo>
                  <a:pt x="12627" y="5258"/>
                </a:lnTo>
                <a:lnTo>
                  <a:pt x="12633" y="5256"/>
                </a:lnTo>
                <a:lnTo>
                  <a:pt x="12637" y="5251"/>
                </a:lnTo>
                <a:lnTo>
                  <a:pt x="12640" y="5246"/>
                </a:lnTo>
                <a:lnTo>
                  <a:pt x="12641" y="5243"/>
                </a:lnTo>
                <a:lnTo>
                  <a:pt x="12644" y="5239"/>
                </a:lnTo>
                <a:lnTo>
                  <a:pt x="12649" y="5238"/>
                </a:lnTo>
                <a:lnTo>
                  <a:pt x="12651" y="5247"/>
                </a:lnTo>
                <a:lnTo>
                  <a:pt x="12653" y="5250"/>
                </a:lnTo>
                <a:lnTo>
                  <a:pt x="12656" y="5253"/>
                </a:lnTo>
                <a:lnTo>
                  <a:pt x="12661" y="5253"/>
                </a:lnTo>
                <a:lnTo>
                  <a:pt x="12664" y="5249"/>
                </a:lnTo>
                <a:lnTo>
                  <a:pt x="12667" y="5243"/>
                </a:lnTo>
                <a:lnTo>
                  <a:pt x="12671" y="5237"/>
                </a:lnTo>
                <a:lnTo>
                  <a:pt x="12675" y="5234"/>
                </a:lnTo>
                <a:lnTo>
                  <a:pt x="12678" y="5241"/>
                </a:lnTo>
                <a:lnTo>
                  <a:pt x="12683" y="5239"/>
                </a:lnTo>
                <a:lnTo>
                  <a:pt x="12689" y="5236"/>
                </a:lnTo>
                <a:lnTo>
                  <a:pt x="12691" y="5242"/>
                </a:lnTo>
                <a:lnTo>
                  <a:pt x="12693" y="5248"/>
                </a:lnTo>
                <a:lnTo>
                  <a:pt x="12695" y="5251"/>
                </a:lnTo>
                <a:lnTo>
                  <a:pt x="12698" y="5254"/>
                </a:lnTo>
                <a:lnTo>
                  <a:pt x="12704" y="5254"/>
                </a:lnTo>
                <a:lnTo>
                  <a:pt x="12706" y="5250"/>
                </a:lnTo>
                <a:lnTo>
                  <a:pt x="12709" y="5246"/>
                </a:lnTo>
                <a:lnTo>
                  <a:pt x="12710" y="5243"/>
                </a:lnTo>
                <a:lnTo>
                  <a:pt x="12713" y="5239"/>
                </a:lnTo>
                <a:lnTo>
                  <a:pt x="12717" y="5238"/>
                </a:lnTo>
                <a:lnTo>
                  <a:pt x="12719" y="5244"/>
                </a:lnTo>
                <a:lnTo>
                  <a:pt x="12720" y="5249"/>
                </a:lnTo>
                <a:lnTo>
                  <a:pt x="12722" y="5252"/>
                </a:lnTo>
                <a:lnTo>
                  <a:pt x="12725" y="5256"/>
                </a:lnTo>
                <a:lnTo>
                  <a:pt x="12728" y="5258"/>
                </a:lnTo>
                <a:lnTo>
                  <a:pt x="12736" y="5260"/>
                </a:lnTo>
                <a:lnTo>
                  <a:pt x="12761" y="5261"/>
                </a:lnTo>
                <a:lnTo>
                  <a:pt x="12766" y="5261"/>
                </a:lnTo>
                <a:lnTo>
                  <a:pt x="12795" y="5261"/>
                </a:lnTo>
                <a:lnTo>
                  <a:pt x="12836" y="5262"/>
                </a:lnTo>
                <a:lnTo>
                  <a:pt x="12937" y="5262"/>
                </a:lnTo>
                <a:lnTo>
                  <a:pt x="13000" y="5262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f2-Projektion voll">
            <a:extLst>
              <a:ext uri="{FF2B5EF4-FFF2-40B4-BE49-F238E27FC236}">
                <a16:creationId xmlns:a16="http://schemas.microsoft.com/office/drawing/2014/main" id="{E5A8BA3A-43EA-BA94-539C-B1B60C53E19F}"/>
              </a:ext>
            </a:extLst>
          </p:cNvPr>
          <p:cNvSpPr>
            <a:spLocks/>
          </p:cNvSpPr>
          <p:nvPr/>
        </p:nvSpPr>
        <p:spPr bwMode="auto">
          <a:xfrm>
            <a:off x="233363" y="1965325"/>
            <a:ext cx="857250" cy="4229100"/>
          </a:xfrm>
          <a:custGeom>
            <a:avLst/>
            <a:gdLst>
              <a:gd name="T0" fmla="*/ 2625 w 2631"/>
              <a:gd name="T1" fmla="*/ 12813 h 13000"/>
              <a:gd name="T2" fmla="*/ 2161 w 2631"/>
              <a:gd name="T3" fmla="*/ 12595 h 13000"/>
              <a:gd name="T4" fmla="*/ 2629 w 2631"/>
              <a:gd name="T5" fmla="*/ 12377 h 13000"/>
              <a:gd name="T6" fmla="*/ 2624 w 2631"/>
              <a:gd name="T7" fmla="*/ 12160 h 13000"/>
              <a:gd name="T8" fmla="*/ 2620 w 2631"/>
              <a:gd name="T9" fmla="*/ 11942 h 13000"/>
              <a:gd name="T10" fmla="*/ 2623 w 2631"/>
              <a:gd name="T11" fmla="*/ 11724 h 13000"/>
              <a:gd name="T12" fmla="*/ 2617 w 2631"/>
              <a:gd name="T13" fmla="*/ 11507 h 13000"/>
              <a:gd name="T14" fmla="*/ 2620 w 2631"/>
              <a:gd name="T15" fmla="*/ 11289 h 13000"/>
              <a:gd name="T16" fmla="*/ 2622 w 2631"/>
              <a:gd name="T17" fmla="*/ 11072 h 13000"/>
              <a:gd name="T18" fmla="*/ 2629 w 2631"/>
              <a:gd name="T19" fmla="*/ 10855 h 13000"/>
              <a:gd name="T20" fmla="*/ 2625 w 2631"/>
              <a:gd name="T21" fmla="*/ 10637 h 13000"/>
              <a:gd name="T22" fmla="*/ 2626 w 2631"/>
              <a:gd name="T23" fmla="*/ 10419 h 13000"/>
              <a:gd name="T24" fmla="*/ 2626 w 2631"/>
              <a:gd name="T25" fmla="*/ 10201 h 13000"/>
              <a:gd name="T26" fmla="*/ 2628 w 2631"/>
              <a:gd name="T27" fmla="*/ 9984 h 13000"/>
              <a:gd name="T28" fmla="*/ 2489 w 2631"/>
              <a:gd name="T29" fmla="*/ 9766 h 13000"/>
              <a:gd name="T30" fmla="*/ 1912 w 2631"/>
              <a:gd name="T31" fmla="*/ 9548 h 13000"/>
              <a:gd name="T32" fmla="*/ 2627 w 2631"/>
              <a:gd name="T33" fmla="*/ 9331 h 13000"/>
              <a:gd name="T34" fmla="*/ 2625 w 2631"/>
              <a:gd name="T35" fmla="*/ 9113 h 13000"/>
              <a:gd name="T36" fmla="*/ 2624 w 2631"/>
              <a:gd name="T37" fmla="*/ 8895 h 13000"/>
              <a:gd name="T38" fmla="*/ 2621 w 2631"/>
              <a:gd name="T39" fmla="*/ 8678 h 13000"/>
              <a:gd name="T40" fmla="*/ 2628 w 2631"/>
              <a:gd name="T41" fmla="*/ 8460 h 13000"/>
              <a:gd name="T42" fmla="*/ 2625 w 2631"/>
              <a:gd name="T43" fmla="*/ 8242 h 13000"/>
              <a:gd name="T44" fmla="*/ 2611 w 2631"/>
              <a:gd name="T45" fmla="*/ 8025 h 13000"/>
              <a:gd name="T46" fmla="*/ 2625 w 2631"/>
              <a:gd name="T47" fmla="*/ 7807 h 13000"/>
              <a:gd name="T48" fmla="*/ 2627 w 2631"/>
              <a:gd name="T49" fmla="*/ 7589 h 13000"/>
              <a:gd name="T50" fmla="*/ 2624 w 2631"/>
              <a:gd name="T51" fmla="*/ 7372 h 13000"/>
              <a:gd name="T52" fmla="*/ 2624 w 2631"/>
              <a:gd name="T53" fmla="*/ 7155 h 13000"/>
              <a:gd name="T54" fmla="*/ 2625 w 2631"/>
              <a:gd name="T55" fmla="*/ 6937 h 13000"/>
              <a:gd name="T56" fmla="*/ 2621 w 2631"/>
              <a:gd name="T57" fmla="*/ 6719 h 13000"/>
              <a:gd name="T58" fmla="*/ 2624 w 2631"/>
              <a:gd name="T59" fmla="*/ 6502 h 13000"/>
              <a:gd name="T60" fmla="*/ 2628 w 2631"/>
              <a:gd name="T61" fmla="*/ 6284 h 13000"/>
              <a:gd name="T62" fmla="*/ 2627 w 2631"/>
              <a:gd name="T63" fmla="*/ 6066 h 13000"/>
              <a:gd name="T64" fmla="*/ 2628 w 2631"/>
              <a:gd name="T65" fmla="*/ 5849 h 13000"/>
              <a:gd name="T66" fmla="*/ 2629 w 2631"/>
              <a:gd name="T67" fmla="*/ 5631 h 13000"/>
              <a:gd name="T68" fmla="*/ 2623 w 2631"/>
              <a:gd name="T69" fmla="*/ 5413 h 13000"/>
              <a:gd name="T70" fmla="*/ 2621 w 2631"/>
              <a:gd name="T71" fmla="*/ 5196 h 13000"/>
              <a:gd name="T72" fmla="*/ 2631 w 2631"/>
              <a:gd name="T73" fmla="*/ 4978 h 13000"/>
              <a:gd name="T74" fmla="*/ 2628 w 2631"/>
              <a:gd name="T75" fmla="*/ 4760 h 13000"/>
              <a:gd name="T76" fmla="*/ 2627 w 2631"/>
              <a:gd name="T77" fmla="*/ 4543 h 13000"/>
              <a:gd name="T78" fmla="*/ 2624 w 2631"/>
              <a:gd name="T79" fmla="*/ 4325 h 13000"/>
              <a:gd name="T80" fmla="*/ 2627 w 2631"/>
              <a:gd name="T81" fmla="*/ 4107 h 13000"/>
              <a:gd name="T82" fmla="*/ 2619 w 2631"/>
              <a:gd name="T83" fmla="*/ 3890 h 13000"/>
              <a:gd name="T84" fmla="*/ 2620 w 2631"/>
              <a:gd name="T85" fmla="*/ 3673 h 13000"/>
              <a:gd name="T86" fmla="*/ 2625 w 2631"/>
              <a:gd name="T87" fmla="*/ 3455 h 13000"/>
              <a:gd name="T88" fmla="*/ 2626 w 2631"/>
              <a:gd name="T89" fmla="*/ 3237 h 13000"/>
              <a:gd name="T90" fmla="*/ 2621 w 2631"/>
              <a:gd name="T91" fmla="*/ 3020 h 13000"/>
              <a:gd name="T92" fmla="*/ 2618 w 2631"/>
              <a:gd name="T93" fmla="*/ 2802 h 13000"/>
              <a:gd name="T94" fmla="*/ 2623 w 2631"/>
              <a:gd name="T95" fmla="*/ 2584 h 13000"/>
              <a:gd name="T96" fmla="*/ 2608 w 2631"/>
              <a:gd name="T97" fmla="*/ 2367 h 13000"/>
              <a:gd name="T98" fmla="*/ 2626 w 2631"/>
              <a:gd name="T99" fmla="*/ 2149 h 13000"/>
              <a:gd name="T100" fmla="*/ 2623 w 2631"/>
              <a:gd name="T101" fmla="*/ 1931 h 13000"/>
              <a:gd name="T102" fmla="*/ 2629 w 2631"/>
              <a:gd name="T103" fmla="*/ 1714 h 13000"/>
              <a:gd name="T104" fmla="*/ 2626 w 2631"/>
              <a:gd name="T105" fmla="*/ 1496 h 13000"/>
              <a:gd name="T106" fmla="*/ 2605 w 2631"/>
              <a:gd name="T107" fmla="*/ 1278 h 13000"/>
              <a:gd name="T108" fmla="*/ 475 w 2631"/>
              <a:gd name="T109" fmla="*/ 1060 h 13000"/>
              <a:gd name="T110" fmla="*/ 2627 w 2631"/>
              <a:gd name="T111" fmla="*/ 843 h 13000"/>
              <a:gd name="T112" fmla="*/ 2624 w 2631"/>
              <a:gd name="T113" fmla="*/ 625 h 13000"/>
              <a:gd name="T114" fmla="*/ 2624 w 2631"/>
              <a:gd name="T115" fmla="*/ 407 h 13000"/>
              <a:gd name="T116" fmla="*/ 2623 w 2631"/>
              <a:gd name="T117" fmla="*/ 191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631" h="13000">
                <a:moveTo>
                  <a:pt x="2618" y="13000"/>
                </a:moveTo>
                <a:cubicBezTo>
                  <a:pt x="2618" y="13000"/>
                  <a:pt x="2616" y="12995"/>
                  <a:pt x="2616" y="12995"/>
                </a:cubicBezTo>
                <a:cubicBezTo>
                  <a:pt x="2616" y="12995"/>
                  <a:pt x="2617" y="12976"/>
                  <a:pt x="2617" y="12976"/>
                </a:cubicBezTo>
                <a:cubicBezTo>
                  <a:pt x="2617" y="12976"/>
                  <a:pt x="2628" y="12958"/>
                  <a:pt x="2628" y="12958"/>
                </a:cubicBezTo>
                <a:cubicBezTo>
                  <a:pt x="2628" y="12958"/>
                  <a:pt x="2629" y="12940"/>
                  <a:pt x="2629" y="12940"/>
                </a:cubicBezTo>
                <a:cubicBezTo>
                  <a:pt x="2629" y="12940"/>
                  <a:pt x="2622" y="12922"/>
                  <a:pt x="2622" y="12922"/>
                </a:cubicBezTo>
                <a:cubicBezTo>
                  <a:pt x="2622" y="12922"/>
                  <a:pt x="2612" y="12903"/>
                  <a:pt x="2612" y="12903"/>
                </a:cubicBezTo>
                <a:cubicBezTo>
                  <a:pt x="2612" y="12903"/>
                  <a:pt x="2621" y="12886"/>
                  <a:pt x="2621" y="12886"/>
                </a:cubicBezTo>
                <a:cubicBezTo>
                  <a:pt x="2621" y="12886"/>
                  <a:pt x="2625" y="12867"/>
                  <a:pt x="2625" y="12867"/>
                </a:cubicBezTo>
                <a:cubicBezTo>
                  <a:pt x="2625" y="12867"/>
                  <a:pt x="2624" y="12849"/>
                  <a:pt x="2624" y="12849"/>
                </a:cubicBezTo>
                <a:cubicBezTo>
                  <a:pt x="2624" y="12849"/>
                  <a:pt x="2625" y="12831"/>
                  <a:pt x="2625" y="12831"/>
                </a:cubicBezTo>
                <a:cubicBezTo>
                  <a:pt x="2625" y="12831"/>
                  <a:pt x="2625" y="12813"/>
                  <a:pt x="2625" y="12813"/>
                </a:cubicBezTo>
                <a:cubicBezTo>
                  <a:pt x="2625" y="12813"/>
                  <a:pt x="2625" y="12794"/>
                  <a:pt x="2625" y="12794"/>
                </a:cubicBezTo>
                <a:cubicBezTo>
                  <a:pt x="2625" y="12794"/>
                  <a:pt x="2626" y="12777"/>
                  <a:pt x="2626" y="12777"/>
                </a:cubicBezTo>
                <a:cubicBezTo>
                  <a:pt x="2626" y="12777"/>
                  <a:pt x="2623" y="12758"/>
                  <a:pt x="2623" y="12758"/>
                </a:cubicBezTo>
                <a:cubicBezTo>
                  <a:pt x="2623" y="12758"/>
                  <a:pt x="2622" y="12740"/>
                  <a:pt x="2622" y="12740"/>
                </a:cubicBezTo>
                <a:cubicBezTo>
                  <a:pt x="2622" y="12740"/>
                  <a:pt x="2625" y="12722"/>
                  <a:pt x="2625" y="12722"/>
                </a:cubicBezTo>
                <a:cubicBezTo>
                  <a:pt x="2625" y="12722"/>
                  <a:pt x="2624" y="12704"/>
                  <a:pt x="2624" y="12704"/>
                </a:cubicBezTo>
                <a:cubicBezTo>
                  <a:pt x="2624" y="12704"/>
                  <a:pt x="2623" y="12686"/>
                  <a:pt x="2623" y="12686"/>
                </a:cubicBezTo>
                <a:cubicBezTo>
                  <a:pt x="2623" y="12686"/>
                  <a:pt x="2623" y="12668"/>
                  <a:pt x="2623" y="12668"/>
                </a:cubicBezTo>
                <a:cubicBezTo>
                  <a:pt x="2623" y="12668"/>
                  <a:pt x="2621" y="12650"/>
                  <a:pt x="2621" y="12650"/>
                </a:cubicBezTo>
                <a:cubicBezTo>
                  <a:pt x="2621" y="12650"/>
                  <a:pt x="2577" y="12631"/>
                  <a:pt x="2577" y="12631"/>
                </a:cubicBezTo>
                <a:cubicBezTo>
                  <a:pt x="2577" y="12631"/>
                  <a:pt x="2403" y="12614"/>
                  <a:pt x="2403" y="12614"/>
                </a:cubicBezTo>
                <a:cubicBezTo>
                  <a:pt x="2403" y="12614"/>
                  <a:pt x="2161" y="12595"/>
                  <a:pt x="2161" y="12595"/>
                </a:cubicBezTo>
                <a:cubicBezTo>
                  <a:pt x="2161" y="12595"/>
                  <a:pt x="2107" y="12577"/>
                  <a:pt x="2107" y="12577"/>
                </a:cubicBezTo>
                <a:cubicBezTo>
                  <a:pt x="2107" y="12577"/>
                  <a:pt x="2306" y="12559"/>
                  <a:pt x="2306" y="12559"/>
                </a:cubicBezTo>
                <a:cubicBezTo>
                  <a:pt x="2306" y="12559"/>
                  <a:pt x="2524" y="12541"/>
                  <a:pt x="2524" y="12541"/>
                </a:cubicBezTo>
                <a:cubicBezTo>
                  <a:pt x="2524" y="12541"/>
                  <a:pt x="2600" y="12522"/>
                  <a:pt x="2600" y="12522"/>
                </a:cubicBezTo>
                <a:cubicBezTo>
                  <a:pt x="2600" y="12522"/>
                  <a:pt x="2611" y="12505"/>
                  <a:pt x="2611" y="12505"/>
                </a:cubicBezTo>
                <a:cubicBezTo>
                  <a:pt x="2611" y="12505"/>
                  <a:pt x="2617" y="12486"/>
                  <a:pt x="2617" y="12486"/>
                </a:cubicBezTo>
                <a:cubicBezTo>
                  <a:pt x="2617" y="12486"/>
                  <a:pt x="2617" y="12468"/>
                  <a:pt x="2617" y="12468"/>
                </a:cubicBezTo>
                <a:cubicBezTo>
                  <a:pt x="2617" y="12468"/>
                  <a:pt x="2619" y="12450"/>
                  <a:pt x="2619" y="12450"/>
                </a:cubicBezTo>
                <a:cubicBezTo>
                  <a:pt x="2619" y="12450"/>
                  <a:pt x="2622" y="12432"/>
                  <a:pt x="2622" y="12432"/>
                </a:cubicBezTo>
                <a:cubicBezTo>
                  <a:pt x="2622" y="12432"/>
                  <a:pt x="2626" y="12413"/>
                  <a:pt x="2626" y="12413"/>
                </a:cubicBezTo>
                <a:cubicBezTo>
                  <a:pt x="2626" y="12413"/>
                  <a:pt x="2628" y="12396"/>
                  <a:pt x="2628" y="12396"/>
                </a:cubicBezTo>
                <a:cubicBezTo>
                  <a:pt x="2628" y="12396"/>
                  <a:pt x="2629" y="12377"/>
                  <a:pt x="2629" y="12377"/>
                </a:cubicBezTo>
                <a:cubicBezTo>
                  <a:pt x="2629" y="12377"/>
                  <a:pt x="2629" y="12359"/>
                  <a:pt x="2629" y="12359"/>
                </a:cubicBezTo>
                <a:cubicBezTo>
                  <a:pt x="2629" y="12359"/>
                  <a:pt x="2627" y="12341"/>
                  <a:pt x="2627" y="12341"/>
                </a:cubicBezTo>
                <a:cubicBezTo>
                  <a:pt x="2627" y="12341"/>
                  <a:pt x="2626" y="12323"/>
                  <a:pt x="2626" y="12323"/>
                </a:cubicBezTo>
                <a:cubicBezTo>
                  <a:pt x="2626" y="12323"/>
                  <a:pt x="2630" y="12305"/>
                  <a:pt x="2630" y="12305"/>
                </a:cubicBezTo>
                <a:cubicBezTo>
                  <a:pt x="2630" y="12305"/>
                  <a:pt x="2628" y="12287"/>
                  <a:pt x="2628" y="12287"/>
                </a:cubicBezTo>
                <a:cubicBezTo>
                  <a:pt x="2628" y="12287"/>
                  <a:pt x="2628" y="12269"/>
                  <a:pt x="2628" y="12269"/>
                </a:cubicBezTo>
                <a:cubicBezTo>
                  <a:pt x="2628" y="12269"/>
                  <a:pt x="2622" y="12251"/>
                  <a:pt x="2622" y="12251"/>
                </a:cubicBezTo>
                <a:cubicBezTo>
                  <a:pt x="2622" y="12251"/>
                  <a:pt x="2617" y="12233"/>
                  <a:pt x="2617" y="12233"/>
                </a:cubicBezTo>
                <a:cubicBezTo>
                  <a:pt x="2617" y="12233"/>
                  <a:pt x="2622" y="12214"/>
                  <a:pt x="2622" y="12214"/>
                </a:cubicBezTo>
                <a:cubicBezTo>
                  <a:pt x="2622" y="12214"/>
                  <a:pt x="2627" y="12197"/>
                  <a:pt x="2627" y="12197"/>
                </a:cubicBezTo>
                <a:cubicBezTo>
                  <a:pt x="2627" y="12197"/>
                  <a:pt x="2628" y="12178"/>
                  <a:pt x="2628" y="12178"/>
                </a:cubicBezTo>
                <a:cubicBezTo>
                  <a:pt x="2628" y="12178"/>
                  <a:pt x="2624" y="12160"/>
                  <a:pt x="2624" y="12160"/>
                </a:cubicBezTo>
                <a:cubicBezTo>
                  <a:pt x="2624" y="12160"/>
                  <a:pt x="2623" y="12142"/>
                  <a:pt x="2623" y="12142"/>
                </a:cubicBezTo>
                <a:cubicBezTo>
                  <a:pt x="2623" y="12142"/>
                  <a:pt x="2624" y="12124"/>
                  <a:pt x="2624" y="12124"/>
                </a:cubicBezTo>
                <a:cubicBezTo>
                  <a:pt x="2624" y="12124"/>
                  <a:pt x="2623" y="12105"/>
                  <a:pt x="2623" y="12105"/>
                </a:cubicBezTo>
                <a:cubicBezTo>
                  <a:pt x="2623" y="12105"/>
                  <a:pt x="2622" y="12088"/>
                  <a:pt x="2622" y="12088"/>
                </a:cubicBezTo>
                <a:cubicBezTo>
                  <a:pt x="2622" y="12088"/>
                  <a:pt x="2621" y="12069"/>
                  <a:pt x="2621" y="12069"/>
                </a:cubicBezTo>
                <a:cubicBezTo>
                  <a:pt x="2621" y="12069"/>
                  <a:pt x="2620" y="12051"/>
                  <a:pt x="2620" y="12051"/>
                </a:cubicBezTo>
                <a:cubicBezTo>
                  <a:pt x="2620" y="12051"/>
                  <a:pt x="2621" y="12033"/>
                  <a:pt x="2621" y="12033"/>
                </a:cubicBezTo>
                <a:cubicBezTo>
                  <a:pt x="2621" y="12033"/>
                  <a:pt x="2624" y="12015"/>
                  <a:pt x="2624" y="12015"/>
                </a:cubicBezTo>
                <a:cubicBezTo>
                  <a:pt x="2624" y="12015"/>
                  <a:pt x="2624" y="11997"/>
                  <a:pt x="2624" y="11997"/>
                </a:cubicBezTo>
                <a:cubicBezTo>
                  <a:pt x="2624" y="11997"/>
                  <a:pt x="2626" y="11979"/>
                  <a:pt x="2626" y="11979"/>
                </a:cubicBezTo>
                <a:cubicBezTo>
                  <a:pt x="2626" y="11979"/>
                  <a:pt x="2626" y="11961"/>
                  <a:pt x="2626" y="11961"/>
                </a:cubicBezTo>
                <a:cubicBezTo>
                  <a:pt x="2626" y="11961"/>
                  <a:pt x="2620" y="11942"/>
                  <a:pt x="2620" y="11942"/>
                </a:cubicBezTo>
                <a:cubicBezTo>
                  <a:pt x="2620" y="11942"/>
                  <a:pt x="2625" y="11925"/>
                  <a:pt x="2625" y="11925"/>
                </a:cubicBezTo>
                <a:cubicBezTo>
                  <a:pt x="2625" y="11925"/>
                  <a:pt x="2626" y="11906"/>
                  <a:pt x="2626" y="11906"/>
                </a:cubicBezTo>
                <a:cubicBezTo>
                  <a:pt x="2626" y="11906"/>
                  <a:pt x="2621" y="11888"/>
                  <a:pt x="2621" y="11888"/>
                </a:cubicBezTo>
                <a:cubicBezTo>
                  <a:pt x="2621" y="11888"/>
                  <a:pt x="2624" y="11870"/>
                  <a:pt x="2624" y="11870"/>
                </a:cubicBezTo>
                <a:cubicBezTo>
                  <a:pt x="2624" y="11870"/>
                  <a:pt x="2627" y="11852"/>
                  <a:pt x="2627" y="11852"/>
                </a:cubicBezTo>
                <a:cubicBezTo>
                  <a:pt x="2627" y="11852"/>
                  <a:pt x="2625" y="11833"/>
                  <a:pt x="2625" y="11833"/>
                </a:cubicBezTo>
                <a:cubicBezTo>
                  <a:pt x="2625" y="11833"/>
                  <a:pt x="2624" y="11816"/>
                  <a:pt x="2624" y="11816"/>
                </a:cubicBezTo>
                <a:cubicBezTo>
                  <a:pt x="2624" y="11816"/>
                  <a:pt x="2623" y="11797"/>
                  <a:pt x="2623" y="11797"/>
                </a:cubicBezTo>
                <a:cubicBezTo>
                  <a:pt x="2623" y="11797"/>
                  <a:pt x="2618" y="11779"/>
                  <a:pt x="2618" y="11779"/>
                </a:cubicBezTo>
                <a:cubicBezTo>
                  <a:pt x="2618" y="11779"/>
                  <a:pt x="2611" y="11761"/>
                  <a:pt x="2611" y="11761"/>
                </a:cubicBezTo>
                <a:cubicBezTo>
                  <a:pt x="2611" y="11761"/>
                  <a:pt x="2615" y="11743"/>
                  <a:pt x="2615" y="11743"/>
                </a:cubicBezTo>
                <a:cubicBezTo>
                  <a:pt x="2615" y="11743"/>
                  <a:pt x="2623" y="11724"/>
                  <a:pt x="2623" y="11724"/>
                </a:cubicBezTo>
                <a:cubicBezTo>
                  <a:pt x="2623" y="11724"/>
                  <a:pt x="2621" y="11707"/>
                  <a:pt x="2621" y="11707"/>
                </a:cubicBezTo>
                <a:cubicBezTo>
                  <a:pt x="2621" y="11707"/>
                  <a:pt x="2624" y="11688"/>
                  <a:pt x="2624" y="11688"/>
                </a:cubicBezTo>
                <a:cubicBezTo>
                  <a:pt x="2624" y="11688"/>
                  <a:pt x="2623" y="11670"/>
                  <a:pt x="2623" y="11670"/>
                </a:cubicBezTo>
                <a:cubicBezTo>
                  <a:pt x="2623" y="11670"/>
                  <a:pt x="2621" y="11652"/>
                  <a:pt x="2621" y="11652"/>
                </a:cubicBezTo>
                <a:cubicBezTo>
                  <a:pt x="2621" y="11652"/>
                  <a:pt x="2622" y="11634"/>
                  <a:pt x="2622" y="11634"/>
                </a:cubicBezTo>
                <a:cubicBezTo>
                  <a:pt x="2622" y="11634"/>
                  <a:pt x="2623" y="11616"/>
                  <a:pt x="2623" y="11616"/>
                </a:cubicBezTo>
                <a:cubicBezTo>
                  <a:pt x="2623" y="11616"/>
                  <a:pt x="2625" y="11598"/>
                  <a:pt x="2625" y="11598"/>
                </a:cubicBezTo>
                <a:cubicBezTo>
                  <a:pt x="2625" y="11598"/>
                  <a:pt x="2627" y="11580"/>
                  <a:pt x="2627" y="11580"/>
                </a:cubicBezTo>
                <a:cubicBezTo>
                  <a:pt x="2627" y="11580"/>
                  <a:pt x="2627" y="11561"/>
                  <a:pt x="2627" y="11561"/>
                </a:cubicBezTo>
                <a:cubicBezTo>
                  <a:pt x="2627" y="11561"/>
                  <a:pt x="2625" y="11544"/>
                  <a:pt x="2625" y="11544"/>
                </a:cubicBezTo>
                <a:cubicBezTo>
                  <a:pt x="2625" y="11544"/>
                  <a:pt x="2621" y="11525"/>
                  <a:pt x="2621" y="11525"/>
                </a:cubicBezTo>
                <a:cubicBezTo>
                  <a:pt x="2621" y="11525"/>
                  <a:pt x="2617" y="11507"/>
                  <a:pt x="2617" y="11507"/>
                </a:cubicBezTo>
                <a:cubicBezTo>
                  <a:pt x="2617" y="11507"/>
                  <a:pt x="2620" y="11489"/>
                  <a:pt x="2620" y="11489"/>
                </a:cubicBezTo>
                <a:cubicBezTo>
                  <a:pt x="2620" y="11489"/>
                  <a:pt x="2622" y="11471"/>
                  <a:pt x="2622" y="11471"/>
                </a:cubicBezTo>
                <a:cubicBezTo>
                  <a:pt x="2622" y="11471"/>
                  <a:pt x="2553" y="11452"/>
                  <a:pt x="2553" y="11452"/>
                </a:cubicBezTo>
                <a:cubicBezTo>
                  <a:pt x="2553" y="11452"/>
                  <a:pt x="2269" y="11435"/>
                  <a:pt x="2269" y="11435"/>
                </a:cubicBezTo>
                <a:cubicBezTo>
                  <a:pt x="2269" y="11435"/>
                  <a:pt x="1999" y="11416"/>
                  <a:pt x="1999" y="11416"/>
                </a:cubicBezTo>
                <a:cubicBezTo>
                  <a:pt x="1999" y="11416"/>
                  <a:pt x="2153" y="11398"/>
                  <a:pt x="2153" y="11398"/>
                </a:cubicBezTo>
                <a:cubicBezTo>
                  <a:pt x="2153" y="11398"/>
                  <a:pt x="2481" y="11380"/>
                  <a:pt x="2481" y="11380"/>
                </a:cubicBezTo>
                <a:cubicBezTo>
                  <a:pt x="2481" y="11380"/>
                  <a:pt x="2598" y="11362"/>
                  <a:pt x="2598" y="11362"/>
                </a:cubicBezTo>
                <a:cubicBezTo>
                  <a:pt x="2598" y="11362"/>
                  <a:pt x="2606" y="11343"/>
                  <a:pt x="2606" y="11343"/>
                </a:cubicBezTo>
                <a:cubicBezTo>
                  <a:pt x="2606" y="11343"/>
                  <a:pt x="2620" y="11326"/>
                  <a:pt x="2620" y="11326"/>
                </a:cubicBezTo>
                <a:cubicBezTo>
                  <a:pt x="2620" y="11326"/>
                  <a:pt x="2623" y="11307"/>
                  <a:pt x="2623" y="11307"/>
                </a:cubicBezTo>
                <a:cubicBezTo>
                  <a:pt x="2623" y="11307"/>
                  <a:pt x="2620" y="11289"/>
                  <a:pt x="2620" y="11289"/>
                </a:cubicBezTo>
                <a:cubicBezTo>
                  <a:pt x="2620" y="11289"/>
                  <a:pt x="2621" y="11271"/>
                  <a:pt x="2621" y="11271"/>
                </a:cubicBezTo>
                <a:cubicBezTo>
                  <a:pt x="2621" y="11271"/>
                  <a:pt x="2626" y="11253"/>
                  <a:pt x="2626" y="11253"/>
                </a:cubicBezTo>
                <a:cubicBezTo>
                  <a:pt x="2626" y="11253"/>
                  <a:pt x="2620" y="11235"/>
                  <a:pt x="2620" y="11235"/>
                </a:cubicBezTo>
                <a:cubicBezTo>
                  <a:pt x="2620" y="11235"/>
                  <a:pt x="2616" y="11217"/>
                  <a:pt x="2616" y="11217"/>
                </a:cubicBezTo>
                <a:cubicBezTo>
                  <a:pt x="2616" y="11217"/>
                  <a:pt x="2619" y="11199"/>
                  <a:pt x="2619" y="11199"/>
                </a:cubicBezTo>
                <a:cubicBezTo>
                  <a:pt x="2619" y="11199"/>
                  <a:pt x="2620" y="11180"/>
                  <a:pt x="2620" y="11180"/>
                </a:cubicBezTo>
                <a:cubicBezTo>
                  <a:pt x="2620" y="11180"/>
                  <a:pt x="2622" y="11163"/>
                  <a:pt x="2622" y="11163"/>
                </a:cubicBezTo>
                <a:cubicBezTo>
                  <a:pt x="2622" y="11163"/>
                  <a:pt x="2627" y="11144"/>
                  <a:pt x="2627" y="11144"/>
                </a:cubicBezTo>
                <a:cubicBezTo>
                  <a:pt x="2627" y="11144"/>
                  <a:pt x="2620" y="11126"/>
                  <a:pt x="2620" y="11126"/>
                </a:cubicBezTo>
                <a:cubicBezTo>
                  <a:pt x="2620" y="11126"/>
                  <a:pt x="2617" y="11108"/>
                  <a:pt x="2617" y="11108"/>
                </a:cubicBezTo>
                <a:cubicBezTo>
                  <a:pt x="2617" y="11108"/>
                  <a:pt x="2623" y="11090"/>
                  <a:pt x="2623" y="11090"/>
                </a:cubicBezTo>
                <a:cubicBezTo>
                  <a:pt x="2623" y="11090"/>
                  <a:pt x="2622" y="11072"/>
                  <a:pt x="2622" y="11072"/>
                </a:cubicBezTo>
                <a:cubicBezTo>
                  <a:pt x="2622" y="11072"/>
                  <a:pt x="2621" y="11054"/>
                  <a:pt x="2621" y="11054"/>
                </a:cubicBezTo>
                <a:cubicBezTo>
                  <a:pt x="2621" y="11054"/>
                  <a:pt x="2619" y="11035"/>
                  <a:pt x="2619" y="11035"/>
                </a:cubicBezTo>
                <a:cubicBezTo>
                  <a:pt x="2619" y="11035"/>
                  <a:pt x="2628" y="11018"/>
                  <a:pt x="2628" y="11018"/>
                </a:cubicBezTo>
                <a:cubicBezTo>
                  <a:pt x="2628" y="11018"/>
                  <a:pt x="2628" y="10999"/>
                  <a:pt x="2628" y="10999"/>
                </a:cubicBezTo>
                <a:cubicBezTo>
                  <a:pt x="2628" y="10999"/>
                  <a:pt x="2624" y="10981"/>
                  <a:pt x="2624" y="10981"/>
                </a:cubicBezTo>
                <a:cubicBezTo>
                  <a:pt x="2624" y="10981"/>
                  <a:pt x="2626" y="10963"/>
                  <a:pt x="2626" y="10963"/>
                </a:cubicBezTo>
                <a:cubicBezTo>
                  <a:pt x="2626" y="10963"/>
                  <a:pt x="2629" y="10945"/>
                  <a:pt x="2629" y="10945"/>
                </a:cubicBezTo>
                <a:cubicBezTo>
                  <a:pt x="2629" y="10945"/>
                  <a:pt x="2629" y="10927"/>
                  <a:pt x="2629" y="10927"/>
                </a:cubicBezTo>
                <a:cubicBezTo>
                  <a:pt x="2629" y="10927"/>
                  <a:pt x="2627" y="10909"/>
                  <a:pt x="2627" y="10909"/>
                </a:cubicBezTo>
                <a:cubicBezTo>
                  <a:pt x="2627" y="10909"/>
                  <a:pt x="2622" y="10891"/>
                  <a:pt x="2622" y="10891"/>
                </a:cubicBezTo>
                <a:cubicBezTo>
                  <a:pt x="2622" y="10891"/>
                  <a:pt x="2626" y="10872"/>
                  <a:pt x="2626" y="10872"/>
                </a:cubicBezTo>
                <a:cubicBezTo>
                  <a:pt x="2626" y="10872"/>
                  <a:pt x="2629" y="10855"/>
                  <a:pt x="2629" y="10855"/>
                </a:cubicBezTo>
                <a:cubicBezTo>
                  <a:pt x="2629" y="10855"/>
                  <a:pt x="2629" y="10836"/>
                  <a:pt x="2629" y="10836"/>
                </a:cubicBezTo>
                <a:cubicBezTo>
                  <a:pt x="2629" y="10836"/>
                  <a:pt x="2627" y="10818"/>
                  <a:pt x="2627" y="10818"/>
                </a:cubicBezTo>
                <a:cubicBezTo>
                  <a:pt x="2627" y="10818"/>
                  <a:pt x="2627" y="10800"/>
                  <a:pt x="2627" y="10800"/>
                </a:cubicBezTo>
                <a:cubicBezTo>
                  <a:pt x="2627" y="10800"/>
                  <a:pt x="2624" y="10782"/>
                  <a:pt x="2624" y="10782"/>
                </a:cubicBezTo>
                <a:cubicBezTo>
                  <a:pt x="2624" y="10782"/>
                  <a:pt x="2621" y="10763"/>
                  <a:pt x="2621" y="10763"/>
                </a:cubicBezTo>
                <a:cubicBezTo>
                  <a:pt x="2621" y="10763"/>
                  <a:pt x="2622" y="10746"/>
                  <a:pt x="2622" y="10746"/>
                </a:cubicBezTo>
                <a:cubicBezTo>
                  <a:pt x="2622" y="10746"/>
                  <a:pt x="2627" y="10727"/>
                  <a:pt x="2627" y="10727"/>
                </a:cubicBezTo>
                <a:cubicBezTo>
                  <a:pt x="2627" y="10727"/>
                  <a:pt x="2626" y="10709"/>
                  <a:pt x="2626" y="10709"/>
                </a:cubicBezTo>
                <a:cubicBezTo>
                  <a:pt x="2626" y="10709"/>
                  <a:pt x="2627" y="10691"/>
                  <a:pt x="2627" y="10691"/>
                </a:cubicBezTo>
                <a:cubicBezTo>
                  <a:pt x="2627" y="10691"/>
                  <a:pt x="2625" y="10673"/>
                  <a:pt x="2625" y="10673"/>
                </a:cubicBezTo>
                <a:cubicBezTo>
                  <a:pt x="2625" y="10673"/>
                  <a:pt x="2622" y="10654"/>
                  <a:pt x="2622" y="10654"/>
                </a:cubicBezTo>
                <a:cubicBezTo>
                  <a:pt x="2622" y="10654"/>
                  <a:pt x="2625" y="10637"/>
                  <a:pt x="2625" y="10637"/>
                </a:cubicBezTo>
                <a:cubicBezTo>
                  <a:pt x="2625" y="10637"/>
                  <a:pt x="2622" y="10618"/>
                  <a:pt x="2622" y="10618"/>
                </a:cubicBezTo>
                <a:cubicBezTo>
                  <a:pt x="2622" y="10618"/>
                  <a:pt x="2617" y="10600"/>
                  <a:pt x="2617" y="10600"/>
                </a:cubicBezTo>
                <a:cubicBezTo>
                  <a:pt x="2617" y="10600"/>
                  <a:pt x="2613" y="10582"/>
                  <a:pt x="2613" y="10582"/>
                </a:cubicBezTo>
                <a:cubicBezTo>
                  <a:pt x="2613" y="10582"/>
                  <a:pt x="2556" y="10564"/>
                  <a:pt x="2556" y="10564"/>
                </a:cubicBezTo>
                <a:cubicBezTo>
                  <a:pt x="2556" y="10564"/>
                  <a:pt x="2438" y="10546"/>
                  <a:pt x="2438" y="10546"/>
                </a:cubicBezTo>
                <a:cubicBezTo>
                  <a:pt x="2438" y="10546"/>
                  <a:pt x="2301" y="10528"/>
                  <a:pt x="2301" y="10528"/>
                </a:cubicBezTo>
                <a:cubicBezTo>
                  <a:pt x="2301" y="10528"/>
                  <a:pt x="2351" y="10510"/>
                  <a:pt x="2351" y="10510"/>
                </a:cubicBezTo>
                <a:cubicBezTo>
                  <a:pt x="2351" y="10510"/>
                  <a:pt x="2509" y="10491"/>
                  <a:pt x="2509" y="10491"/>
                </a:cubicBezTo>
                <a:cubicBezTo>
                  <a:pt x="2509" y="10491"/>
                  <a:pt x="2610" y="10474"/>
                  <a:pt x="2610" y="10474"/>
                </a:cubicBezTo>
                <a:cubicBezTo>
                  <a:pt x="2610" y="10474"/>
                  <a:pt x="2611" y="10455"/>
                  <a:pt x="2611" y="10455"/>
                </a:cubicBezTo>
                <a:cubicBezTo>
                  <a:pt x="2611" y="10455"/>
                  <a:pt x="2618" y="10437"/>
                  <a:pt x="2618" y="10437"/>
                </a:cubicBezTo>
                <a:cubicBezTo>
                  <a:pt x="2618" y="10437"/>
                  <a:pt x="2626" y="10419"/>
                  <a:pt x="2626" y="10419"/>
                </a:cubicBezTo>
                <a:cubicBezTo>
                  <a:pt x="2626" y="10419"/>
                  <a:pt x="2625" y="10401"/>
                  <a:pt x="2625" y="10401"/>
                </a:cubicBezTo>
                <a:cubicBezTo>
                  <a:pt x="2625" y="10401"/>
                  <a:pt x="2627" y="10382"/>
                  <a:pt x="2627" y="10382"/>
                </a:cubicBezTo>
                <a:cubicBezTo>
                  <a:pt x="2627" y="10382"/>
                  <a:pt x="2627" y="10365"/>
                  <a:pt x="2627" y="10365"/>
                </a:cubicBezTo>
                <a:cubicBezTo>
                  <a:pt x="2627" y="10365"/>
                  <a:pt x="2621" y="10346"/>
                  <a:pt x="2621" y="10346"/>
                </a:cubicBezTo>
                <a:cubicBezTo>
                  <a:pt x="2621" y="10346"/>
                  <a:pt x="2626" y="10328"/>
                  <a:pt x="2626" y="10328"/>
                </a:cubicBezTo>
                <a:cubicBezTo>
                  <a:pt x="2626" y="10328"/>
                  <a:pt x="2626" y="10310"/>
                  <a:pt x="2626" y="10310"/>
                </a:cubicBezTo>
                <a:cubicBezTo>
                  <a:pt x="2626" y="10310"/>
                  <a:pt x="2614" y="10292"/>
                  <a:pt x="2614" y="10292"/>
                </a:cubicBezTo>
                <a:cubicBezTo>
                  <a:pt x="2614" y="10292"/>
                  <a:pt x="2616" y="10273"/>
                  <a:pt x="2616" y="10273"/>
                </a:cubicBezTo>
                <a:cubicBezTo>
                  <a:pt x="2616" y="10273"/>
                  <a:pt x="2623" y="10256"/>
                  <a:pt x="2623" y="10256"/>
                </a:cubicBezTo>
                <a:cubicBezTo>
                  <a:pt x="2623" y="10256"/>
                  <a:pt x="2619" y="10237"/>
                  <a:pt x="2619" y="10237"/>
                </a:cubicBezTo>
                <a:cubicBezTo>
                  <a:pt x="2619" y="10237"/>
                  <a:pt x="2623" y="10219"/>
                  <a:pt x="2623" y="10219"/>
                </a:cubicBezTo>
                <a:cubicBezTo>
                  <a:pt x="2623" y="10219"/>
                  <a:pt x="2626" y="10201"/>
                  <a:pt x="2626" y="10201"/>
                </a:cubicBezTo>
                <a:cubicBezTo>
                  <a:pt x="2626" y="10201"/>
                  <a:pt x="2630" y="10183"/>
                  <a:pt x="2630" y="10183"/>
                </a:cubicBezTo>
                <a:cubicBezTo>
                  <a:pt x="2630" y="10183"/>
                  <a:pt x="2630" y="10165"/>
                  <a:pt x="2630" y="10165"/>
                </a:cubicBezTo>
                <a:cubicBezTo>
                  <a:pt x="2630" y="10165"/>
                  <a:pt x="2627" y="10147"/>
                  <a:pt x="2627" y="10147"/>
                </a:cubicBezTo>
                <a:cubicBezTo>
                  <a:pt x="2627" y="10147"/>
                  <a:pt x="2619" y="10129"/>
                  <a:pt x="2619" y="10129"/>
                </a:cubicBezTo>
                <a:cubicBezTo>
                  <a:pt x="2619" y="10129"/>
                  <a:pt x="2610" y="10110"/>
                  <a:pt x="2610" y="10110"/>
                </a:cubicBezTo>
                <a:cubicBezTo>
                  <a:pt x="2610" y="10110"/>
                  <a:pt x="2613" y="10093"/>
                  <a:pt x="2613" y="10093"/>
                </a:cubicBezTo>
                <a:cubicBezTo>
                  <a:pt x="2613" y="10093"/>
                  <a:pt x="2622" y="10074"/>
                  <a:pt x="2622" y="10074"/>
                </a:cubicBezTo>
                <a:cubicBezTo>
                  <a:pt x="2622" y="10074"/>
                  <a:pt x="2628" y="10056"/>
                  <a:pt x="2628" y="10056"/>
                </a:cubicBezTo>
                <a:cubicBezTo>
                  <a:pt x="2628" y="10056"/>
                  <a:pt x="2627" y="10038"/>
                  <a:pt x="2627" y="10038"/>
                </a:cubicBezTo>
                <a:cubicBezTo>
                  <a:pt x="2627" y="10038"/>
                  <a:pt x="2627" y="10020"/>
                  <a:pt x="2627" y="10020"/>
                </a:cubicBezTo>
                <a:cubicBezTo>
                  <a:pt x="2627" y="10020"/>
                  <a:pt x="2627" y="10001"/>
                  <a:pt x="2627" y="10001"/>
                </a:cubicBezTo>
                <a:cubicBezTo>
                  <a:pt x="2627" y="10001"/>
                  <a:pt x="2628" y="9984"/>
                  <a:pt x="2628" y="9984"/>
                </a:cubicBezTo>
                <a:cubicBezTo>
                  <a:pt x="2628" y="9984"/>
                  <a:pt x="2628" y="9965"/>
                  <a:pt x="2628" y="9965"/>
                </a:cubicBezTo>
                <a:cubicBezTo>
                  <a:pt x="2628" y="9965"/>
                  <a:pt x="2627" y="9947"/>
                  <a:pt x="2627" y="9947"/>
                </a:cubicBezTo>
                <a:cubicBezTo>
                  <a:pt x="2627" y="9947"/>
                  <a:pt x="2625" y="9929"/>
                  <a:pt x="2625" y="9929"/>
                </a:cubicBezTo>
                <a:cubicBezTo>
                  <a:pt x="2625" y="9929"/>
                  <a:pt x="2626" y="9911"/>
                  <a:pt x="2626" y="9911"/>
                </a:cubicBezTo>
                <a:cubicBezTo>
                  <a:pt x="2626" y="9911"/>
                  <a:pt x="2627" y="9893"/>
                  <a:pt x="2627" y="9893"/>
                </a:cubicBezTo>
                <a:cubicBezTo>
                  <a:pt x="2627" y="9893"/>
                  <a:pt x="2629" y="9875"/>
                  <a:pt x="2629" y="9875"/>
                </a:cubicBezTo>
                <a:cubicBezTo>
                  <a:pt x="2629" y="9875"/>
                  <a:pt x="2627" y="9857"/>
                  <a:pt x="2627" y="9857"/>
                </a:cubicBezTo>
                <a:cubicBezTo>
                  <a:pt x="2627" y="9857"/>
                  <a:pt x="2625" y="9839"/>
                  <a:pt x="2625" y="9839"/>
                </a:cubicBezTo>
                <a:cubicBezTo>
                  <a:pt x="2625" y="9839"/>
                  <a:pt x="2618" y="9821"/>
                  <a:pt x="2618" y="9821"/>
                </a:cubicBezTo>
                <a:cubicBezTo>
                  <a:pt x="2618" y="9821"/>
                  <a:pt x="2619" y="9802"/>
                  <a:pt x="2619" y="9802"/>
                </a:cubicBezTo>
                <a:cubicBezTo>
                  <a:pt x="2619" y="9802"/>
                  <a:pt x="2582" y="9785"/>
                  <a:pt x="2582" y="9785"/>
                </a:cubicBezTo>
                <a:cubicBezTo>
                  <a:pt x="2582" y="9785"/>
                  <a:pt x="2489" y="9766"/>
                  <a:pt x="2489" y="9766"/>
                </a:cubicBezTo>
                <a:cubicBezTo>
                  <a:pt x="2489" y="9766"/>
                  <a:pt x="2376" y="9748"/>
                  <a:pt x="2376" y="9748"/>
                </a:cubicBezTo>
                <a:cubicBezTo>
                  <a:pt x="2376" y="9748"/>
                  <a:pt x="2429" y="9730"/>
                  <a:pt x="2429" y="9730"/>
                </a:cubicBezTo>
                <a:cubicBezTo>
                  <a:pt x="2429" y="9730"/>
                  <a:pt x="2515" y="9712"/>
                  <a:pt x="2515" y="9712"/>
                </a:cubicBezTo>
                <a:cubicBezTo>
                  <a:pt x="2515" y="9712"/>
                  <a:pt x="2590" y="9693"/>
                  <a:pt x="2590" y="9693"/>
                </a:cubicBezTo>
                <a:cubicBezTo>
                  <a:pt x="2590" y="9693"/>
                  <a:pt x="2608" y="9676"/>
                  <a:pt x="2608" y="9676"/>
                </a:cubicBezTo>
                <a:cubicBezTo>
                  <a:pt x="2608" y="9676"/>
                  <a:pt x="2616" y="9657"/>
                  <a:pt x="2616" y="9657"/>
                </a:cubicBezTo>
                <a:cubicBezTo>
                  <a:pt x="2616" y="9657"/>
                  <a:pt x="2606" y="9639"/>
                  <a:pt x="2606" y="9639"/>
                </a:cubicBezTo>
                <a:cubicBezTo>
                  <a:pt x="2606" y="9639"/>
                  <a:pt x="2620" y="9621"/>
                  <a:pt x="2620" y="9621"/>
                </a:cubicBezTo>
                <a:cubicBezTo>
                  <a:pt x="2620" y="9621"/>
                  <a:pt x="2585" y="9603"/>
                  <a:pt x="2585" y="9603"/>
                </a:cubicBezTo>
                <a:cubicBezTo>
                  <a:pt x="2585" y="9603"/>
                  <a:pt x="2191" y="9584"/>
                  <a:pt x="2191" y="9584"/>
                </a:cubicBezTo>
                <a:cubicBezTo>
                  <a:pt x="2191" y="9584"/>
                  <a:pt x="1720" y="9567"/>
                  <a:pt x="1720" y="9567"/>
                </a:cubicBezTo>
                <a:cubicBezTo>
                  <a:pt x="1720" y="9567"/>
                  <a:pt x="1912" y="9548"/>
                  <a:pt x="1912" y="9548"/>
                </a:cubicBezTo>
                <a:cubicBezTo>
                  <a:pt x="1912" y="9548"/>
                  <a:pt x="2422" y="9530"/>
                  <a:pt x="2422" y="9530"/>
                </a:cubicBezTo>
                <a:cubicBezTo>
                  <a:pt x="2422" y="9530"/>
                  <a:pt x="2615" y="9512"/>
                  <a:pt x="2615" y="9512"/>
                </a:cubicBezTo>
                <a:cubicBezTo>
                  <a:pt x="2615" y="9512"/>
                  <a:pt x="2595" y="9494"/>
                  <a:pt x="2595" y="9494"/>
                </a:cubicBezTo>
                <a:cubicBezTo>
                  <a:pt x="2595" y="9494"/>
                  <a:pt x="2610" y="9476"/>
                  <a:pt x="2610" y="9476"/>
                </a:cubicBezTo>
                <a:cubicBezTo>
                  <a:pt x="2610" y="9476"/>
                  <a:pt x="2624" y="9458"/>
                  <a:pt x="2624" y="9458"/>
                </a:cubicBezTo>
                <a:cubicBezTo>
                  <a:pt x="2624" y="9458"/>
                  <a:pt x="2621" y="9440"/>
                  <a:pt x="2621" y="9440"/>
                </a:cubicBezTo>
                <a:cubicBezTo>
                  <a:pt x="2621" y="9440"/>
                  <a:pt x="2627" y="9421"/>
                  <a:pt x="2627" y="9421"/>
                </a:cubicBezTo>
                <a:cubicBezTo>
                  <a:pt x="2627" y="9421"/>
                  <a:pt x="2623" y="9404"/>
                  <a:pt x="2623" y="9404"/>
                </a:cubicBezTo>
                <a:cubicBezTo>
                  <a:pt x="2623" y="9404"/>
                  <a:pt x="2620" y="9385"/>
                  <a:pt x="2620" y="9385"/>
                </a:cubicBezTo>
                <a:cubicBezTo>
                  <a:pt x="2620" y="9385"/>
                  <a:pt x="2625" y="9367"/>
                  <a:pt x="2625" y="9367"/>
                </a:cubicBezTo>
                <a:cubicBezTo>
                  <a:pt x="2625" y="9367"/>
                  <a:pt x="2625" y="9349"/>
                  <a:pt x="2625" y="9349"/>
                </a:cubicBezTo>
                <a:cubicBezTo>
                  <a:pt x="2625" y="9349"/>
                  <a:pt x="2627" y="9331"/>
                  <a:pt x="2627" y="9331"/>
                </a:cubicBezTo>
                <a:cubicBezTo>
                  <a:pt x="2627" y="9331"/>
                  <a:pt x="2628" y="9312"/>
                  <a:pt x="2628" y="9312"/>
                </a:cubicBezTo>
                <a:cubicBezTo>
                  <a:pt x="2628" y="9312"/>
                  <a:pt x="2628" y="9295"/>
                  <a:pt x="2628" y="9295"/>
                </a:cubicBezTo>
                <a:cubicBezTo>
                  <a:pt x="2628" y="9295"/>
                  <a:pt x="2629" y="9276"/>
                  <a:pt x="2629" y="9276"/>
                </a:cubicBezTo>
                <a:cubicBezTo>
                  <a:pt x="2629" y="9276"/>
                  <a:pt x="2630" y="9258"/>
                  <a:pt x="2630" y="9258"/>
                </a:cubicBezTo>
                <a:cubicBezTo>
                  <a:pt x="2630" y="9258"/>
                  <a:pt x="2627" y="9240"/>
                  <a:pt x="2627" y="9240"/>
                </a:cubicBezTo>
                <a:cubicBezTo>
                  <a:pt x="2627" y="9240"/>
                  <a:pt x="2628" y="9222"/>
                  <a:pt x="2628" y="9222"/>
                </a:cubicBezTo>
                <a:cubicBezTo>
                  <a:pt x="2628" y="9222"/>
                  <a:pt x="2626" y="9204"/>
                  <a:pt x="2626" y="9204"/>
                </a:cubicBezTo>
                <a:cubicBezTo>
                  <a:pt x="2626" y="9204"/>
                  <a:pt x="2625" y="9186"/>
                  <a:pt x="2625" y="9186"/>
                </a:cubicBezTo>
                <a:cubicBezTo>
                  <a:pt x="2625" y="9186"/>
                  <a:pt x="2625" y="9167"/>
                  <a:pt x="2625" y="9167"/>
                </a:cubicBezTo>
                <a:cubicBezTo>
                  <a:pt x="2625" y="9167"/>
                  <a:pt x="2625" y="9149"/>
                  <a:pt x="2625" y="9149"/>
                </a:cubicBezTo>
                <a:cubicBezTo>
                  <a:pt x="2625" y="9149"/>
                  <a:pt x="2624" y="9131"/>
                  <a:pt x="2624" y="9131"/>
                </a:cubicBezTo>
                <a:cubicBezTo>
                  <a:pt x="2624" y="9131"/>
                  <a:pt x="2625" y="9113"/>
                  <a:pt x="2625" y="9113"/>
                </a:cubicBezTo>
                <a:cubicBezTo>
                  <a:pt x="2625" y="9113"/>
                  <a:pt x="2624" y="9095"/>
                  <a:pt x="2624" y="9095"/>
                </a:cubicBezTo>
                <a:cubicBezTo>
                  <a:pt x="2624" y="9095"/>
                  <a:pt x="2620" y="9077"/>
                  <a:pt x="2620" y="9077"/>
                </a:cubicBezTo>
                <a:cubicBezTo>
                  <a:pt x="2620" y="9077"/>
                  <a:pt x="2625" y="9059"/>
                  <a:pt x="2625" y="9059"/>
                </a:cubicBezTo>
                <a:cubicBezTo>
                  <a:pt x="2625" y="9059"/>
                  <a:pt x="2624" y="9040"/>
                  <a:pt x="2624" y="9040"/>
                </a:cubicBezTo>
                <a:cubicBezTo>
                  <a:pt x="2624" y="9040"/>
                  <a:pt x="2616" y="9023"/>
                  <a:pt x="2616" y="9023"/>
                </a:cubicBezTo>
                <a:cubicBezTo>
                  <a:pt x="2616" y="9023"/>
                  <a:pt x="2627" y="9004"/>
                  <a:pt x="2627" y="9004"/>
                </a:cubicBezTo>
                <a:cubicBezTo>
                  <a:pt x="2627" y="9004"/>
                  <a:pt x="2620" y="8986"/>
                  <a:pt x="2620" y="8986"/>
                </a:cubicBezTo>
                <a:cubicBezTo>
                  <a:pt x="2620" y="8986"/>
                  <a:pt x="2621" y="8968"/>
                  <a:pt x="2621" y="8968"/>
                </a:cubicBezTo>
                <a:cubicBezTo>
                  <a:pt x="2621" y="8968"/>
                  <a:pt x="2630" y="8950"/>
                  <a:pt x="2630" y="8950"/>
                </a:cubicBezTo>
                <a:cubicBezTo>
                  <a:pt x="2630" y="8950"/>
                  <a:pt x="2626" y="8931"/>
                  <a:pt x="2626" y="8931"/>
                </a:cubicBezTo>
                <a:cubicBezTo>
                  <a:pt x="2626" y="8931"/>
                  <a:pt x="2620" y="8914"/>
                  <a:pt x="2620" y="8914"/>
                </a:cubicBezTo>
                <a:cubicBezTo>
                  <a:pt x="2620" y="8914"/>
                  <a:pt x="2624" y="8895"/>
                  <a:pt x="2624" y="8895"/>
                </a:cubicBezTo>
                <a:cubicBezTo>
                  <a:pt x="2624" y="8895"/>
                  <a:pt x="2622" y="8877"/>
                  <a:pt x="2622" y="8877"/>
                </a:cubicBezTo>
                <a:cubicBezTo>
                  <a:pt x="2622" y="8877"/>
                  <a:pt x="2620" y="8859"/>
                  <a:pt x="2620" y="8859"/>
                </a:cubicBezTo>
                <a:cubicBezTo>
                  <a:pt x="2620" y="8859"/>
                  <a:pt x="2618" y="8841"/>
                  <a:pt x="2618" y="8841"/>
                </a:cubicBezTo>
                <a:cubicBezTo>
                  <a:pt x="2618" y="8841"/>
                  <a:pt x="2619" y="8823"/>
                  <a:pt x="2619" y="8823"/>
                </a:cubicBezTo>
                <a:cubicBezTo>
                  <a:pt x="2619" y="8823"/>
                  <a:pt x="2620" y="8805"/>
                  <a:pt x="2620" y="8805"/>
                </a:cubicBezTo>
                <a:cubicBezTo>
                  <a:pt x="2620" y="8805"/>
                  <a:pt x="2620" y="8787"/>
                  <a:pt x="2620" y="8787"/>
                </a:cubicBezTo>
                <a:cubicBezTo>
                  <a:pt x="2620" y="8787"/>
                  <a:pt x="2626" y="8768"/>
                  <a:pt x="2626" y="8768"/>
                </a:cubicBezTo>
                <a:cubicBezTo>
                  <a:pt x="2626" y="8768"/>
                  <a:pt x="2621" y="8751"/>
                  <a:pt x="2621" y="8751"/>
                </a:cubicBezTo>
                <a:cubicBezTo>
                  <a:pt x="2621" y="8751"/>
                  <a:pt x="2613" y="8732"/>
                  <a:pt x="2613" y="8732"/>
                </a:cubicBezTo>
                <a:cubicBezTo>
                  <a:pt x="2613" y="8732"/>
                  <a:pt x="2611" y="8714"/>
                  <a:pt x="2611" y="8714"/>
                </a:cubicBezTo>
                <a:cubicBezTo>
                  <a:pt x="2611" y="8714"/>
                  <a:pt x="2621" y="8696"/>
                  <a:pt x="2621" y="8696"/>
                </a:cubicBezTo>
                <a:cubicBezTo>
                  <a:pt x="2621" y="8696"/>
                  <a:pt x="2621" y="8678"/>
                  <a:pt x="2621" y="8678"/>
                </a:cubicBezTo>
                <a:cubicBezTo>
                  <a:pt x="2621" y="8678"/>
                  <a:pt x="2623" y="8660"/>
                  <a:pt x="2623" y="8660"/>
                </a:cubicBezTo>
                <a:cubicBezTo>
                  <a:pt x="2623" y="8660"/>
                  <a:pt x="2623" y="8642"/>
                  <a:pt x="2623" y="8642"/>
                </a:cubicBezTo>
                <a:cubicBezTo>
                  <a:pt x="2623" y="8642"/>
                  <a:pt x="2623" y="8623"/>
                  <a:pt x="2623" y="8623"/>
                </a:cubicBezTo>
                <a:cubicBezTo>
                  <a:pt x="2623" y="8623"/>
                  <a:pt x="2623" y="8606"/>
                  <a:pt x="2623" y="8606"/>
                </a:cubicBezTo>
                <a:cubicBezTo>
                  <a:pt x="2623" y="8606"/>
                  <a:pt x="2623" y="8587"/>
                  <a:pt x="2623" y="8587"/>
                </a:cubicBezTo>
                <a:cubicBezTo>
                  <a:pt x="2623" y="8587"/>
                  <a:pt x="2624" y="8569"/>
                  <a:pt x="2624" y="8569"/>
                </a:cubicBezTo>
                <a:cubicBezTo>
                  <a:pt x="2624" y="8569"/>
                  <a:pt x="2625" y="8551"/>
                  <a:pt x="2625" y="8551"/>
                </a:cubicBezTo>
                <a:cubicBezTo>
                  <a:pt x="2625" y="8551"/>
                  <a:pt x="2626" y="8533"/>
                  <a:pt x="2626" y="8533"/>
                </a:cubicBezTo>
                <a:cubicBezTo>
                  <a:pt x="2626" y="8533"/>
                  <a:pt x="2625" y="8514"/>
                  <a:pt x="2625" y="8514"/>
                </a:cubicBezTo>
                <a:cubicBezTo>
                  <a:pt x="2625" y="8514"/>
                  <a:pt x="2625" y="8497"/>
                  <a:pt x="2625" y="8497"/>
                </a:cubicBezTo>
                <a:cubicBezTo>
                  <a:pt x="2625" y="8497"/>
                  <a:pt x="2627" y="8478"/>
                  <a:pt x="2627" y="8478"/>
                </a:cubicBezTo>
                <a:cubicBezTo>
                  <a:pt x="2627" y="8478"/>
                  <a:pt x="2628" y="8460"/>
                  <a:pt x="2628" y="8460"/>
                </a:cubicBezTo>
                <a:cubicBezTo>
                  <a:pt x="2628" y="8460"/>
                  <a:pt x="2628" y="8442"/>
                  <a:pt x="2628" y="8442"/>
                </a:cubicBezTo>
                <a:cubicBezTo>
                  <a:pt x="2628" y="8442"/>
                  <a:pt x="2627" y="8424"/>
                  <a:pt x="2627" y="8424"/>
                </a:cubicBezTo>
                <a:cubicBezTo>
                  <a:pt x="2627" y="8424"/>
                  <a:pt x="2628" y="8406"/>
                  <a:pt x="2628" y="8406"/>
                </a:cubicBezTo>
                <a:cubicBezTo>
                  <a:pt x="2628" y="8406"/>
                  <a:pt x="2622" y="8388"/>
                  <a:pt x="2622" y="8388"/>
                </a:cubicBezTo>
                <a:cubicBezTo>
                  <a:pt x="2622" y="8388"/>
                  <a:pt x="2627" y="8370"/>
                  <a:pt x="2627" y="8370"/>
                </a:cubicBezTo>
                <a:cubicBezTo>
                  <a:pt x="2627" y="8370"/>
                  <a:pt x="2627" y="8351"/>
                  <a:pt x="2627" y="8351"/>
                </a:cubicBezTo>
                <a:cubicBezTo>
                  <a:pt x="2627" y="8351"/>
                  <a:pt x="2626" y="8334"/>
                  <a:pt x="2626" y="8334"/>
                </a:cubicBezTo>
                <a:cubicBezTo>
                  <a:pt x="2626" y="8334"/>
                  <a:pt x="2624" y="8315"/>
                  <a:pt x="2624" y="8315"/>
                </a:cubicBezTo>
                <a:cubicBezTo>
                  <a:pt x="2624" y="8315"/>
                  <a:pt x="2623" y="8297"/>
                  <a:pt x="2623" y="8297"/>
                </a:cubicBezTo>
                <a:cubicBezTo>
                  <a:pt x="2623" y="8297"/>
                  <a:pt x="2625" y="8279"/>
                  <a:pt x="2625" y="8279"/>
                </a:cubicBezTo>
                <a:cubicBezTo>
                  <a:pt x="2625" y="8279"/>
                  <a:pt x="2628" y="8261"/>
                  <a:pt x="2628" y="8261"/>
                </a:cubicBezTo>
                <a:cubicBezTo>
                  <a:pt x="2628" y="8261"/>
                  <a:pt x="2625" y="8242"/>
                  <a:pt x="2625" y="8242"/>
                </a:cubicBezTo>
                <a:cubicBezTo>
                  <a:pt x="2625" y="8242"/>
                  <a:pt x="2622" y="8225"/>
                  <a:pt x="2622" y="8225"/>
                </a:cubicBezTo>
                <a:cubicBezTo>
                  <a:pt x="2622" y="8225"/>
                  <a:pt x="2619" y="8206"/>
                  <a:pt x="2619" y="8206"/>
                </a:cubicBezTo>
                <a:cubicBezTo>
                  <a:pt x="2619" y="8206"/>
                  <a:pt x="2613" y="8188"/>
                  <a:pt x="2613" y="8188"/>
                </a:cubicBezTo>
                <a:cubicBezTo>
                  <a:pt x="2613" y="8188"/>
                  <a:pt x="2584" y="8170"/>
                  <a:pt x="2584" y="8170"/>
                </a:cubicBezTo>
                <a:cubicBezTo>
                  <a:pt x="2584" y="8170"/>
                  <a:pt x="2406" y="8152"/>
                  <a:pt x="2406" y="8152"/>
                </a:cubicBezTo>
                <a:cubicBezTo>
                  <a:pt x="2406" y="8152"/>
                  <a:pt x="2121" y="8134"/>
                  <a:pt x="2121" y="8134"/>
                </a:cubicBezTo>
                <a:cubicBezTo>
                  <a:pt x="2121" y="8134"/>
                  <a:pt x="2015" y="8116"/>
                  <a:pt x="2015" y="8116"/>
                </a:cubicBezTo>
                <a:cubicBezTo>
                  <a:pt x="2015" y="8116"/>
                  <a:pt x="2198" y="8097"/>
                  <a:pt x="2198" y="8097"/>
                </a:cubicBezTo>
                <a:cubicBezTo>
                  <a:pt x="2198" y="8097"/>
                  <a:pt x="2466" y="8079"/>
                  <a:pt x="2466" y="8079"/>
                </a:cubicBezTo>
                <a:cubicBezTo>
                  <a:pt x="2466" y="8079"/>
                  <a:pt x="2591" y="8061"/>
                  <a:pt x="2591" y="8061"/>
                </a:cubicBezTo>
                <a:cubicBezTo>
                  <a:pt x="2591" y="8061"/>
                  <a:pt x="2608" y="8043"/>
                  <a:pt x="2608" y="8043"/>
                </a:cubicBezTo>
                <a:cubicBezTo>
                  <a:pt x="2608" y="8043"/>
                  <a:pt x="2611" y="8025"/>
                  <a:pt x="2611" y="8025"/>
                </a:cubicBezTo>
                <a:cubicBezTo>
                  <a:pt x="2611" y="8025"/>
                  <a:pt x="2620" y="8007"/>
                  <a:pt x="2620" y="8007"/>
                </a:cubicBezTo>
                <a:cubicBezTo>
                  <a:pt x="2620" y="8007"/>
                  <a:pt x="2616" y="7989"/>
                  <a:pt x="2616" y="7989"/>
                </a:cubicBezTo>
                <a:cubicBezTo>
                  <a:pt x="2616" y="7989"/>
                  <a:pt x="2617" y="7970"/>
                  <a:pt x="2617" y="7970"/>
                </a:cubicBezTo>
                <a:cubicBezTo>
                  <a:pt x="2617" y="7970"/>
                  <a:pt x="2624" y="7953"/>
                  <a:pt x="2624" y="7953"/>
                </a:cubicBezTo>
                <a:cubicBezTo>
                  <a:pt x="2624" y="7953"/>
                  <a:pt x="2627" y="7934"/>
                  <a:pt x="2627" y="7934"/>
                </a:cubicBezTo>
                <a:cubicBezTo>
                  <a:pt x="2627" y="7934"/>
                  <a:pt x="2624" y="7916"/>
                  <a:pt x="2624" y="7916"/>
                </a:cubicBezTo>
                <a:cubicBezTo>
                  <a:pt x="2624" y="7916"/>
                  <a:pt x="2624" y="7898"/>
                  <a:pt x="2624" y="7898"/>
                </a:cubicBezTo>
                <a:cubicBezTo>
                  <a:pt x="2624" y="7898"/>
                  <a:pt x="2625" y="7880"/>
                  <a:pt x="2625" y="7880"/>
                </a:cubicBezTo>
                <a:cubicBezTo>
                  <a:pt x="2625" y="7880"/>
                  <a:pt x="2619" y="7861"/>
                  <a:pt x="2619" y="7861"/>
                </a:cubicBezTo>
                <a:cubicBezTo>
                  <a:pt x="2619" y="7861"/>
                  <a:pt x="2624" y="7844"/>
                  <a:pt x="2624" y="7844"/>
                </a:cubicBezTo>
                <a:cubicBezTo>
                  <a:pt x="2624" y="7844"/>
                  <a:pt x="2626" y="7825"/>
                  <a:pt x="2626" y="7825"/>
                </a:cubicBezTo>
                <a:cubicBezTo>
                  <a:pt x="2626" y="7825"/>
                  <a:pt x="2625" y="7807"/>
                  <a:pt x="2625" y="7807"/>
                </a:cubicBezTo>
                <a:cubicBezTo>
                  <a:pt x="2625" y="7807"/>
                  <a:pt x="2625" y="7789"/>
                  <a:pt x="2625" y="7789"/>
                </a:cubicBezTo>
                <a:cubicBezTo>
                  <a:pt x="2625" y="7789"/>
                  <a:pt x="2625" y="7771"/>
                  <a:pt x="2625" y="7771"/>
                </a:cubicBezTo>
                <a:cubicBezTo>
                  <a:pt x="2625" y="7771"/>
                  <a:pt x="2627" y="7753"/>
                  <a:pt x="2627" y="7753"/>
                </a:cubicBezTo>
                <a:cubicBezTo>
                  <a:pt x="2627" y="7753"/>
                  <a:pt x="2624" y="7735"/>
                  <a:pt x="2624" y="7735"/>
                </a:cubicBezTo>
                <a:cubicBezTo>
                  <a:pt x="2624" y="7735"/>
                  <a:pt x="2619" y="7717"/>
                  <a:pt x="2619" y="7717"/>
                </a:cubicBezTo>
                <a:cubicBezTo>
                  <a:pt x="2619" y="7717"/>
                  <a:pt x="2621" y="7698"/>
                  <a:pt x="2621" y="7698"/>
                </a:cubicBezTo>
                <a:cubicBezTo>
                  <a:pt x="2621" y="7698"/>
                  <a:pt x="2628" y="7681"/>
                  <a:pt x="2628" y="7681"/>
                </a:cubicBezTo>
                <a:cubicBezTo>
                  <a:pt x="2628" y="7681"/>
                  <a:pt x="2624" y="7662"/>
                  <a:pt x="2624" y="7662"/>
                </a:cubicBezTo>
                <a:cubicBezTo>
                  <a:pt x="2624" y="7662"/>
                  <a:pt x="2622" y="7644"/>
                  <a:pt x="2622" y="7644"/>
                </a:cubicBezTo>
                <a:cubicBezTo>
                  <a:pt x="2622" y="7644"/>
                  <a:pt x="2619" y="7626"/>
                  <a:pt x="2619" y="7626"/>
                </a:cubicBezTo>
                <a:cubicBezTo>
                  <a:pt x="2619" y="7626"/>
                  <a:pt x="2625" y="7608"/>
                  <a:pt x="2625" y="7608"/>
                </a:cubicBezTo>
                <a:cubicBezTo>
                  <a:pt x="2625" y="7608"/>
                  <a:pt x="2627" y="7589"/>
                  <a:pt x="2627" y="7589"/>
                </a:cubicBezTo>
                <a:cubicBezTo>
                  <a:pt x="2627" y="7589"/>
                  <a:pt x="2626" y="7572"/>
                  <a:pt x="2626" y="7572"/>
                </a:cubicBezTo>
                <a:cubicBezTo>
                  <a:pt x="2626" y="7572"/>
                  <a:pt x="2627" y="7553"/>
                  <a:pt x="2627" y="7553"/>
                </a:cubicBezTo>
                <a:cubicBezTo>
                  <a:pt x="2627" y="7553"/>
                  <a:pt x="2624" y="7535"/>
                  <a:pt x="2624" y="7535"/>
                </a:cubicBezTo>
                <a:cubicBezTo>
                  <a:pt x="2624" y="7535"/>
                  <a:pt x="2624" y="7517"/>
                  <a:pt x="2624" y="7517"/>
                </a:cubicBezTo>
                <a:cubicBezTo>
                  <a:pt x="2624" y="7517"/>
                  <a:pt x="2629" y="7499"/>
                  <a:pt x="2629" y="7499"/>
                </a:cubicBezTo>
                <a:cubicBezTo>
                  <a:pt x="2629" y="7499"/>
                  <a:pt x="2629" y="7480"/>
                  <a:pt x="2629" y="7480"/>
                </a:cubicBezTo>
                <a:cubicBezTo>
                  <a:pt x="2629" y="7480"/>
                  <a:pt x="2625" y="7463"/>
                  <a:pt x="2625" y="7463"/>
                </a:cubicBezTo>
                <a:cubicBezTo>
                  <a:pt x="2625" y="7463"/>
                  <a:pt x="2622" y="7444"/>
                  <a:pt x="2622" y="7444"/>
                </a:cubicBezTo>
                <a:cubicBezTo>
                  <a:pt x="2622" y="7444"/>
                  <a:pt x="2624" y="7427"/>
                  <a:pt x="2624" y="7427"/>
                </a:cubicBezTo>
                <a:cubicBezTo>
                  <a:pt x="2624" y="7427"/>
                  <a:pt x="2630" y="7408"/>
                  <a:pt x="2630" y="7408"/>
                </a:cubicBezTo>
                <a:cubicBezTo>
                  <a:pt x="2630" y="7408"/>
                  <a:pt x="2629" y="7390"/>
                  <a:pt x="2629" y="7390"/>
                </a:cubicBezTo>
                <a:cubicBezTo>
                  <a:pt x="2629" y="7390"/>
                  <a:pt x="2624" y="7372"/>
                  <a:pt x="2624" y="7372"/>
                </a:cubicBezTo>
                <a:cubicBezTo>
                  <a:pt x="2624" y="7372"/>
                  <a:pt x="2626" y="7354"/>
                  <a:pt x="2626" y="7354"/>
                </a:cubicBezTo>
                <a:cubicBezTo>
                  <a:pt x="2626" y="7354"/>
                  <a:pt x="2625" y="7336"/>
                  <a:pt x="2625" y="7336"/>
                </a:cubicBezTo>
                <a:cubicBezTo>
                  <a:pt x="2625" y="7336"/>
                  <a:pt x="2622" y="7318"/>
                  <a:pt x="2622" y="7318"/>
                </a:cubicBezTo>
                <a:cubicBezTo>
                  <a:pt x="2622" y="7318"/>
                  <a:pt x="2625" y="7300"/>
                  <a:pt x="2625" y="7300"/>
                </a:cubicBezTo>
                <a:cubicBezTo>
                  <a:pt x="2625" y="7300"/>
                  <a:pt x="2625" y="7281"/>
                  <a:pt x="2625" y="7281"/>
                </a:cubicBezTo>
                <a:cubicBezTo>
                  <a:pt x="2625" y="7281"/>
                  <a:pt x="2621" y="7264"/>
                  <a:pt x="2621" y="7264"/>
                </a:cubicBezTo>
                <a:cubicBezTo>
                  <a:pt x="2621" y="7264"/>
                  <a:pt x="2621" y="7245"/>
                  <a:pt x="2621" y="7245"/>
                </a:cubicBezTo>
                <a:cubicBezTo>
                  <a:pt x="2621" y="7245"/>
                  <a:pt x="2627" y="7227"/>
                  <a:pt x="2627" y="7227"/>
                </a:cubicBezTo>
                <a:cubicBezTo>
                  <a:pt x="2627" y="7227"/>
                  <a:pt x="2629" y="7209"/>
                  <a:pt x="2629" y="7209"/>
                </a:cubicBezTo>
                <a:cubicBezTo>
                  <a:pt x="2629" y="7209"/>
                  <a:pt x="2630" y="7191"/>
                  <a:pt x="2630" y="7191"/>
                </a:cubicBezTo>
                <a:cubicBezTo>
                  <a:pt x="2630" y="7191"/>
                  <a:pt x="2624" y="7172"/>
                  <a:pt x="2624" y="7172"/>
                </a:cubicBezTo>
                <a:cubicBezTo>
                  <a:pt x="2624" y="7172"/>
                  <a:pt x="2624" y="7155"/>
                  <a:pt x="2624" y="7155"/>
                </a:cubicBezTo>
                <a:cubicBezTo>
                  <a:pt x="2624" y="7155"/>
                  <a:pt x="2625" y="7136"/>
                  <a:pt x="2625" y="7136"/>
                </a:cubicBezTo>
                <a:cubicBezTo>
                  <a:pt x="2625" y="7136"/>
                  <a:pt x="2627" y="7118"/>
                  <a:pt x="2627" y="7118"/>
                </a:cubicBezTo>
                <a:cubicBezTo>
                  <a:pt x="2627" y="7118"/>
                  <a:pt x="2627" y="7100"/>
                  <a:pt x="2627" y="7100"/>
                </a:cubicBezTo>
                <a:cubicBezTo>
                  <a:pt x="2627" y="7100"/>
                  <a:pt x="2623" y="7082"/>
                  <a:pt x="2623" y="7082"/>
                </a:cubicBezTo>
                <a:cubicBezTo>
                  <a:pt x="2623" y="7082"/>
                  <a:pt x="2625" y="7064"/>
                  <a:pt x="2625" y="7064"/>
                </a:cubicBezTo>
                <a:cubicBezTo>
                  <a:pt x="2625" y="7064"/>
                  <a:pt x="2626" y="7046"/>
                  <a:pt x="2626" y="7046"/>
                </a:cubicBezTo>
                <a:cubicBezTo>
                  <a:pt x="2626" y="7046"/>
                  <a:pt x="2626" y="7027"/>
                  <a:pt x="2626" y="7027"/>
                </a:cubicBezTo>
                <a:cubicBezTo>
                  <a:pt x="2626" y="7027"/>
                  <a:pt x="2619" y="7009"/>
                  <a:pt x="2619" y="7009"/>
                </a:cubicBezTo>
                <a:cubicBezTo>
                  <a:pt x="2619" y="7009"/>
                  <a:pt x="2619" y="6991"/>
                  <a:pt x="2619" y="6991"/>
                </a:cubicBezTo>
                <a:cubicBezTo>
                  <a:pt x="2619" y="6991"/>
                  <a:pt x="2624" y="6973"/>
                  <a:pt x="2624" y="6973"/>
                </a:cubicBezTo>
                <a:cubicBezTo>
                  <a:pt x="2624" y="6973"/>
                  <a:pt x="2625" y="6955"/>
                  <a:pt x="2625" y="6955"/>
                </a:cubicBezTo>
                <a:cubicBezTo>
                  <a:pt x="2625" y="6955"/>
                  <a:pt x="2625" y="6937"/>
                  <a:pt x="2625" y="6937"/>
                </a:cubicBezTo>
                <a:cubicBezTo>
                  <a:pt x="2625" y="6937"/>
                  <a:pt x="2626" y="6919"/>
                  <a:pt x="2626" y="6919"/>
                </a:cubicBezTo>
                <a:cubicBezTo>
                  <a:pt x="2626" y="6919"/>
                  <a:pt x="2620" y="6900"/>
                  <a:pt x="2620" y="6900"/>
                </a:cubicBezTo>
                <a:cubicBezTo>
                  <a:pt x="2620" y="6900"/>
                  <a:pt x="2616" y="6883"/>
                  <a:pt x="2616" y="6883"/>
                </a:cubicBezTo>
                <a:cubicBezTo>
                  <a:pt x="2616" y="6883"/>
                  <a:pt x="2619" y="6864"/>
                  <a:pt x="2619" y="6864"/>
                </a:cubicBezTo>
                <a:cubicBezTo>
                  <a:pt x="2619" y="6864"/>
                  <a:pt x="2627" y="6846"/>
                  <a:pt x="2627" y="6846"/>
                </a:cubicBezTo>
                <a:cubicBezTo>
                  <a:pt x="2627" y="6846"/>
                  <a:pt x="2624" y="6828"/>
                  <a:pt x="2624" y="6828"/>
                </a:cubicBezTo>
                <a:cubicBezTo>
                  <a:pt x="2624" y="6828"/>
                  <a:pt x="2626" y="6810"/>
                  <a:pt x="2626" y="6810"/>
                </a:cubicBezTo>
                <a:cubicBezTo>
                  <a:pt x="2626" y="6810"/>
                  <a:pt x="2629" y="6791"/>
                  <a:pt x="2629" y="6791"/>
                </a:cubicBezTo>
                <a:cubicBezTo>
                  <a:pt x="2629" y="6791"/>
                  <a:pt x="2626" y="6774"/>
                  <a:pt x="2626" y="6774"/>
                </a:cubicBezTo>
                <a:cubicBezTo>
                  <a:pt x="2626" y="6774"/>
                  <a:pt x="2626" y="6755"/>
                  <a:pt x="2626" y="6755"/>
                </a:cubicBezTo>
                <a:cubicBezTo>
                  <a:pt x="2626" y="6755"/>
                  <a:pt x="2626" y="6737"/>
                  <a:pt x="2626" y="6737"/>
                </a:cubicBezTo>
                <a:cubicBezTo>
                  <a:pt x="2626" y="6737"/>
                  <a:pt x="2621" y="6719"/>
                  <a:pt x="2621" y="6719"/>
                </a:cubicBezTo>
                <a:cubicBezTo>
                  <a:pt x="2621" y="6719"/>
                  <a:pt x="2617" y="6701"/>
                  <a:pt x="2617" y="6701"/>
                </a:cubicBezTo>
                <a:cubicBezTo>
                  <a:pt x="2617" y="6701"/>
                  <a:pt x="2623" y="6683"/>
                  <a:pt x="2623" y="6683"/>
                </a:cubicBezTo>
                <a:cubicBezTo>
                  <a:pt x="2623" y="6683"/>
                  <a:pt x="2627" y="6665"/>
                  <a:pt x="2627" y="6665"/>
                </a:cubicBezTo>
                <a:cubicBezTo>
                  <a:pt x="2627" y="6665"/>
                  <a:pt x="2626" y="6647"/>
                  <a:pt x="2626" y="6647"/>
                </a:cubicBezTo>
                <a:cubicBezTo>
                  <a:pt x="2626" y="6647"/>
                  <a:pt x="2622" y="6628"/>
                  <a:pt x="2622" y="6628"/>
                </a:cubicBezTo>
                <a:cubicBezTo>
                  <a:pt x="2622" y="6628"/>
                  <a:pt x="2621" y="6611"/>
                  <a:pt x="2621" y="6611"/>
                </a:cubicBezTo>
                <a:cubicBezTo>
                  <a:pt x="2621" y="6611"/>
                  <a:pt x="2624" y="6592"/>
                  <a:pt x="2624" y="6592"/>
                </a:cubicBezTo>
                <a:cubicBezTo>
                  <a:pt x="2624" y="6592"/>
                  <a:pt x="2617" y="6574"/>
                  <a:pt x="2617" y="6574"/>
                </a:cubicBezTo>
                <a:cubicBezTo>
                  <a:pt x="2617" y="6574"/>
                  <a:pt x="2612" y="6556"/>
                  <a:pt x="2612" y="6556"/>
                </a:cubicBezTo>
                <a:cubicBezTo>
                  <a:pt x="2612" y="6556"/>
                  <a:pt x="2621" y="6538"/>
                  <a:pt x="2621" y="6538"/>
                </a:cubicBezTo>
                <a:cubicBezTo>
                  <a:pt x="2621" y="6538"/>
                  <a:pt x="2628" y="6519"/>
                  <a:pt x="2628" y="6519"/>
                </a:cubicBezTo>
                <a:cubicBezTo>
                  <a:pt x="2628" y="6519"/>
                  <a:pt x="2624" y="6502"/>
                  <a:pt x="2624" y="6502"/>
                </a:cubicBezTo>
                <a:cubicBezTo>
                  <a:pt x="2624" y="6502"/>
                  <a:pt x="2624" y="6483"/>
                  <a:pt x="2624" y="6483"/>
                </a:cubicBezTo>
                <a:cubicBezTo>
                  <a:pt x="2624" y="6483"/>
                  <a:pt x="2622" y="6465"/>
                  <a:pt x="2622" y="6465"/>
                </a:cubicBezTo>
                <a:cubicBezTo>
                  <a:pt x="2622" y="6465"/>
                  <a:pt x="2622" y="6447"/>
                  <a:pt x="2622" y="6447"/>
                </a:cubicBezTo>
                <a:cubicBezTo>
                  <a:pt x="2622" y="6447"/>
                  <a:pt x="2627" y="6429"/>
                  <a:pt x="2627" y="6429"/>
                </a:cubicBezTo>
                <a:cubicBezTo>
                  <a:pt x="2627" y="6429"/>
                  <a:pt x="2622" y="6410"/>
                  <a:pt x="2622" y="6410"/>
                </a:cubicBezTo>
                <a:cubicBezTo>
                  <a:pt x="2622" y="6410"/>
                  <a:pt x="2624" y="6393"/>
                  <a:pt x="2624" y="6393"/>
                </a:cubicBezTo>
                <a:cubicBezTo>
                  <a:pt x="2624" y="6393"/>
                  <a:pt x="2627" y="6374"/>
                  <a:pt x="2627" y="6374"/>
                </a:cubicBezTo>
                <a:cubicBezTo>
                  <a:pt x="2627" y="6374"/>
                  <a:pt x="2627" y="6356"/>
                  <a:pt x="2627" y="6356"/>
                </a:cubicBezTo>
                <a:cubicBezTo>
                  <a:pt x="2627" y="6356"/>
                  <a:pt x="2623" y="6338"/>
                  <a:pt x="2623" y="6338"/>
                </a:cubicBezTo>
                <a:cubicBezTo>
                  <a:pt x="2623" y="6338"/>
                  <a:pt x="2618" y="6320"/>
                  <a:pt x="2618" y="6320"/>
                </a:cubicBezTo>
                <a:cubicBezTo>
                  <a:pt x="2618" y="6320"/>
                  <a:pt x="2622" y="6302"/>
                  <a:pt x="2622" y="6302"/>
                </a:cubicBezTo>
                <a:cubicBezTo>
                  <a:pt x="2622" y="6302"/>
                  <a:pt x="2628" y="6284"/>
                  <a:pt x="2628" y="6284"/>
                </a:cubicBezTo>
                <a:cubicBezTo>
                  <a:pt x="2628" y="6284"/>
                  <a:pt x="2622" y="6266"/>
                  <a:pt x="2622" y="6266"/>
                </a:cubicBezTo>
                <a:cubicBezTo>
                  <a:pt x="2622" y="6266"/>
                  <a:pt x="2629" y="6248"/>
                  <a:pt x="2629" y="6248"/>
                </a:cubicBezTo>
                <a:cubicBezTo>
                  <a:pt x="2629" y="6248"/>
                  <a:pt x="2628" y="6230"/>
                  <a:pt x="2628" y="6230"/>
                </a:cubicBezTo>
                <a:cubicBezTo>
                  <a:pt x="2628" y="6230"/>
                  <a:pt x="2629" y="6211"/>
                  <a:pt x="2629" y="6211"/>
                </a:cubicBezTo>
                <a:cubicBezTo>
                  <a:pt x="2629" y="6211"/>
                  <a:pt x="2628" y="6194"/>
                  <a:pt x="2628" y="6194"/>
                </a:cubicBezTo>
                <a:cubicBezTo>
                  <a:pt x="2628" y="6194"/>
                  <a:pt x="2627" y="6175"/>
                  <a:pt x="2627" y="6175"/>
                </a:cubicBezTo>
                <a:cubicBezTo>
                  <a:pt x="2627" y="6175"/>
                  <a:pt x="2625" y="6157"/>
                  <a:pt x="2625" y="6157"/>
                </a:cubicBezTo>
                <a:cubicBezTo>
                  <a:pt x="2625" y="6157"/>
                  <a:pt x="2618" y="6139"/>
                  <a:pt x="2618" y="6139"/>
                </a:cubicBezTo>
                <a:cubicBezTo>
                  <a:pt x="2618" y="6139"/>
                  <a:pt x="2616" y="6121"/>
                  <a:pt x="2616" y="6121"/>
                </a:cubicBezTo>
                <a:cubicBezTo>
                  <a:pt x="2616" y="6121"/>
                  <a:pt x="2620" y="6102"/>
                  <a:pt x="2620" y="6102"/>
                </a:cubicBezTo>
                <a:cubicBezTo>
                  <a:pt x="2620" y="6102"/>
                  <a:pt x="2629" y="6085"/>
                  <a:pt x="2629" y="6085"/>
                </a:cubicBezTo>
                <a:cubicBezTo>
                  <a:pt x="2629" y="6085"/>
                  <a:pt x="2627" y="6066"/>
                  <a:pt x="2627" y="6066"/>
                </a:cubicBezTo>
                <a:cubicBezTo>
                  <a:pt x="2627" y="6066"/>
                  <a:pt x="2624" y="6048"/>
                  <a:pt x="2624" y="6048"/>
                </a:cubicBezTo>
                <a:cubicBezTo>
                  <a:pt x="2624" y="6048"/>
                  <a:pt x="2624" y="6030"/>
                  <a:pt x="2624" y="6030"/>
                </a:cubicBezTo>
                <a:cubicBezTo>
                  <a:pt x="2624" y="6030"/>
                  <a:pt x="2621" y="6012"/>
                  <a:pt x="2621" y="6012"/>
                </a:cubicBezTo>
                <a:cubicBezTo>
                  <a:pt x="2621" y="6012"/>
                  <a:pt x="2624" y="5994"/>
                  <a:pt x="2624" y="5994"/>
                </a:cubicBezTo>
                <a:cubicBezTo>
                  <a:pt x="2624" y="5994"/>
                  <a:pt x="2627" y="5976"/>
                  <a:pt x="2627" y="5976"/>
                </a:cubicBezTo>
                <a:cubicBezTo>
                  <a:pt x="2627" y="5976"/>
                  <a:pt x="2625" y="5958"/>
                  <a:pt x="2625" y="5958"/>
                </a:cubicBezTo>
                <a:cubicBezTo>
                  <a:pt x="2625" y="5958"/>
                  <a:pt x="2627" y="5939"/>
                  <a:pt x="2627" y="5939"/>
                </a:cubicBezTo>
                <a:cubicBezTo>
                  <a:pt x="2627" y="5939"/>
                  <a:pt x="2622" y="5921"/>
                  <a:pt x="2622" y="5921"/>
                </a:cubicBezTo>
                <a:cubicBezTo>
                  <a:pt x="2622" y="5921"/>
                  <a:pt x="2617" y="5903"/>
                  <a:pt x="2617" y="5903"/>
                </a:cubicBezTo>
                <a:cubicBezTo>
                  <a:pt x="2617" y="5903"/>
                  <a:pt x="2624" y="5885"/>
                  <a:pt x="2624" y="5885"/>
                </a:cubicBezTo>
                <a:cubicBezTo>
                  <a:pt x="2624" y="5885"/>
                  <a:pt x="2629" y="5867"/>
                  <a:pt x="2629" y="5867"/>
                </a:cubicBezTo>
                <a:cubicBezTo>
                  <a:pt x="2629" y="5867"/>
                  <a:pt x="2628" y="5849"/>
                  <a:pt x="2628" y="5849"/>
                </a:cubicBezTo>
                <a:cubicBezTo>
                  <a:pt x="2628" y="5849"/>
                  <a:pt x="2626" y="5830"/>
                  <a:pt x="2626" y="5830"/>
                </a:cubicBezTo>
                <a:cubicBezTo>
                  <a:pt x="2626" y="5830"/>
                  <a:pt x="2623" y="5813"/>
                  <a:pt x="2623" y="5813"/>
                </a:cubicBezTo>
                <a:cubicBezTo>
                  <a:pt x="2623" y="5813"/>
                  <a:pt x="2624" y="5794"/>
                  <a:pt x="2624" y="5794"/>
                </a:cubicBezTo>
                <a:cubicBezTo>
                  <a:pt x="2624" y="5794"/>
                  <a:pt x="2626" y="5776"/>
                  <a:pt x="2626" y="5776"/>
                </a:cubicBezTo>
                <a:cubicBezTo>
                  <a:pt x="2626" y="5776"/>
                  <a:pt x="2626" y="5758"/>
                  <a:pt x="2626" y="5758"/>
                </a:cubicBezTo>
                <a:cubicBezTo>
                  <a:pt x="2626" y="5758"/>
                  <a:pt x="2619" y="5740"/>
                  <a:pt x="2619" y="5740"/>
                </a:cubicBezTo>
                <a:cubicBezTo>
                  <a:pt x="2619" y="5740"/>
                  <a:pt x="2622" y="5721"/>
                  <a:pt x="2622" y="5721"/>
                </a:cubicBezTo>
                <a:cubicBezTo>
                  <a:pt x="2622" y="5721"/>
                  <a:pt x="2627" y="5704"/>
                  <a:pt x="2627" y="5704"/>
                </a:cubicBezTo>
                <a:cubicBezTo>
                  <a:pt x="2627" y="5704"/>
                  <a:pt x="2619" y="5685"/>
                  <a:pt x="2619" y="5685"/>
                </a:cubicBezTo>
                <a:cubicBezTo>
                  <a:pt x="2619" y="5685"/>
                  <a:pt x="2622" y="5667"/>
                  <a:pt x="2622" y="5667"/>
                </a:cubicBezTo>
                <a:cubicBezTo>
                  <a:pt x="2622" y="5667"/>
                  <a:pt x="2625" y="5649"/>
                  <a:pt x="2625" y="5649"/>
                </a:cubicBezTo>
                <a:cubicBezTo>
                  <a:pt x="2625" y="5649"/>
                  <a:pt x="2629" y="5631"/>
                  <a:pt x="2629" y="5631"/>
                </a:cubicBezTo>
                <a:cubicBezTo>
                  <a:pt x="2629" y="5631"/>
                  <a:pt x="2624" y="5613"/>
                  <a:pt x="2624" y="5613"/>
                </a:cubicBezTo>
                <a:cubicBezTo>
                  <a:pt x="2624" y="5613"/>
                  <a:pt x="2628" y="5595"/>
                  <a:pt x="2628" y="5595"/>
                </a:cubicBezTo>
                <a:cubicBezTo>
                  <a:pt x="2628" y="5595"/>
                  <a:pt x="2624" y="5577"/>
                  <a:pt x="2624" y="5577"/>
                </a:cubicBezTo>
                <a:cubicBezTo>
                  <a:pt x="2624" y="5577"/>
                  <a:pt x="2621" y="5558"/>
                  <a:pt x="2621" y="5558"/>
                </a:cubicBezTo>
                <a:cubicBezTo>
                  <a:pt x="2621" y="5558"/>
                  <a:pt x="2623" y="5541"/>
                  <a:pt x="2623" y="5541"/>
                </a:cubicBezTo>
                <a:cubicBezTo>
                  <a:pt x="2623" y="5541"/>
                  <a:pt x="2628" y="5522"/>
                  <a:pt x="2628" y="5522"/>
                </a:cubicBezTo>
                <a:cubicBezTo>
                  <a:pt x="2628" y="5522"/>
                  <a:pt x="2622" y="5504"/>
                  <a:pt x="2622" y="5504"/>
                </a:cubicBezTo>
                <a:cubicBezTo>
                  <a:pt x="2622" y="5504"/>
                  <a:pt x="2621" y="5486"/>
                  <a:pt x="2621" y="5486"/>
                </a:cubicBezTo>
                <a:cubicBezTo>
                  <a:pt x="2621" y="5486"/>
                  <a:pt x="2627" y="5468"/>
                  <a:pt x="2627" y="5468"/>
                </a:cubicBezTo>
                <a:cubicBezTo>
                  <a:pt x="2627" y="5468"/>
                  <a:pt x="2628" y="5449"/>
                  <a:pt x="2628" y="5449"/>
                </a:cubicBezTo>
                <a:cubicBezTo>
                  <a:pt x="2628" y="5449"/>
                  <a:pt x="2623" y="5432"/>
                  <a:pt x="2623" y="5432"/>
                </a:cubicBezTo>
                <a:cubicBezTo>
                  <a:pt x="2623" y="5432"/>
                  <a:pt x="2623" y="5413"/>
                  <a:pt x="2623" y="5413"/>
                </a:cubicBezTo>
                <a:cubicBezTo>
                  <a:pt x="2623" y="5413"/>
                  <a:pt x="2627" y="5395"/>
                  <a:pt x="2627" y="5395"/>
                </a:cubicBezTo>
                <a:cubicBezTo>
                  <a:pt x="2627" y="5395"/>
                  <a:pt x="2631" y="5377"/>
                  <a:pt x="2631" y="5377"/>
                </a:cubicBezTo>
                <a:cubicBezTo>
                  <a:pt x="2631" y="5377"/>
                  <a:pt x="2622" y="5359"/>
                  <a:pt x="2622" y="5359"/>
                </a:cubicBezTo>
                <a:cubicBezTo>
                  <a:pt x="2622" y="5359"/>
                  <a:pt x="2625" y="5340"/>
                  <a:pt x="2625" y="5340"/>
                </a:cubicBezTo>
                <a:cubicBezTo>
                  <a:pt x="2625" y="5340"/>
                  <a:pt x="2627" y="5323"/>
                  <a:pt x="2627" y="5323"/>
                </a:cubicBezTo>
                <a:cubicBezTo>
                  <a:pt x="2627" y="5323"/>
                  <a:pt x="2627" y="5304"/>
                  <a:pt x="2627" y="5304"/>
                </a:cubicBezTo>
                <a:cubicBezTo>
                  <a:pt x="2627" y="5304"/>
                  <a:pt x="2626" y="5286"/>
                  <a:pt x="2626" y="5286"/>
                </a:cubicBezTo>
                <a:cubicBezTo>
                  <a:pt x="2626" y="5286"/>
                  <a:pt x="2625" y="5268"/>
                  <a:pt x="2625" y="5268"/>
                </a:cubicBezTo>
                <a:cubicBezTo>
                  <a:pt x="2625" y="5268"/>
                  <a:pt x="2623" y="5250"/>
                  <a:pt x="2623" y="5250"/>
                </a:cubicBezTo>
                <a:cubicBezTo>
                  <a:pt x="2623" y="5250"/>
                  <a:pt x="2622" y="5232"/>
                  <a:pt x="2622" y="5232"/>
                </a:cubicBezTo>
                <a:cubicBezTo>
                  <a:pt x="2622" y="5232"/>
                  <a:pt x="2617" y="5214"/>
                  <a:pt x="2617" y="5214"/>
                </a:cubicBezTo>
                <a:cubicBezTo>
                  <a:pt x="2617" y="5214"/>
                  <a:pt x="2621" y="5196"/>
                  <a:pt x="2621" y="5196"/>
                </a:cubicBezTo>
                <a:cubicBezTo>
                  <a:pt x="2621" y="5196"/>
                  <a:pt x="2627" y="5177"/>
                  <a:pt x="2627" y="5177"/>
                </a:cubicBezTo>
                <a:cubicBezTo>
                  <a:pt x="2627" y="5177"/>
                  <a:pt x="2627" y="5160"/>
                  <a:pt x="2627" y="5160"/>
                </a:cubicBezTo>
                <a:cubicBezTo>
                  <a:pt x="2627" y="5160"/>
                  <a:pt x="2629" y="5141"/>
                  <a:pt x="2629" y="5141"/>
                </a:cubicBezTo>
                <a:cubicBezTo>
                  <a:pt x="2629" y="5141"/>
                  <a:pt x="2625" y="5123"/>
                  <a:pt x="2625" y="5123"/>
                </a:cubicBezTo>
                <a:cubicBezTo>
                  <a:pt x="2625" y="5123"/>
                  <a:pt x="2623" y="5105"/>
                  <a:pt x="2623" y="5105"/>
                </a:cubicBezTo>
                <a:cubicBezTo>
                  <a:pt x="2623" y="5105"/>
                  <a:pt x="2625" y="5087"/>
                  <a:pt x="2625" y="5087"/>
                </a:cubicBezTo>
                <a:cubicBezTo>
                  <a:pt x="2625" y="5087"/>
                  <a:pt x="2625" y="5068"/>
                  <a:pt x="2625" y="5068"/>
                </a:cubicBezTo>
                <a:cubicBezTo>
                  <a:pt x="2625" y="5068"/>
                  <a:pt x="2623" y="5051"/>
                  <a:pt x="2623" y="5051"/>
                </a:cubicBezTo>
                <a:cubicBezTo>
                  <a:pt x="2623" y="5051"/>
                  <a:pt x="2625" y="5032"/>
                  <a:pt x="2625" y="5032"/>
                </a:cubicBezTo>
                <a:cubicBezTo>
                  <a:pt x="2625" y="5032"/>
                  <a:pt x="2629" y="5015"/>
                  <a:pt x="2629" y="5015"/>
                </a:cubicBezTo>
                <a:cubicBezTo>
                  <a:pt x="2629" y="5015"/>
                  <a:pt x="2630" y="4996"/>
                  <a:pt x="2630" y="4996"/>
                </a:cubicBezTo>
                <a:cubicBezTo>
                  <a:pt x="2630" y="4996"/>
                  <a:pt x="2631" y="4978"/>
                  <a:pt x="2631" y="4978"/>
                </a:cubicBezTo>
                <a:cubicBezTo>
                  <a:pt x="2631" y="4978"/>
                  <a:pt x="2626" y="4960"/>
                  <a:pt x="2626" y="4960"/>
                </a:cubicBezTo>
                <a:cubicBezTo>
                  <a:pt x="2626" y="4960"/>
                  <a:pt x="2613" y="4942"/>
                  <a:pt x="2613" y="4942"/>
                </a:cubicBezTo>
                <a:cubicBezTo>
                  <a:pt x="2613" y="4942"/>
                  <a:pt x="2609" y="4924"/>
                  <a:pt x="2609" y="4924"/>
                </a:cubicBezTo>
                <a:cubicBezTo>
                  <a:pt x="2609" y="4924"/>
                  <a:pt x="2617" y="4906"/>
                  <a:pt x="2617" y="4906"/>
                </a:cubicBezTo>
                <a:cubicBezTo>
                  <a:pt x="2617" y="4906"/>
                  <a:pt x="2628" y="4888"/>
                  <a:pt x="2628" y="4888"/>
                </a:cubicBezTo>
                <a:cubicBezTo>
                  <a:pt x="2628" y="4888"/>
                  <a:pt x="2628" y="4869"/>
                  <a:pt x="2628" y="4869"/>
                </a:cubicBezTo>
                <a:cubicBezTo>
                  <a:pt x="2628" y="4869"/>
                  <a:pt x="2627" y="4851"/>
                  <a:pt x="2627" y="4851"/>
                </a:cubicBezTo>
                <a:cubicBezTo>
                  <a:pt x="2627" y="4851"/>
                  <a:pt x="2625" y="4833"/>
                  <a:pt x="2625" y="4833"/>
                </a:cubicBezTo>
                <a:cubicBezTo>
                  <a:pt x="2625" y="4833"/>
                  <a:pt x="2628" y="4815"/>
                  <a:pt x="2628" y="4815"/>
                </a:cubicBezTo>
                <a:cubicBezTo>
                  <a:pt x="2628" y="4815"/>
                  <a:pt x="2628" y="4797"/>
                  <a:pt x="2628" y="4797"/>
                </a:cubicBezTo>
                <a:cubicBezTo>
                  <a:pt x="2628" y="4797"/>
                  <a:pt x="2630" y="4779"/>
                  <a:pt x="2630" y="4779"/>
                </a:cubicBezTo>
                <a:cubicBezTo>
                  <a:pt x="2630" y="4779"/>
                  <a:pt x="2628" y="4760"/>
                  <a:pt x="2628" y="4760"/>
                </a:cubicBezTo>
                <a:cubicBezTo>
                  <a:pt x="2628" y="4760"/>
                  <a:pt x="2628" y="4743"/>
                  <a:pt x="2628" y="4743"/>
                </a:cubicBezTo>
                <a:cubicBezTo>
                  <a:pt x="2628" y="4743"/>
                  <a:pt x="2626" y="4724"/>
                  <a:pt x="2626" y="4724"/>
                </a:cubicBezTo>
                <a:cubicBezTo>
                  <a:pt x="2626" y="4724"/>
                  <a:pt x="2625" y="4706"/>
                  <a:pt x="2625" y="4706"/>
                </a:cubicBezTo>
                <a:cubicBezTo>
                  <a:pt x="2625" y="4706"/>
                  <a:pt x="2630" y="4688"/>
                  <a:pt x="2630" y="4688"/>
                </a:cubicBezTo>
                <a:cubicBezTo>
                  <a:pt x="2630" y="4688"/>
                  <a:pt x="2630" y="4670"/>
                  <a:pt x="2630" y="4670"/>
                </a:cubicBezTo>
                <a:cubicBezTo>
                  <a:pt x="2630" y="4670"/>
                  <a:pt x="2629" y="4651"/>
                  <a:pt x="2629" y="4651"/>
                </a:cubicBezTo>
                <a:cubicBezTo>
                  <a:pt x="2629" y="4651"/>
                  <a:pt x="2629" y="4634"/>
                  <a:pt x="2629" y="4634"/>
                </a:cubicBezTo>
                <a:cubicBezTo>
                  <a:pt x="2629" y="4634"/>
                  <a:pt x="2628" y="4615"/>
                  <a:pt x="2628" y="4615"/>
                </a:cubicBezTo>
                <a:cubicBezTo>
                  <a:pt x="2628" y="4615"/>
                  <a:pt x="2627" y="4597"/>
                  <a:pt x="2627" y="4597"/>
                </a:cubicBezTo>
                <a:cubicBezTo>
                  <a:pt x="2627" y="4597"/>
                  <a:pt x="2627" y="4579"/>
                  <a:pt x="2627" y="4579"/>
                </a:cubicBezTo>
                <a:cubicBezTo>
                  <a:pt x="2627" y="4579"/>
                  <a:pt x="2626" y="4561"/>
                  <a:pt x="2626" y="4561"/>
                </a:cubicBezTo>
                <a:cubicBezTo>
                  <a:pt x="2626" y="4561"/>
                  <a:pt x="2627" y="4543"/>
                  <a:pt x="2627" y="4543"/>
                </a:cubicBezTo>
                <a:cubicBezTo>
                  <a:pt x="2627" y="4543"/>
                  <a:pt x="2628" y="4525"/>
                  <a:pt x="2628" y="4525"/>
                </a:cubicBezTo>
                <a:cubicBezTo>
                  <a:pt x="2628" y="4525"/>
                  <a:pt x="2622" y="4507"/>
                  <a:pt x="2622" y="4507"/>
                </a:cubicBezTo>
                <a:cubicBezTo>
                  <a:pt x="2622" y="4507"/>
                  <a:pt x="2624" y="4488"/>
                  <a:pt x="2624" y="4488"/>
                </a:cubicBezTo>
                <a:cubicBezTo>
                  <a:pt x="2624" y="4488"/>
                  <a:pt x="2622" y="4471"/>
                  <a:pt x="2622" y="4471"/>
                </a:cubicBezTo>
                <a:cubicBezTo>
                  <a:pt x="2622" y="4471"/>
                  <a:pt x="2625" y="4452"/>
                  <a:pt x="2625" y="4452"/>
                </a:cubicBezTo>
                <a:cubicBezTo>
                  <a:pt x="2625" y="4452"/>
                  <a:pt x="2627" y="4434"/>
                  <a:pt x="2627" y="4434"/>
                </a:cubicBezTo>
                <a:cubicBezTo>
                  <a:pt x="2627" y="4434"/>
                  <a:pt x="2626" y="4416"/>
                  <a:pt x="2626" y="4416"/>
                </a:cubicBezTo>
                <a:cubicBezTo>
                  <a:pt x="2626" y="4416"/>
                  <a:pt x="2624" y="4398"/>
                  <a:pt x="2624" y="4398"/>
                </a:cubicBezTo>
                <a:cubicBezTo>
                  <a:pt x="2624" y="4398"/>
                  <a:pt x="2620" y="4379"/>
                  <a:pt x="2620" y="4379"/>
                </a:cubicBezTo>
                <a:cubicBezTo>
                  <a:pt x="2620" y="4379"/>
                  <a:pt x="2627" y="4362"/>
                  <a:pt x="2627" y="4362"/>
                </a:cubicBezTo>
                <a:cubicBezTo>
                  <a:pt x="2627" y="4362"/>
                  <a:pt x="2626" y="4343"/>
                  <a:pt x="2626" y="4343"/>
                </a:cubicBezTo>
                <a:cubicBezTo>
                  <a:pt x="2626" y="4343"/>
                  <a:pt x="2624" y="4325"/>
                  <a:pt x="2624" y="4325"/>
                </a:cubicBezTo>
                <a:cubicBezTo>
                  <a:pt x="2624" y="4325"/>
                  <a:pt x="2626" y="4307"/>
                  <a:pt x="2626" y="4307"/>
                </a:cubicBezTo>
                <a:cubicBezTo>
                  <a:pt x="2626" y="4307"/>
                  <a:pt x="2629" y="4289"/>
                  <a:pt x="2629" y="4289"/>
                </a:cubicBezTo>
                <a:cubicBezTo>
                  <a:pt x="2629" y="4289"/>
                  <a:pt x="2628" y="4270"/>
                  <a:pt x="2628" y="4270"/>
                </a:cubicBezTo>
                <a:cubicBezTo>
                  <a:pt x="2628" y="4270"/>
                  <a:pt x="2625" y="4253"/>
                  <a:pt x="2625" y="4253"/>
                </a:cubicBezTo>
                <a:cubicBezTo>
                  <a:pt x="2625" y="4253"/>
                  <a:pt x="2624" y="4234"/>
                  <a:pt x="2624" y="4234"/>
                </a:cubicBezTo>
                <a:cubicBezTo>
                  <a:pt x="2624" y="4234"/>
                  <a:pt x="2627" y="4216"/>
                  <a:pt x="2627" y="4216"/>
                </a:cubicBezTo>
                <a:cubicBezTo>
                  <a:pt x="2627" y="4216"/>
                  <a:pt x="2628" y="4198"/>
                  <a:pt x="2628" y="4198"/>
                </a:cubicBezTo>
                <a:cubicBezTo>
                  <a:pt x="2628" y="4198"/>
                  <a:pt x="2628" y="4180"/>
                  <a:pt x="2628" y="4180"/>
                </a:cubicBezTo>
                <a:cubicBezTo>
                  <a:pt x="2628" y="4180"/>
                  <a:pt x="2626" y="4162"/>
                  <a:pt x="2626" y="4162"/>
                </a:cubicBezTo>
                <a:cubicBezTo>
                  <a:pt x="2626" y="4162"/>
                  <a:pt x="2624" y="4144"/>
                  <a:pt x="2624" y="4144"/>
                </a:cubicBezTo>
                <a:cubicBezTo>
                  <a:pt x="2624" y="4144"/>
                  <a:pt x="2626" y="4126"/>
                  <a:pt x="2626" y="4126"/>
                </a:cubicBezTo>
                <a:cubicBezTo>
                  <a:pt x="2626" y="4126"/>
                  <a:pt x="2627" y="4107"/>
                  <a:pt x="2627" y="4107"/>
                </a:cubicBezTo>
                <a:cubicBezTo>
                  <a:pt x="2627" y="4107"/>
                  <a:pt x="2623" y="4090"/>
                  <a:pt x="2623" y="4090"/>
                </a:cubicBezTo>
                <a:cubicBezTo>
                  <a:pt x="2623" y="4090"/>
                  <a:pt x="2622" y="4071"/>
                  <a:pt x="2622" y="4071"/>
                </a:cubicBezTo>
                <a:cubicBezTo>
                  <a:pt x="2622" y="4071"/>
                  <a:pt x="2624" y="4053"/>
                  <a:pt x="2624" y="4053"/>
                </a:cubicBezTo>
                <a:cubicBezTo>
                  <a:pt x="2624" y="4053"/>
                  <a:pt x="2628" y="4035"/>
                  <a:pt x="2628" y="4035"/>
                </a:cubicBezTo>
                <a:cubicBezTo>
                  <a:pt x="2628" y="4035"/>
                  <a:pt x="2625" y="4017"/>
                  <a:pt x="2625" y="4017"/>
                </a:cubicBezTo>
                <a:cubicBezTo>
                  <a:pt x="2625" y="4017"/>
                  <a:pt x="2621" y="3998"/>
                  <a:pt x="2621" y="3998"/>
                </a:cubicBezTo>
                <a:cubicBezTo>
                  <a:pt x="2621" y="3998"/>
                  <a:pt x="2617" y="3981"/>
                  <a:pt x="2617" y="3981"/>
                </a:cubicBezTo>
                <a:cubicBezTo>
                  <a:pt x="2617" y="3981"/>
                  <a:pt x="2627" y="3962"/>
                  <a:pt x="2627" y="3962"/>
                </a:cubicBezTo>
                <a:cubicBezTo>
                  <a:pt x="2627" y="3962"/>
                  <a:pt x="2627" y="3944"/>
                  <a:pt x="2627" y="3944"/>
                </a:cubicBezTo>
                <a:cubicBezTo>
                  <a:pt x="2627" y="3944"/>
                  <a:pt x="2627" y="3926"/>
                  <a:pt x="2627" y="3926"/>
                </a:cubicBezTo>
                <a:cubicBezTo>
                  <a:pt x="2627" y="3926"/>
                  <a:pt x="2625" y="3908"/>
                  <a:pt x="2625" y="3908"/>
                </a:cubicBezTo>
                <a:cubicBezTo>
                  <a:pt x="2625" y="3908"/>
                  <a:pt x="2619" y="3890"/>
                  <a:pt x="2619" y="3890"/>
                </a:cubicBezTo>
                <a:cubicBezTo>
                  <a:pt x="2619" y="3890"/>
                  <a:pt x="2617" y="3872"/>
                  <a:pt x="2617" y="3872"/>
                </a:cubicBezTo>
                <a:cubicBezTo>
                  <a:pt x="2617" y="3872"/>
                  <a:pt x="2624" y="3854"/>
                  <a:pt x="2624" y="3854"/>
                </a:cubicBezTo>
                <a:cubicBezTo>
                  <a:pt x="2624" y="3854"/>
                  <a:pt x="2624" y="3836"/>
                  <a:pt x="2624" y="3836"/>
                </a:cubicBezTo>
                <a:cubicBezTo>
                  <a:pt x="2624" y="3836"/>
                  <a:pt x="2621" y="3818"/>
                  <a:pt x="2621" y="3818"/>
                </a:cubicBezTo>
                <a:cubicBezTo>
                  <a:pt x="2621" y="3818"/>
                  <a:pt x="2625" y="3799"/>
                  <a:pt x="2625" y="3799"/>
                </a:cubicBezTo>
                <a:cubicBezTo>
                  <a:pt x="2625" y="3799"/>
                  <a:pt x="2627" y="3781"/>
                  <a:pt x="2627" y="3781"/>
                </a:cubicBezTo>
                <a:cubicBezTo>
                  <a:pt x="2627" y="3781"/>
                  <a:pt x="2625" y="3763"/>
                  <a:pt x="2625" y="3763"/>
                </a:cubicBezTo>
                <a:cubicBezTo>
                  <a:pt x="2625" y="3763"/>
                  <a:pt x="2625" y="3745"/>
                  <a:pt x="2625" y="3745"/>
                </a:cubicBezTo>
                <a:cubicBezTo>
                  <a:pt x="2625" y="3745"/>
                  <a:pt x="2625" y="3727"/>
                  <a:pt x="2625" y="3727"/>
                </a:cubicBezTo>
                <a:cubicBezTo>
                  <a:pt x="2625" y="3727"/>
                  <a:pt x="2626" y="3709"/>
                  <a:pt x="2626" y="3709"/>
                </a:cubicBezTo>
                <a:cubicBezTo>
                  <a:pt x="2626" y="3709"/>
                  <a:pt x="2617" y="3690"/>
                  <a:pt x="2617" y="3690"/>
                </a:cubicBezTo>
                <a:cubicBezTo>
                  <a:pt x="2617" y="3690"/>
                  <a:pt x="2620" y="3673"/>
                  <a:pt x="2620" y="3673"/>
                </a:cubicBezTo>
                <a:cubicBezTo>
                  <a:pt x="2620" y="3673"/>
                  <a:pt x="2622" y="3654"/>
                  <a:pt x="2622" y="3654"/>
                </a:cubicBezTo>
                <a:cubicBezTo>
                  <a:pt x="2622" y="3654"/>
                  <a:pt x="2624" y="3636"/>
                  <a:pt x="2624" y="3636"/>
                </a:cubicBezTo>
                <a:cubicBezTo>
                  <a:pt x="2624" y="3636"/>
                  <a:pt x="2625" y="3618"/>
                  <a:pt x="2625" y="3618"/>
                </a:cubicBezTo>
                <a:cubicBezTo>
                  <a:pt x="2625" y="3618"/>
                  <a:pt x="2628" y="3600"/>
                  <a:pt x="2628" y="3600"/>
                </a:cubicBezTo>
                <a:cubicBezTo>
                  <a:pt x="2628" y="3600"/>
                  <a:pt x="2627" y="3581"/>
                  <a:pt x="2627" y="3581"/>
                </a:cubicBezTo>
                <a:cubicBezTo>
                  <a:pt x="2627" y="3581"/>
                  <a:pt x="2624" y="3564"/>
                  <a:pt x="2624" y="3564"/>
                </a:cubicBezTo>
                <a:cubicBezTo>
                  <a:pt x="2624" y="3564"/>
                  <a:pt x="2614" y="3545"/>
                  <a:pt x="2614" y="3545"/>
                </a:cubicBezTo>
                <a:cubicBezTo>
                  <a:pt x="2614" y="3545"/>
                  <a:pt x="2625" y="3527"/>
                  <a:pt x="2625" y="3527"/>
                </a:cubicBezTo>
                <a:cubicBezTo>
                  <a:pt x="2625" y="3527"/>
                  <a:pt x="2629" y="3509"/>
                  <a:pt x="2629" y="3509"/>
                </a:cubicBezTo>
                <a:cubicBezTo>
                  <a:pt x="2629" y="3509"/>
                  <a:pt x="2628" y="3491"/>
                  <a:pt x="2628" y="3491"/>
                </a:cubicBezTo>
                <a:cubicBezTo>
                  <a:pt x="2628" y="3491"/>
                  <a:pt x="2627" y="3473"/>
                  <a:pt x="2627" y="3473"/>
                </a:cubicBezTo>
                <a:cubicBezTo>
                  <a:pt x="2627" y="3473"/>
                  <a:pt x="2625" y="3455"/>
                  <a:pt x="2625" y="3455"/>
                </a:cubicBezTo>
                <a:cubicBezTo>
                  <a:pt x="2625" y="3455"/>
                  <a:pt x="2627" y="3437"/>
                  <a:pt x="2627" y="3437"/>
                </a:cubicBezTo>
                <a:cubicBezTo>
                  <a:pt x="2627" y="3437"/>
                  <a:pt x="2627" y="3418"/>
                  <a:pt x="2627" y="3418"/>
                </a:cubicBezTo>
                <a:cubicBezTo>
                  <a:pt x="2627" y="3418"/>
                  <a:pt x="2621" y="3401"/>
                  <a:pt x="2621" y="3401"/>
                </a:cubicBezTo>
                <a:cubicBezTo>
                  <a:pt x="2621" y="3401"/>
                  <a:pt x="2597" y="3382"/>
                  <a:pt x="2597" y="3382"/>
                </a:cubicBezTo>
                <a:cubicBezTo>
                  <a:pt x="2597" y="3382"/>
                  <a:pt x="2549" y="3364"/>
                  <a:pt x="2549" y="3364"/>
                </a:cubicBezTo>
                <a:cubicBezTo>
                  <a:pt x="2549" y="3364"/>
                  <a:pt x="2501" y="3346"/>
                  <a:pt x="2501" y="3346"/>
                </a:cubicBezTo>
                <a:cubicBezTo>
                  <a:pt x="2501" y="3346"/>
                  <a:pt x="2523" y="3328"/>
                  <a:pt x="2523" y="3328"/>
                </a:cubicBezTo>
                <a:cubicBezTo>
                  <a:pt x="2523" y="3328"/>
                  <a:pt x="2579" y="3309"/>
                  <a:pt x="2579" y="3309"/>
                </a:cubicBezTo>
                <a:cubicBezTo>
                  <a:pt x="2579" y="3309"/>
                  <a:pt x="2614" y="3292"/>
                  <a:pt x="2614" y="3292"/>
                </a:cubicBezTo>
                <a:cubicBezTo>
                  <a:pt x="2614" y="3292"/>
                  <a:pt x="2624" y="3273"/>
                  <a:pt x="2624" y="3273"/>
                </a:cubicBezTo>
                <a:cubicBezTo>
                  <a:pt x="2624" y="3273"/>
                  <a:pt x="2625" y="3255"/>
                  <a:pt x="2625" y="3255"/>
                </a:cubicBezTo>
                <a:cubicBezTo>
                  <a:pt x="2625" y="3255"/>
                  <a:pt x="2626" y="3237"/>
                  <a:pt x="2626" y="3237"/>
                </a:cubicBezTo>
                <a:cubicBezTo>
                  <a:pt x="2626" y="3237"/>
                  <a:pt x="2628" y="3219"/>
                  <a:pt x="2628" y="3219"/>
                </a:cubicBezTo>
                <a:cubicBezTo>
                  <a:pt x="2628" y="3219"/>
                  <a:pt x="2629" y="3200"/>
                  <a:pt x="2629" y="3200"/>
                </a:cubicBezTo>
                <a:cubicBezTo>
                  <a:pt x="2629" y="3200"/>
                  <a:pt x="2629" y="3183"/>
                  <a:pt x="2629" y="3183"/>
                </a:cubicBezTo>
                <a:cubicBezTo>
                  <a:pt x="2629" y="3183"/>
                  <a:pt x="2629" y="3164"/>
                  <a:pt x="2629" y="3164"/>
                </a:cubicBezTo>
                <a:cubicBezTo>
                  <a:pt x="2629" y="3164"/>
                  <a:pt x="2629" y="3146"/>
                  <a:pt x="2629" y="3146"/>
                </a:cubicBezTo>
                <a:cubicBezTo>
                  <a:pt x="2629" y="3146"/>
                  <a:pt x="2626" y="3128"/>
                  <a:pt x="2626" y="3128"/>
                </a:cubicBezTo>
                <a:cubicBezTo>
                  <a:pt x="2626" y="3128"/>
                  <a:pt x="2627" y="3110"/>
                  <a:pt x="2627" y="3110"/>
                </a:cubicBezTo>
                <a:cubicBezTo>
                  <a:pt x="2627" y="3110"/>
                  <a:pt x="2619" y="3092"/>
                  <a:pt x="2619" y="3092"/>
                </a:cubicBezTo>
                <a:cubicBezTo>
                  <a:pt x="2619" y="3092"/>
                  <a:pt x="2618" y="3074"/>
                  <a:pt x="2618" y="3074"/>
                </a:cubicBezTo>
                <a:cubicBezTo>
                  <a:pt x="2618" y="3074"/>
                  <a:pt x="2622" y="3056"/>
                  <a:pt x="2622" y="3056"/>
                </a:cubicBezTo>
                <a:cubicBezTo>
                  <a:pt x="2622" y="3056"/>
                  <a:pt x="2621" y="3037"/>
                  <a:pt x="2621" y="3037"/>
                </a:cubicBezTo>
                <a:cubicBezTo>
                  <a:pt x="2621" y="3037"/>
                  <a:pt x="2621" y="3020"/>
                  <a:pt x="2621" y="3020"/>
                </a:cubicBezTo>
                <a:cubicBezTo>
                  <a:pt x="2621" y="3020"/>
                  <a:pt x="2623" y="3001"/>
                  <a:pt x="2623" y="3001"/>
                </a:cubicBezTo>
                <a:cubicBezTo>
                  <a:pt x="2623" y="3001"/>
                  <a:pt x="2624" y="2983"/>
                  <a:pt x="2624" y="2983"/>
                </a:cubicBezTo>
                <a:cubicBezTo>
                  <a:pt x="2624" y="2983"/>
                  <a:pt x="2626" y="2965"/>
                  <a:pt x="2626" y="2965"/>
                </a:cubicBezTo>
                <a:cubicBezTo>
                  <a:pt x="2626" y="2965"/>
                  <a:pt x="2625" y="2947"/>
                  <a:pt x="2625" y="2947"/>
                </a:cubicBezTo>
                <a:cubicBezTo>
                  <a:pt x="2625" y="2947"/>
                  <a:pt x="2627" y="2928"/>
                  <a:pt x="2627" y="2928"/>
                </a:cubicBezTo>
                <a:cubicBezTo>
                  <a:pt x="2627" y="2928"/>
                  <a:pt x="2629" y="2911"/>
                  <a:pt x="2629" y="2911"/>
                </a:cubicBezTo>
                <a:cubicBezTo>
                  <a:pt x="2629" y="2911"/>
                  <a:pt x="2624" y="2892"/>
                  <a:pt x="2624" y="2892"/>
                </a:cubicBezTo>
                <a:cubicBezTo>
                  <a:pt x="2624" y="2892"/>
                  <a:pt x="2626" y="2874"/>
                  <a:pt x="2626" y="2874"/>
                </a:cubicBezTo>
                <a:cubicBezTo>
                  <a:pt x="2626" y="2874"/>
                  <a:pt x="2630" y="2856"/>
                  <a:pt x="2630" y="2856"/>
                </a:cubicBezTo>
                <a:cubicBezTo>
                  <a:pt x="2630" y="2856"/>
                  <a:pt x="2629" y="2838"/>
                  <a:pt x="2629" y="2838"/>
                </a:cubicBezTo>
                <a:cubicBezTo>
                  <a:pt x="2629" y="2838"/>
                  <a:pt x="2619" y="2820"/>
                  <a:pt x="2619" y="2820"/>
                </a:cubicBezTo>
                <a:cubicBezTo>
                  <a:pt x="2619" y="2820"/>
                  <a:pt x="2618" y="2802"/>
                  <a:pt x="2618" y="2802"/>
                </a:cubicBezTo>
                <a:cubicBezTo>
                  <a:pt x="2618" y="2802"/>
                  <a:pt x="2619" y="2784"/>
                  <a:pt x="2619" y="2784"/>
                </a:cubicBezTo>
                <a:cubicBezTo>
                  <a:pt x="2619" y="2784"/>
                  <a:pt x="2625" y="2765"/>
                  <a:pt x="2625" y="2765"/>
                </a:cubicBezTo>
                <a:cubicBezTo>
                  <a:pt x="2625" y="2765"/>
                  <a:pt x="2627" y="2748"/>
                  <a:pt x="2627" y="2748"/>
                </a:cubicBezTo>
                <a:cubicBezTo>
                  <a:pt x="2627" y="2748"/>
                  <a:pt x="2627" y="2729"/>
                  <a:pt x="2627" y="2729"/>
                </a:cubicBezTo>
                <a:cubicBezTo>
                  <a:pt x="2627" y="2729"/>
                  <a:pt x="2626" y="2711"/>
                  <a:pt x="2626" y="2711"/>
                </a:cubicBezTo>
                <a:cubicBezTo>
                  <a:pt x="2626" y="2711"/>
                  <a:pt x="2628" y="2693"/>
                  <a:pt x="2628" y="2693"/>
                </a:cubicBezTo>
                <a:cubicBezTo>
                  <a:pt x="2628" y="2693"/>
                  <a:pt x="2627" y="2675"/>
                  <a:pt x="2627" y="2675"/>
                </a:cubicBezTo>
                <a:cubicBezTo>
                  <a:pt x="2627" y="2675"/>
                  <a:pt x="2629" y="2656"/>
                  <a:pt x="2629" y="2656"/>
                </a:cubicBezTo>
                <a:cubicBezTo>
                  <a:pt x="2629" y="2656"/>
                  <a:pt x="2628" y="2639"/>
                  <a:pt x="2628" y="2639"/>
                </a:cubicBezTo>
                <a:cubicBezTo>
                  <a:pt x="2628" y="2639"/>
                  <a:pt x="2629" y="2620"/>
                  <a:pt x="2629" y="2620"/>
                </a:cubicBezTo>
                <a:cubicBezTo>
                  <a:pt x="2629" y="2620"/>
                  <a:pt x="2629" y="2603"/>
                  <a:pt x="2629" y="2603"/>
                </a:cubicBezTo>
                <a:cubicBezTo>
                  <a:pt x="2629" y="2603"/>
                  <a:pt x="2623" y="2584"/>
                  <a:pt x="2623" y="2584"/>
                </a:cubicBezTo>
                <a:cubicBezTo>
                  <a:pt x="2623" y="2584"/>
                  <a:pt x="2624" y="2566"/>
                  <a:pt x="2624" y="2566"/>
                </a:cubicBezTo>
                <a:cubicBezTo>
                  <a:pt x="2624" y="2566"/>
                  <a:pt x="2627" y="2548"/>
                  <a:pt x="2627" y="2548"/>
                </a:cubicBezTo>
                <a:cubicBezTo>
                  <a:pt x="2627" y="2548"/>
                  <a:pt x="2624" y="2530"/>
                  <a:pt x="2624" y="2530"/>
                </a:cubicBezTo>
                <a:cubicBezTo>
                  <a:pt x="2624" y="2530"/>
                  <a:pt x="2621" y="2511"/>
                  <a:pt x="2621" y="2511"/>
                </a:cubicBezTo>
                <a:cubicBezTo>
                  <a:pt x="2621" y="2511"/>
                  <a:pt x="2622" y="2494"/>
                  <a:pt x="2622" y="2494"/>
                </a:cubicBezTo>
                <a:cubicBezTo>
                  <a:pt x="2622" y="2494"/>
                  <a:pt x="2628" y="2475"/>
                  <a:pt x="2628" y="2475"/>
                </a:cubicBezTo>
                <a:cubicBezTo>
                  <a:pt x="2628" y="2475"/>
                  <a:pt x="2626" y="2457"/>
                  <a:pt x="2626" y="2457"/>
                </a:cubicBezTo>
                <a:cubicBezTo>
                  <a:pt x="2626" y="2457"/>
                  <a:pt x="2623" y="2439"/>
                  <a:pt x="2623" y="2439"/>
                </a:cubicBezTo>
                <a:cubicBezTo>
                  <a:pt x="2623" y="2439"/>
                  <a:pt x="2617" y="2421"/>
                  <a:pt x="2617" y="2421"/>
                </a:cubicBezTo>
                <a:cubicBezTo>
                  <a:pt x="2617" y="2421"/>
                  <a:pt x="2609" y="2403"/>
                  <a:pt x="2609" y="2403"/>
                </a:cubicBezTo>
                <a:cubicBezTo>
                  <a:pt x="2609" y="2403"/>
                  <a:pt x="2612" y="2385"/>
                  <a:pt x="2612" y="2385"/>
                </a:cubicBezTo>
                <a:cubicBezTo>
                  <a:pt x="2612" y="2385"/>
                  <a:pt x="2608" y="2367"/>
                  <a:pt x="2608" y="2367"/>
                </a:cubicBezTo>
                <a:cubicBezTo>
                  <a:pt x="2608" y="2367"/>
                  <a:pt x="2620" y="2348"/>
                  <a:pt x="2620" y="2348"/>
                </a:cubicBezTo>
                <a:cubicBezTo>
                  <a:pt x="2620" y="2348"/>
                  <a:pt x="2628" y="2331"/>
                  <a:pt x="2628" y="2331"/>
                </a:cubicBezTo>
                <a:cubicBezTo>
                  <a:pt x="2628" y="2331"/>
                  <a:pt x="2629" y="2312"/>
                  <a:pt x="2629" y="2312"/>
                </a:cubicBezTo>
                <a:cubicBezTo>
                  <a:pt x="2629" y="2312"/>
                  <a:pt x="2626" y="2294"/>
                  <a:pt x="2626" y="2294"/>
                </a:cubicBezTo>
                <a:cubicBezTo>
                  <a:pt x="2626" y="2294"/>
                  <a:pt x="2622" y="2276"/>
                  <a:pt x="2622" y="2276"/>
                </a:cubicBezTo>
                <a:cubicBezTo>
                  <a:pt x="2622" y="2276"/>
                  <a:pt x="2620" y="2258"/>
                  <a:pt x="2620" y="2258"/>
                </a:cubicBezTo>
                <a:cubicBezTo>
                  <a:pt x="2620" y="2258"/>
                  <a:pt x="2624" y="2239"/>
                  <a:pt x="2624" y="2239"/>
                </a:cubicBezTo>
                <a:cubicBezTo>
                  <a:pt x="2624" y="2239"/>
                  <a:pt x="2627" y="2222"/>
                  <a:pt x="2627" y="2222"/>
                </a:cubicBezTo>
                <a:cubicBezTo>
                  <a:pt x="2627" y="2222"/>
                  <a:pt x="2626" y="2203"/>
                  <a:pt x="2626" y="2203"/>
                </a:cubicBezTo>
                <a:cubicBezTo>
                  <a:pt x="2626" y="2203"/>
                  <a:pt x="2624" y="2185"/>
                  <a:pt x="2624" y="2185"/>
                </a:cubicBezTo>
                <a:cubicBezTo>
                  <a:pt x="2624" y="2185"/>
                  <a:pt x="2623" y="2167"/>
                  <a:pt x="2623" y="2167"/>
                </a:cubicBezTo>
                <a:cubicBezTo>
                  <a:pt x="2623" y="2167"/>
                  <a:pt x="2626" y="2149"/>
                  <a:pt x="2626" y="2149"/>
                </a:cubicBezTo>
                <a:cubicBezTo>
                  <a:pt x="2626" y="2149"/>
                  <a:pt x="2629" y="2130"/>
                  <a:pt x="2629" y="2130"/>
                </a:cubicBezTo>
                <a:cubicBezTo>
                  <a:pt x="2629" y="2130"/>
                  <a:pt x="2629" y="2113"/>
                  <a:pt x="2629" y="2113"/>
                </a:cubicBezTo>
                <a:cubicBezTo>
                  <a:pt x="2629" y="2113"/>
                  <a:pt x="2630" y="2094"/>
                  <a:pt x="2630" y="2094"/>
                </a:cubicBezTo>
                <a:cubicBezTo>
                  <a:pt x="2630" y="2094"/>
                  <a:pt x="2624" y="2076"/>
                  <a:pt x="2624" y="2076"/>
                </a:cubicBezTo>
                <a:cubicBezTo>
                  <a:pt x="2624" y="2076"/>
                  <a:pt x="2627" y="2058"/>
                  <a:pt x="2627" y="2058"/>
                </a:cubicBezTo>
                <a:cubicBezTo>
                  <a:pt x="2627" y="2058"/>
                  <a:pt x="2626" y="2040"/>
                  <a:pt x="2626" y="2040"/>
                </a:cubicBezTo>
                <a:cubicBezTo>
                  <a:pt x="2626" y="2040"/>
                  <a:pt x="2626" y="2022"/>
                  <a:pt x="2626" y="2022"/>
                </a:cubicBezTo>
                <a:cubicBezTo>
                  <a:pt x="2626" y="2022"/>
                  <a:pt x="2625" y="2004"/>
                  <a:pt x="2625" y="2004"/>
                </a:cubicBezTo>
                <a:cubicBezTo>
                  <a:pt x="2625" y="2004"/>
                  <a:pt x="2624" y="1986"/>
                  <a:pt x="2624" y="1986"/>
                </a:cubicBezTo>
                <a:cubicBezTo>
                  <a:pt x="2624" y="1986"/>
                  <a:pt x="2625" y="1967"/>
                  <a:pt x="2625" y="1967"/>
                </a:cubicBezTo>
                <a:cubicBezTo>
                  <a:pt x="2625" y="1967"/>
                  <a:pt x="2628" y="1950"/>
                  <a:pt x="2628" y="1950"/>
                </a:cubicBezTo>
                <a:cubicBezTo>
                  <a:pt x="2628" y="1950"/>
                  <a:pt x="2623" y="1931"/>
                  <a:pt x="2623" y="1931"/>
                </a:cubicBezTo>
                <a:cubicBezTo>
                  <a:pt x="2623" y="1931"/>
                  <a:pt x="2625" y="1913"/>
                  <a:pt x="2625" y="1913"/>
                </a:cubicBezTo>
                <a:cubicBezTo>
                  <a:pt x="2625" y="1913"/>
                  <a:pt x="2625" y="1895"/>
                  <a:pt x="2625" y="1895"/>
                </a:cubicBezTo>
                <a:cubicBezTo>
                  <a:pt x="2625" y="1895"/>
                  <a:pt x="2625" y="1877"/>
                  <a:pt x="2625" y="1877"/>
                </a:cubicBezTo>
                <a:cubicBezTo>
                  <a:pt x="2625" y="1877"/>
                  <a:pt x="2620" y="1858"/>
                  <a:pt x="2620" y="1858"/>
                </a:cubicBezTo>
                <a:cubicBezTo>
                  <a:pt x="2620" y="1858"/>
                  <a:pt x="2621" y="1841"/>
                  <a:pt x="2621" y="1841"/>
                </a:cubicBezTo>
                <a:cubicBezTo>
                  <a:pt x="2621" y="1841"/>
                  <a:pt x="2619" y="1822"/>
                  <a:pt x="2619" y="1822"/>
                </a:cubicBezTo>
                <a:cubicBezTo>
                  <a:pt x="2619" y="1822"/>
                  <a:pt x="2623" y="1804"/>
                  <a:pt x="2623" y="1804"/>
                </a:cubicBezTo>
                <a:cubicBezTo>
                  <a:pt x="2623" y="1804"/>
                  <a:pt x="2627" y="1786"/>
                  <a:pt x="2627" y="1786"/>
                </a:cubicBezTo>
                <a:cubicBezTo>
                  <a:pt x="2627" y="1786"/>
                  <a:pt x="2629" y="1768"/>
                  <a:pt x="2629" y="1768"/>
                </a:cubicBezTo>
                <a:cubicBezTo>
                  <a:pt x="2629" y="1768"/>
                  <a:pt x="2628" y="1750"/>
                  <a:pt x="2628" y="1750"/>
                </a:cubicBezTo>
                <a:cubicBezTo>
                  <a:pt x="2628" y="1750"/>
                  <a:pt x="2630" y="1732"/>
                  <a:pt x="2630" y="1732"/>
                </a:cubicBezTo>
                <a:cubicBezTo>
                  <a:pt x="2630" y="1732"/>
                  <a:pt x="2629" y="1714"/>
                  <a:pt x="2629" y="1714"/>
                </a:cubicBezTo>
                <a:cubicBezTo>
                  <a:pt x="2629" y="1714"/>
                  <a:pt x="2627" y="1695"/>
                  <a:pt x="2627" y="1695"/>
                </a:cubicBezTo>
                <a:cubicBezTo>
                  <a:pt x="2627" y="1695"/>
                  <a:pt x="2622" y="1678"/>
                  <a:pt x="2622" y="1678"/>
                </a:cubicBezTo>
                <a:cubicBezTo>
                  <a:pt x="2622" y="1678"/>
                  <a:pt x="2626" y="1659"/>
                  <a:pt x="2626" y="1659"/>
                </a:cubicBezTo>
                <a:cubicBezTo>
                  <a:pt x="2626" y="1659"/>
                  <a:pt x="2623" y="1641"/>
                  <a:pt x="2623" y="1641"/>
                </a:cubicBezTo>
                <a:cubicBezTo>
                  <a:pt x="2623" y="1641"/>
                  <a:pt x="2620" y="1623"/>
                  <a:pt x="2620" y="1623"/>
                </a:cubicBezTo>
                <a:cubicBezTo>
                  <a:pt x="2620" y="1623"/>
                  <a:pt x="2626" y="1605"/>
                  <a:pt x="2626" y="1605"/>
                </a:cubicBezTo>
                <a:cubicBezTo>
                  <a:pt x="2626" y="1605"/>
                  <a:pt x="2620" y="1586"/>
                  <a:pt x="2620" y="1586"/>
                </a:cubicBezTo>
                <a:cubicBezTo>
                  <a:pt x="2620" y="1586"/>
                  <a:pt x="2619" y="1569"/>
                  <a:pt x="2619" y="1569"/>
                </a:cubicBezTo>
                <a:cubicBezTo>
                  <a:pt x="2619" y="1569"/>
                  <a:pt x="2622" y="1550"/>
                  <a:pt x="2622" y="1550"/>
                </a:cubicBezTo>
                <a:cubicBezTo>
                  <a:pt x="2622" y="1550"/>
                  <a:pt x="2620" y="1532"/>
                  <a:pt x="2620" y="1532"/>
                </a:cubicBezTo>
                <a:cubicBezTo>
                  <a:pt x="2620" y="1532"/>
                  <a:pt x="2626" y="1514"/>
                  <a:pt x="2626" y="1514"/>
                </a:cubicBezTo>
                <a:cubicBezTo>
                  <a:pt x="2626" y="1514"/>
                  <a:pt x="2626" y="1496"/>
                  <a:pt x="2626" y="1496"/>
                </a:cubicBezTo>
                <a:cubicBezTo>
                  <a:pt x="2626" y="1496"/>
                  <a:pt x="2619" y="1477"/>
                  <a:pt x="2619" y="1477"/>
                </a:cubicBezTo>
                <a:cubicBezTo>
                  <a:pt x="2619" y="1477"/>
                  <a:pt x="2615" y="1460"/>
                  <a:pt x="2615" y="1460"/>
                </a:cubicBezTo>
                <a:cubicBezTo>
                  <a:pt x="2615" y="1460"/>
                  <a:pt x="2621" y="1441"/>
                  <a:pt x="2621" y="1441"/>
                </a:cubicBezTo>
                <a:cubicBezTo>
                  <a:pt x="2621" y="1441"/>
                  <a:pt x="2614" y="1424"/>
                  <a:pt x="2614" y="1424"/>
                </a:cubicBezTo>
                <a:cubicBezTo>
                  <a:pt x="2614" y="1424"/>
                  <a:pt x="2619" y="1405"/>
                  <a:pt x="2619" y="1405"/>
                </a:cubicBezTo>
                <a:cubicBezTo>
                  <a:pt x="2619" y="1405"/>
                  <a:pt x="2610" y="1387"/>
                  <a:pt x="2610" y="1387"/>
                </a:cubicBezTo>
                <a:cubicBezTo>
                  <a:pt x="2610" y="1387"/>
                  <a:pt x="2617" y="1369"/>
                  <a:pt x="2617" y="1369"/>
                </a:cubicBezTo>
                <a:cubicBezTo>
                  <a:pt x="2617" y="1369"/>
                  <a:pt x="2615" y="1351"/>
                  <a:pt x="2615" y="1351"/>
                </a:cubicBezTo>
                <a:cubicBezTo>
                  <a:pt x="2615" y="1351"/>
                  <a:pt x="2612" y="1333"/>
                  <a:pt x="2612" y="1333"/>
                </a:cubicBezTo>
                <a:cubicBezTo>
                  <a:pt x="2612" y="1333"/>
                  <a:pt x="2621" y="1315"/>
                  <a:pt x="2621" y="1315"/>
                </a:cubicBezTo>
                <a:cubicBezTo>
                  <a:pt x="2621" y="1315"/>
                  <a:pt x="2614" y="1297"/>
                  <a:pt x="2614" y="1297"/>
                </a:cubicBezTo>
                <a:cubicBezTo>
                  <a:pt x="2614" y="1297"/>
                  <a:pt x="2605" y="1278"/>
                  <a:pt x="2605" y="1278"/>
                </a:cubicBezTo>
                <a:cubicBezTo>
                  <a:pt x="2605" y="1278"/>
                  <a:pt x="2610" y="1261"/>
                  <a:pt x="2610" y="1261"/>
                </a:cubicBezTo>
                <a:cubicBezTo>
                  <a:pt x="2610" y="1261"/>
                  <a:pt x="2598" y="1242"/>
                  <a:pt x="2598" y="1242"/>
                </a:cubicBezTo>
                <a:cubicBezTo>
                  <a:pt x="2598" y="1242"/>
                  <a:pt x="2591" y="1224"/>
                  <a:pt x="2591" y="1224"/>
                </a:cubicBezTo>
                <a:cubicBezTo>
                  <a:pt x="2591" y="1224"/>
                  <a:pt x="2600" y="1206"/>
                  <a:pt x="2600" y="1206"/>
                </a:cubicBezTo>
                <a:cubicBezTo>
                  <a:pt x="2600" y="1206"/>
                  <a:pt x="2550" y="1188"/>
                  <a:pt x="2550" y="1188"/>
                </a:cubicBezTo>
                <a:cubicBezTo>
                  <a:pt x="2550" y="1188"/>
                  <a:pt x="2486" y="1169"/>
                  <a:pt x="2486" y="1169"/>
                </a:cubicBezTo>
                <a:cubicBezTo>
                  <a:pt x="2486" y="1169"/>
                  <a:pt x="2452" y="1152"/>
                  <a:pt x="2452" y="1152"/>
                </a:cubicBezTo>
                <a:cubicBezTo>
                  <a:pt x="2452" y="1152"/>
                  <a:pt x="2390" y="1133"/>
                  <a:pt x="2390" y="1133"/>
                </a:cubicBezTo>
                <a:cubicBezTo>
                  <a:pt x="2390" y="1133"/>
                  <a:pt x="2107" y="1115"/>
                  <a:pt x="2107" y="1115"/>
                </a:cubicBezTo>
                <a:cubicBezTo>
                  <a:pt x="2107" y="1115"/>
                  <a:pt x="958" y="1097"/>
                  <a:pt x="958" y="1097"/>
                </a:cubicBezTo>
                <a:cubicBezTo>
                  <a:pt x="958" y="1097"/>
                  <a:pt x="0" y="1079"/>
                  <a:pt x="0" y="1079"/>
                </a:cubicBezTo>
                <a:cubicBezTo>
                  <a:pt x="0" y="1079"/>
                  <a:pt x="475" y="1060"/>
                  <a:pt x="475" y="1060"/>
                </a:cubicBezTo>
                <a:cubicBezTo>
                  <a:pt x="475" y="1060"/>
                  <a:pt x="1982" y="1043"/>
                  <a:pt x="1982" y="1043"/>
                </a:cubicBezTo>
                <a:cubicBezTo>
                  <a:pt x="1982" y="1043"/>
                  <a:pt x="2474" y="1024"/>
                  <a:pt x="2474" y="1024"/>
                </a:cubicBezTo>
                <a:cubicBezTo>
                  <a:pt x="2474" y="1024"/>
                  <a:pt x="2512" y="1006"/>
                  <a:pt x="2512" y="1006"/>
                </a:cubicBezTo>
                <a:cubicBezTo>
                  <a:pt x="2512" y="1006"/>
                  <a:pt x="2510" y="988"/>
                  <a:pt x="2510" y="988"/>
                </a:cubicBezTo>
                <a:cubicBezTo>
                  <a:pt x="2510" y="988"/>
                  <a:pt x="2564" y="970"/>
                  <a:pt x="2564" y="970"/>
                </a:cubicBezTo>
                <a:cubicBezTo>
                  <a:pt x="2564" y="970"/>
                  <a:pt x="2612" y="952"/>
                  <a:pt x="2612" y="952"/>
                </a:cubicBezTo>
                <a:cubicBezTo>
                  <a:pt x="2612" y="952"/>
                  <a:pt x="2607" y="934"/>
                  <a:pt x="2607" y="934"/>
                </a:cubicBezTo>
                <a:cubicBezTo>
                  <a:pt x="2607" y="934"/>
                  <a:pt x="2622" y="916"/>
                  <a:pt x="2622" y="916"/>
                </a:cubicBezTo>
                <a:cubicBezTo>
                  <a:pt x="2622" y="916"/>
                  <a:pt x="2613" y="897"/>
                  <a:pt x="2613" y="897"/>
                </a:cubicBezTo>
                <a:cubicBezTo>
                  <a:pt x="2613" y="897"/>
                  <a:pt x="2617" y="880"/>
                  <a:pt x="2617" y="880"/>
                </a:cubicBezTo>
                <a:cubicBezTo>
                  <a:pt x="2617" y="880"/>
                  <a:pt x="2628" y="861"/>
                  <a:pt x="2628" y="861"/>
                </a:cubicBezTo>
                <a:cubicBezTo>
                  <a:pt x="2628" y="861"/>
                  <a:pt x="2627" y="843"/>
                  <a:pt x="2627" y="843"/>
                </a:cubicBezTo>
                <a:cubicBezTo>
                  <a:pt x="2627" y="843"/>
                  <a:pt x="2627" y="825"/>
                  <a:pt x="2627" y="825"/>
                </a:cubicBezTo>
                <a:cubicBezTo>
                  <a:pt x="2627" y="825"/>
                  <a:pt x="2628" y="807"/>
                  <a:pt x="2628" y="807"/>
                </a:cubicBezTo>
                <a:cubicBezTo>
                  <a:pt x="2628" y="807"/>
                  <a:pt x="2620" y="788"/>
                  <a:pt x="2620" y="788"/>
                </a:cubicBezTo>
                <a:cubicBezTo>
                  <a:pt x="2620" y="788"/>
                  <a:pt x="2622" y="771"/>
                  <a:pt x="2622" y="771"/>
                </a:cubicBezTo>
                <a:cubicBezTo>
                  <a:pt x="2622" y="771"/>
                  <a:pt x="2625" y="752"/>
                  <a:pt x="2625" y="752"/>
                </a:cubicBezTo>
                <a:cubicBezTo>
                  <a:pt x="2625" y="752"/>
                  <a:pt x="2622" y="734"/>
                  <a:pt x="2622" y="734"/>
                </a:cubicBezTo>
                <a:cubicBezTo>
                  <a:pt x="2622" y="734"/>
                  <a:pt x="2621" y="716"/>
                  <a:pt x="2621" y="716"/>
                </a:cubicBezTo>
                <a:cubicBezTo>
                  <a:pt x="2621" y="716"/>
                  <a:pt x="2620" y="698"/>
                  <a:pt x="2620" y="698"/>
                </a:cubicBezTo>
                <a:cubicBezTo>
                  <a:pt x="2620" y="698"/>
                  <a:pt x="2624" y="680"/>
                  <a:pt x="2624" y="680"/>
                </a:cubicBezTo>
                <a:cubicBezTo>
                  <a:pt x="2624" y="680"/>
                  <a:pt x="2619" y="662"/>
                  <a:pt x="2619" y="662"/>
                </a:cubicBezTo>
                <a:cubicBezTo>
                  <a:pt x="2619" y="662"/>
                  <a:pt x="2617" y="644"/>
                  <a:pt x="2617" y="644"/>
                </a:cubicBezTo>
                <a:cubicBezTo>
                  <a:pt x="2617" y="644"/>
                  <a:pt x="2624" y="625"/>
                  <a:pt x="2624" y="625"/>
                </a:cubicBezTo>
                <a:cubicBezTo>
                  <a:pt x="2624" y="625"/>
                  <a:pt x="2628" y="608"/>
                  <a:pt x="2628" y="608"/>
                </a:cubicBezTo>
                <a:cubicBezTo>
                  <a:pt x="2628" y="608"/>
                  <a:pt x="2621" y="589"/>
                  <a:pt x="2621" y="589"/>
                </a:cubicBezTo>
                <a:cubicBezTo>
                  <a:pt x="2621" y="589"/>
                  <a:pt x="2619" y="571"/>
                  <a:pt x="2619" y="571"/>
                </a:cubicBezTo>
                <a:cubicBezTo>
                  <a:pt x="2619" y="571"/>
                  <a:pt x="2624" y="553"/>
                  <a:pt x="2624" y="553"/>
                </a:cubicBezTo>
                <a:cubicBezTo>
                  <a:pt x="2624" y="553"/>
                  <a:pt x="2627" y="535"/>
                  <a:pt x="2627" y="535"/>
                </a:cubicBezTo>
                <a:cubicBezTo>
                  <a:pt x="2627" y="535"/>
                  <a:pt x="2629" y="516"/>
                  <a:pt x="2629" y="516"/>
                </a:cubicBezTo>
                <a:cubicBezTo>
                  <a:pt x="2629" y="516"/>
                  <a:pt x="2629" y="499"/>
                  <a:pt x="2629" y="499"/>
                </a:cubicBezTo>
                <a:cubicBezTo>
                  <a:pt x="2629" y="499"/>
                  <a:pt x="2626" y="480"/>
                  <a:pt x="2626" y="480"/>
                </a:cubicBezTo>
                <a:cubicBezTo>
                  <a:pt x="2626" y="480"/>
                  <a:pt x="2616" y="462"/>
                  <a:pt x="2616" y="462"/>
                </a:cubicBezTo>
                <a:cubicBezTo>
                  <a:pt x="2616" y="462"/>
                  <a:pt x="2620" y="444"/>
                  <a:pt x="2620" y="444"/>
                </a:cubicBezTo>
                <a:cubicBezTo>
                  <a:pt x="2620" y="444"/>
                  <a:pt x="2621" y="426"/>
                  <a:pt x="2621" y="426"/>
                </a:cubicBezTo>
                <a:cubicBezTo>
                  <a:pt x="2621" y="426"/>
                  <a:pt x="2624" y="407"/>
                  <a:pt x="2624" y="407"/>
                </a:cubicBezTo>
                <a:cubicBezTo>
                  <a:pt x="2624" y="407"/>
                  <a:pt x="2629" y="390"/>
                  <a:pt x="2629" y="390"/>
                </a:cubicBezTo>
                <a:cubicBezTo>
                  <a:pt x="2629" y="390"/>
                  <a:pt x="2629" y="371"/>
                  <a:pt x="2629" y="371"/>
                </a:cubicBezTo>
                <a:cubicBezTo>
                  <a:pt x="2629" y="371"/>
                  <a:pt x="2623" y="353"/>
                  <a:pt x="2623" y="353"/>
                </a:cubicBezTo>
                <a:cubicBezTo>
                  <a:pt x="2623" y="353"/>
                  <a:pt x="2624" y="335"/>
                  <a:pt x="2624" y="335"/>
                </a:cubicBezTo>
                <a:cubicBezTo>
                  <a:pt x="2624" y="335"/>
                  <a:pt x="2629" y="317"/>
                  <a:pt x="2629" y="317"/>
                </a:cubicBezTo>
                <a:cubicBezTo>
                  <a:pt x="2629" y="317"/>
                  <a:pt x="2627" y="299"/>
                  <a:pt x="2627" y="299"/>
                </a:cubicBezTo>
                <a:cubicBezTo>
                  <a:pt x="2627" y="299"/>
                  <a:pt x="2629" y="281"/>
                  <a:pt x="2629" y="281"/>
                </a:cubicBezTo>
                <a:cubicBezTo>
                  <a:pt x="2629" y="281"/>
                  <a:pt x="2628" y="263"/>
                  <a:pt x="2628" y="263"/>
                </a:cubicBezTo>
                <a:cubicBezTo>
                  <a:pt x="2628" y="263"/>
                  <a:pt x="2623" y="245"/>
                  <a:pt x="2623" y="245"/>
                </a:cubicBezTo>
                <a:cubicBezTo>
                  <a:pt x="2623" y="245"/>
                  <a:pt x="2616" y="227"/>
                  <a:pt x="2616" y="227"/>
                </a:cubicBezTo>
                <a:cubicBezTo>
                  <a:pt x="2616" y="227"/>
                  <a:pt x="2614" y="208"/>
                  <a:pt x="2614" y="208"/>
                </a:cubicBezTo>
                <a:cubicBezTo>
                  <a:pt x="2614" y="208"/>
                  <a:pt x="2623" y="191"/>
                  <a:pt x="2623" y="191"/>
                </a:cubicBezTo>
                <a:cubicBezTo>
                  <a:pt x="2623" y="191"/>
                  <a:pt x="2627" y="172"/>
                  <a:pt x="2627" y="172"/>
                </a:cubicBezTo>
                <a:cubicBezTo>
                  <a:pt x="2627" y="172"/>
                  <a:pt x="2617" y="154"/>
                  <a:pt x="2617" y="154"/>
                </a:cubicBezTo>
                <a:cubicBezTo>
                  <a:pt x="2617" y="154"/>
                  <a:pt x="2624" y="136"/>
                  <a:pt x="2624" y="136"/>
                </a:cubicBezTo>
                <a:cubicBezTo>
                  <a:pt x="2624" y="136"/>
                  <a:pt x="2628" y="118"/>
                  <a:pt x="2628" y="118"/>
                </a:cubicBezTo>
                <a:cubicBezTo>
                  <a:pt x="2628" y="118"/>
                  <a:pt x="2622" y="99"/>
                  <a:pt x="2622" y="99"/>
                </a:cubicBezTo>
                <a:cubicBezTo>
                  <a:pt x="2622" y="99"/>
                  <a:pt x="2617" y="82"/>
                  <a:pt x="2617" y="82"/>
                </a:cubicBezTo>
                <a:cubicBezTo>
                  <a:pt x="2617" y="82"/>
                  <a:pt x="2623" y="63"/>
                  <a:pt x="2623" y="63"/>
                </a:cubicBezTo>
                <a:cubicBezTo>
                  <a:pt x="2623" y="63"/>
                  <a:pt x="2622" y="45"/>
                  <a:pt x="2622" y="45"/>
                </a:cubicBezTo>
                <a:cubicBezTo>
                  <a:pt x="2622" y="45"/>
                  <a:pt x="2630" y="27"/>
                  <a:pt x="2630" y="27"/>
                </a:cubicBezTo>
                <a:cubicBezTo>
                  <a:pt x="2630" y="27"/>
                  <a:pt x="2627" y="9"/>
                  <a:pt x="2627" y="9"/>
                </a:cubicBezTo>
                <a:cubicBezTo>
                  <a:pt x="2627" y="9"/>
                  <a:pt x="2627" y="0"/>
                  <a:pt x="2627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10" name="f2-Peaklabel voll">
            <a:extLst>
              <a:ext uri="{FF2B5EF4-FFF2-40B4-BE49-F238E27FC236}">
                <a16:creationId xmlns:a16="http://schemas.microsoft.com/office/drawing/2014/main" id="{42592832-F49C-C8C6-9E2E-EF1771E7A29A}"/>
              </a:ext>
            </a:extLst>
          </p:cNvPr>
          <p:cNvGrpSpPr/>
          <p:nvPr/>
        </p:nvGrpSpPr>
        <p:grpSpPr>
          <a:xfrm>
            <a:off x="298042" y="1999476"/>
            <a:ext cx="577081" cy="4229448"/>
            <a:chOff x="298042" y="1999476"/>
            <a:chExt cx="577081" cy="4229448"/>
          </a:xfrm>
        </p:grpSpPr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DC236A05-F214-85D2-14E6-80312FEA3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1999476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25.74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1D2CA9A0-5562-4999-343C-08DA5996D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2924988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37.95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1D06B9CC-BF9F-058B-45EF-F31109993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4379913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63.66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2DA04271-FFF9-99E2-44CC-1F613AB0F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477520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71.44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BB5C73A0-B3FE-8BB0-2C2F-A6E80ECEB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06730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72.42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07BEE876-33B2-5628-D5E1-8F285AFA5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2673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76.62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id="{78D1A8FE-6B42-5367-0878-756C8A220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56697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81.41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6AD46C25-BB5E-3774-F0DC-5D1886AD5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9519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87.70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" name="f2-Skala voll">
            <a:extLst>
              <a:ext uri="{FF2B5EF4-FFF2-40B4-BE49-F238E27FC236}">
                <a16:creationId xmlns:a16="http://schemas.microsoft.com/office/drawing/2014/main" id="{096A0BDA-F154-5FE9-DA33-FDBD00D04693}"/>
              </a:ext>
            </a:extLst>
          </p:cNvPr>
          <p:cNvGrpSpPr/>
          <p:nvPr/>
        </p:nvGrpSpPr>
        <p:grpSpPr>
          <a:xfrm>
            <a:off x="5456238" y="1965325"/>
            <a:ext cx="644636" cy="4229100"/>
            <a:chOff x="5456238" y="1965325"/>
            <a:chExt cx="644636" cy="4229100"/>
          </a:xfrm>
        </p:grpSpPr>
        <p:sp>
          <p:nvSpPr>
            <p:cNvPr id="20" name="f2-Skalenticks voll">
              <a:extLst>
                <a:ext uri="{FF2B5EF4-FFF2-40B4-BE49-F238E27FC236}">
                  <a16:creationId xmlns:a16="http://schemas.microsoft.com/office/drawing/2014/main" id="{A83CD43D-6D38-39EB-05F6-66E0FC4A20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6238" y="1965325"/>
              <a:ext cx="61913" cy="4229100"/>
            </a:xfrm>
            <a:custGeom>
              <a:avLst/>
              <a:gdLst>
                <a:gd name="T0" fmla="*/ 0 w 190"/>
                <a:gd name="T1" fmla="*/ 13000 h 13000"/>
                <a:gd name="T2" fmla="*/ 65 w 190"/>
                <a:gd name="T3" fmla="*/ 371 h 13000"/>
                <a:gd name="T4" fmla="*/ 0 w 190"/>
                <a:gd name="T5" fmla="*/ 557 h 13000"/>
                <a:gd name="T6" fmla="*/ 190 w 190"/>
                <a:gd name="T7" fmla="*/ 928 h 13000"/>
                <a:gd name="T8" fmla="*/ 0 w 190"/>
                <a:gd name="T9" fmla="*/ 1114 h 13000"/>
                <a:gd name="T10" fmla="*/ 65 w 190"/>
                <a:gd name="T11" fmla="*/ 1485 h 13000"/>
                <a:gd name="T12" fmla="*/ 0 w 190"/>
                <a:gd name="T13" fmla="*/ 1671 h 13000"/>
                <a:gd name="T14" fmla="*/ 65 w 190"/>
                <a:gd name="T15" fmla="*/ 2042 h 13000"/>
                <a:gd name="T16" fmla="*/ 0 w 190"/>
                <a:gd name="T17" fmla="*/ 2228 h 13000"/>
                <a:gd name="T18" fmla="*/ 65 w 190"/>
                <a:gd name="T19" fmla="*/ 2599 h 13000"/>
                <a:gd name="T20" fmla="*/ 0 w 190"/>
                <a:gd name="T21" fmla="*/ 2787 h 13000"/>
                <a:gd name="T22" fmla="*/ 65 w 190"/>
                <a:gd name="T23" fmla="*/ 3158 h 13000"/>
                <a:gd name="T24" fmla="*/ 0 w 190"/>
                <a:gd name="T25" fmla="*/ 3343 h 13000"/>
                <a:gd name="T26" fmla="*/ 190 w 190"/>
                <a:gd name="T27" fmla="*/ 3715 h 13000"/>
                <a:gd name="T28" fmla="*/ 0 w 190"/>
                <a:gd name="T29" fmla="*/ 3900 h 13000"/>
                <a:gd name="T30" fmla="*/ 65 w 190"/>
                <a:gd name="T31" fmla="*/ 4272 h 13000"/>
                <a:gd name="T32" fmla="*/ 0 w 190"/>
                <a:gd name="T33" fmla="*/ 4457 h 13000"/>
                <a:gd name="T34" fmla="*/ 65 w 190"/>
                <a:gd name="T35" fmla="*/ 4828 h 13000"/>
                <a:gd name="T36" fmla="*/ 0 w 190"/>
                <a:gd name="T37" fmla="*/ 5014 h 13000"/>
                <a:gd name="T38" fmla="*/ 65 w 190"/>
                <a:gd name="T39" fmla="*/ 5385 h 13000"/>
                <a:gd name="T40" fmla="*/ 0 w 190"/>
                <a:gd name="T41" fmla="*/ 5571 h 13000"/>
                <a:gd name="T42" fmla="*/ 65 w 190"/>
                <a:gd name="T43" fmla="*/ 5942 h 13000"/>
                <a:gd name="T44" fmla="*/ 0 w 190"/>
                <a:gd name="T45" fmla="*/ 6128 h 13000"/>
                <a:gd name="T46" fmla="*/ 190 w 190"/>
                <a:gd name="T47" fmla="*/ 6499 h 13000"/>
                <a:gd name="T48" fmla="*/ 0 w 190"/>
                <a:gd name="T49" fmla="*/ 6685 h 13000"/>
                <a:gd name="T50" fmla="*/ 65 w 190"/>
                <a:gd name="T51" fmla="*/ 7056 h 13000"/>
                <a:gd name="T52" fmla="*/ 0 w 190"/>
                <a:gd name="T53" fmla="*/ 7242 h 13000"/>
                <a:gd name="T54" fmla="*/ 65 w 190"/>
                <a:gd name="T55" fmla="*/ 7613 h 13000"/>
                <a:gd name="T56" fmla="*/ 0 w 190"/>
                <a:gd name="T57" fmla="*/ 7800 h 13000"/>
                <a:gd name="T58" fmla="*/ 65 w 190"/>
                <a:gd name="T59" fmla="*/ 8172 h 13000"/>
                <a:gd name="T60" fmla="*/ 0 w 190"/>
                <a:gd name="T61" fmla="*/ 8357 h 13000"/>
                <a:gd name="T62" fmla="*/ 65 w 190"/>
                <a:gd name="T63" fmla="*/ 8729 h 13000"/>
                <a:gd name="T64" fmla="*/ 0 w 190"/>
                <a:gd name="T65" fmla="*/ 8914 h 13000"/>
                <a:gd name="T66" fmla="*/ 190 w 190"/>
                <a:gd name="T67" fmla="*/ 9286 h 13000"/>
                <a:gd name="T68" fmla="*/ 0 w 190"/>
                <a:gd name="T69" fmla="*/ 9471 h 13000"/>
                <a:gd name="T70" fmla="*/ 65 w 190"/>
                <a:gd name="T71" fmla="*/ 9842 h 13000"/>
                <a:gd name="T72" fmla="*/ 0 w 190"/>
                <a:gd name="T73" fmla="*/ 10028 h 13000"/>
                <a:gd name="T74" fmla="*/ 65 w 190"/>
                <a:gd name="T75" fmla="*/ 10399 h 13000"/>
                <a:gd name="T76" fmla="*/ 0 w 190"/>
                <a:gd name="T77" fmla="*/ 10585 h 13000"/>
                <a:gd name="T78" fmla="*/ 65 w 190"/>
                <a:gd name="T79" fmla="*/ 10956 h 13000"/>
                <a:gd name="T80" fmla="*/ 0 w 190"/>
                <a:gd name="T81" fmla="*/ 11142 h 13000"/>
                <a:gd name="T82" fmla="*/ 65 w 190"/>
                <a:gd name="T83" fmla="*/ 11513 h 13000"/>
                <a:gd name="T84" fmla="*/ 0 w 190"/>
                <a:gd name="T85" fmla="*/ 11699 h 13000"/>
                <a:gd name="T86" fmla="*/ 65 w 190"/>
                <a:gd name="T87" fmla="*/ 12814 h 13000"/>
                <a:gd name="T88" fmla="*/ 0 w 190"/>
                <a:gd name="T89" fmla="*/ 12627 h 13000"/>
                <a:gd name="T90" fmla="*/ 65 w 190"/>
                <a:gd name="T91" fmla="*/ 12256 h 13000"/>
                <a:gd name="T92" fmla="*/ 0 w 190"/>
                <a:gd name="T93" fmla="*/ 12070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0" h="13000">
                  <a:moveTo>
                    <a:pt x="190" y="0"/>
                  </a:moveTo>
                  <a:lnTo>
                    <a:pt x="0" y="0"/>
                  </a:lnTo>
                  <a:lnTo>
                    <a:pt x="0" y="13000"/>
                  </a:lnTo>
                  <a:moveTo>
                    <a:pt x="65" y="186"/>
                  </a:moveTo>
                  <a:lnTo>
                    <a:pt x="0" y="186"/>
                  </a:lnTo>
                  <a:moveTo>
                    <a:pt x="65" y="371"/>
                  </a:moveTo>
                  <a:lnTo>
                    <a:pt x="0" y="371"/>
                  </a:lnTo>
                  <a:moveTo>
                    <a:pt x="65" y="557"/>
                  </a:moveTo>
                  <a:lnTo>
                    <a:pt x="0" y="557"/>
                  </a:lnTo>
                  <a:moveTo>
                    <a:pt x="65" y="743"/>
                  </a:moveTo>
                  <a:lnTo>
                    <a:pt x="0" y="743"/>
                  </a:lnTo>
                  <a:moveTo>
                    <a:pt x="190" y="928"/>
                  </a:moveTo>
                  <a:lnTo>
                    <a:pt x="0" y="928"/>
                  </a:lnTo>
                  <a:moveTo>
                    <a:pt x="65" y="1114"/>
                  </a:moveTo>
                  <a:lnTo>
                    <a:pt x="0" y="1114"/>
                  </a:lnTo>
                  <a:moveTo>
                    <a:pt x="65" y="1300"/>
                  </a:moveTo>
                  <a:lnTo>
                    <a:pt x="0" y="1300"/>
                  </a:lnTo>
                  <a:moveTo>
                    <a:pt x="65" y="1485"/>
                  </a:moveTo>
                  <a:lnTo>
                    <a:pt x="0" y="1485"/>
                  </a:lnTo>
                  <a:moveTo>
                    <a:pt x="65" y="1671"/>
                  </a:moveTo>
                  <a:lnTo>
                    <a:pt x="0" y="1671"/>
                  </a:lnTo>
                  <a:moveTo>
                    <a:pt x="190" y="1856"/>
                  </a:moveTo>
                  <a:lnTo>
                    <a:pt x="0" y="1856"/>
                  </a:lnTo>
                  <a:moveTo>
                    <a:pt x="65" y="2042"/>
                  </a:moveTo>
                  <a:lnTo>
                    <a:pt x="0" y="2042"/>
                  </a:lnTo>
                  <a:moveTo>
                    <a:pt x="65" y="2228"/>
                  </a:moveTo>
                  <a:lnTo>
                    <a:pt x="0" y="2228"/>
                  </a:lnTo>
                  <a:moveTo>
                    <a:pt x="65" y="2413"/>
                  </a:moveTo>
                  <a:lnTo>
                    <a:pt x="0" y="2413"/>
                  </a:lnTo>
                  <a:moveTo>
                    <a:pt x="65" y="2599"/>
                  </a:moveTo>
                  <a:lnTo>
                    <a:pt x="0" y="2599"/>
                  </a:lnTo>
                  <a:moveTo>
                    <a:pt x="190" y="2787"/>
                  </a:moveTo>
                  <a:lnTo>
                    <a:pt x="0" y="2787"/>
                  </a:lnTo>
                  <a:moveTo>
                    <a:pt x="65" y="2972"/>
                  </a:moveTo>
                  <a:lnTo>
                    <a:pt x="0" y="2972"/>
                  </a:lnTo>
                  <a:moveTo>
                    <a:pt x="65" y="3158"/>
                  </a:moveTo>
                  <a:lnTo>
                    <a:pt x="0" y="3158"/>
                  </a:lnTo>
                  <a:moveTo>
                    <a:pt x="65" y="3343"/>
                  </a:moveTo>
                  <a:lnTo>
                    <a:pt x="0" y="3343"/>
                  </a:lnTo>
                  <a:moveTo>
                    <a:pt x="65" y="3529"/>
                  </a:moveTo>
                  <a:lnTo>
                    <a:pt x="0" y="3529"/>
                  </a:lnTo>
                  <a:moveTo>
                    <a:pt x="190" y="3715"/>
                  </a:moveTo>
                  <a:lnTo>
                    <a:pt x="0" y="3715"/>
                  </a:lnTo>
                  <a:moveTo>
                    <a:pt x="65" y="3900"/>
                  </a:moveTo>
                  <a:lnTo>
                    <a:pt x="0" y="3900"/>
                  </a:lnTo>
                  <a:moveTo>
                    <a:pt x="65" y="4086"/>
                  </a:moveTo>
                  <a:lnTo>
                    <a:pt x="0" y="4086"/>
                  </a:lnTo>
                  <a:moveTo>
                    <a:pt x="65" y="4272"/>
                  </a:moveTo>
                  <a:lnTo>
                    <a:pt x="0" y="4272"/>
                  </a:lnTo>
                  <a:moveTo>
                    <a:pt x="65" y="4457"/>
                  </a:moveTo>
                  <a:lnTo>
                    <a:pt x="0" y="4457"/>
                  </a:lnTo>
                  <a:moveTo>
                    <a:pt x="190" y="4643"/>
                  </a:moveTo>
                  <a:lnTo>
                    <a:pt x="0" y="4643"/>
                  </a:lnTo>
                  <a:moveTo>
                    <a:pt x="65" y="4828"/>
                  </a:moveTo>
                  <a:lnTo>
                    <a:pt x="0" y="4828"/>
                  </a:lnTo>
                  <a:moveTo>
                    <a:pt x="65" y="5014"/>
                  </a:moveTo>
                  <a:lnTo>
                    <a:pt x="0" y="5014"/>
                  </a:lnTo>
                  <a:moveTo>
                    <a:pt x="65" y="5200"/>
                  </a:moveTo>
                  <a:lnTo>
                    <a:pt x="0" y="5200"/>
                  </a:lnTo>
                  <a:moveTo>
                    <a:pt x="65" y="5385"/>
                  </a:moveTo>
                  <a:lnTo>
                    <a:pt x="0" y="5385"/>
                  </a:lnTo>
                  <a:moveTo>
                    <a:pt x="190" y="5571"/>
                  </a:moveTo>
                  <a:lnTo>
                    <a:pt x="0" y="5571"/>
                  </a:lnTo>
                  <a:moveTo>
                    <a:pt x="65" y="5757"/>
                  </a:moveTo>
                  <a:lnTo>
                    <a:pt x="0" y="5757"/>
                  </a:lnTo>
                  <a:moveTo>
                    <a:pt x="65" y="5942"/>
                  </a:moveTo>
                  <a:lnTo>
                    <a:pt x="0" y="5942"/>
                  </a:lnTo>
                  <a:moveTo>
                    <a:pt x="65" y="6128"/>
                  </a:moveTo>
                  <a:lnTo>
                    <a:pt x="0" y="6128"/>
                  </a:lnTo>
                  <a:moveTo>
                    <a:pt x="65" y="6314"/>
                  </a:moveTo>
                  <a:lnTo>
                    <a:pt x="0" y="6314"/>
                  </a:lnTo>
                  <a:moveTo>
                    <a:pt x="190" y="6499"/>
                  </a:moveTo>
                  <a:lnTo>
                    <a:pt x="0" y="6499"/>
                  </a:lnTo>
                  <a:moveTo>
                    <a:pt x="65" y="6685"/>
                  </a:moveTo>
                  <a:lnTo>
                    <a:pt x="0" y="6685"/>
                  </a:lnTo>
                  <a:moveTo>
                    <a:pt x="65" y="6870"/>
                  </a:moveTo>
                  <a:lnTo>
                    <a:pt x="0" y="6870"/>
                  </a:lnTo>
                  <a:moveTo>
                    <a:pt x="65" y="7056"/>
                  </a:moveTo>
                  <a:lnTo>
                    <a:pt x="0" y="7056"/>
                  </a:lnTo>
                  <a:moveTo>
                    <a:pt x="65" y="7242"/>
                  </a:moveTo>
                  <a:lnTo>
                    <a:pt x="0" y="7242"/>
                  </a:lnTo>
                  <a:moveTo>
                    <a:pt x="190" y="7427"/>
                  </a:moveTo>
                  <a:lnTo>
                    <a:pt x="0" y="7427"/>
                  </a:lnTo>
                  <a:moveTo>
                    <a:pt x="65" y="7613"/>
                  </a:moveTo>
                  <a:lnTo>
                    <a:pt x="0" y="7613"/>
                  </a:lnTo>
                  <a:moveTo>
                    <a:pt x="65" y="7800"/>
                  </a:moveTo>
                  <a:lnTo>
                    <a:pt x="0" y="7800"/>
                  </a:lnTo>
                  <a:moveTo>
                    <a:pt x="65" y="7986"/>
                  </a:moveTo>
                  <a:lnTo>
                    <a:pt x="0" y="7986"/>
                  </a:lnTo>
                  <a:moveTo>
                    <a:pt x="65" y="8172"/>
                  </a:moveTo>
                  <a:lnTo>
                    <a:pt x="0" y="8172"/>
                  </a:lnTo>
                  <a:moveTo>
                    <a:pt x="190" y="8357"/>
                  </a:moveTo>
                  <a:lnTo>
                    <a:pt x="0" y="8357"/>
                  </a:lnTo>
                  <a:moveTo>
                    <a:pt x="65" y="8543"/>
                  </a:moveTo>
                  <a:lnTo>
                    <a:pt x="0" y="8543"/>
                  </a:lnTo>
                  <a:moveTo>
                    <a:pt x="65" y="8729"/>
                  </a:moveTo>
                  <a:lnTo>
                    <a:pt x="0" y="8729"/>
                  </a:lnTo>
                  <a:moveTo>
                    <a:pt x="65" y="8914"/>
                  </a:moveTo>
                  <a:lnTo>
                    <a:pt x="0" y="8914"/>
                  </a:lnTo>
                  <a:moveTo>
                    <a:pt x="65" y="9100"/>
                  </a:moveTo>
                  <a:lnTo>
                    <a:pt x="0" y="9100"/>
                  </a:lnTo>
                  <a:moveTo>
                    <a:pt x="190" y="9286"/>
                  </a:moveTo>
                  <a:lnTo>
                    <a:pt x="0" y="9286"/>
                  </a:lnTo>
                  <a:moveTo>
                    <a:pt x="65" y="9471"/>
                  </a:moveTo>
                  <a:lnTo>
                    <a:pt x="0" y="9471"/>
                  </a:lnTo>
                  <a:moveTo>
                    <a:pt x="65" y="9657"/>
                  </a:moveTo>
                  <a:lnTo>
                    <a:pt x="0" y="9657"/>
                  </a:lnTo>
                  <a:moveTo>
                    <a:pt x="65" y="9842"/>
                  </a:moveTo>
                  <a:lnTo>
                    <a:pt x="0" y="9842"/>
                  </a:lnTo>
                  <a:moveTo>
                    <a:pt x="65" y="10028"/>
                  </a:moveTo>
                  <a:lnTo>
                    <a:pt x="0" y="10028"/>
                  </a:lnTo>
                  <a:moveTo>
                    <a:pt x="190" y="10214"/>
                  </a:moveTo>
                  <a:lnTo>
                    <a:pt x="0" y="10214"/>
                  </a:lnTo>
                  <a:moveTo>
                    <a:pt x="65" y="10399"/>
                  </a:moveTo>
                  <a:lnTo>
                    <a:pt x="0" y="10399"/>
                  </a:lnTo>
                  <a:moveTo>
                    <a:pt x="65" y="10585"/>
                  </a:moveTo>
                  <a:lnTo>
                    <a:pt x="0" y="10585"/>
                  </a:lnTo>
                  <a:moveTo>
                    <a:pt x="65" y="10771"/>
                  </a:moveTo>
                  <a:lnTo>
                    <a:pt x="0" y="10771"/>
                  </a:lnTo>
                  <a:moveTo>
                    <a:pt x="65" y="10956"/>
                  </a:moveTo>
                  <a:lnTo>
                    <a:pt x="0" y="10956"/>
                  </a:lnTo>
                  <a:moveTo>
                    <a:pt x="190" y="11142"/>
                  </a:moveTo>
                  <a:lnTo>
                    <a:pt x="0" y="11142"/>
                  </a:lnTo>
                  <a:moveTo>
                    <a:pt x="65" y="11328"/>
                  </a:moveTo>
                  <a:lnTo>
                    <a:pt x="0" y="11328"/>
                  </a:lnTo>
                  <a:moveTo>
                    <a:pt x="65" y="11513"/>
                  </a:moveTo>
                  <a:lnTo>
                    <a:pt x="0" y="11513"/>
                  </a:lnTo>
                  <a:moveTo>
                    <a:pt x="65" y="11699"/>
                  </a:moveTo>
                  <a:lnTo>
                    <a:pt x="0" y="11699"/>
                  </a:lnTo>
                  <a:moveTo>
                    <a:pt x="65" y="11884"/>
                  </a:moveTo>
                  <a:lnTo>
                    <a:pt x="0" y="11884"/>
                  </a:lnTo>
                  <a:moveTo>
                    <a:pt x="65" y="12814"/>
                  </a:moveTo>
                  <a:lnTo>
                    <a:pt x="0" y="12814"/>
                  </a:lnTo>
                  <a:moveTo>
                    <a:pt x="65" y="12627"/>
                  </a:moveTo>
                  <a:lnTo>
                    <a:pt x="0" y="12627"/>
                  </a:lnTo>
                  <a:moveTo>
                    <a:pt x="65" y="12441"/>
                  </a:moveTo>
                  <a:lnTo>
                    <a:pt x="0" y="12441"/>
                  </a:lnTo>
                  <a:moveTo>
                    <a:pt x="65" y="12256"/>
                  </a:moveTo>
                  <a:lnTo>
                    <a:pt x="0" y="12256"/>
                  </a:lnTo>
                  <a:moveTo>
                    <a:pt x="190" y="12070"/>
                  </a:moveTo>
                  <a:lnTo>
                    <a:pt x="0" y="1207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9" name="f2-Skalenbeschriftung voll">
              <a:extLst>
                <a:ext uri="{FF2B5EF4-FFF2-40B4-BE49-F238E27FC236}">
                  <a16:creationId xmlns:a16="http://schemas.microsoft.com/office/drawing/2014/main" id="{00D10F50-F096-CF0B-7912-F085FD43CDE8}"/>
                </a:ext>
              </a:extLst>
            </p:cNvPr>
            <p:cNvGrpSpPr/>
            <p:nvPr/>
          </p:nvGrpSpPr>
          <p:grpSpPr>
            <a:xfrm>
              <a:off x="5465764" y="2384981"/>
              <a:ext cx="635110" cy="3387794"/>
              <a:chOff x="5465764" y="2384981"/>
              <a:chExt cx="635110" cy="3387794"/>
            </a:xfrm>
          </p:grpSpPr>
          <p:sp>
            <p:nvSpPr>
              <p:cNvPr id="112" name="Textfeld 111">
                <a:extLst>
                  <a:ext uri="{FF2B5EF4-FFF2-40B4-BE49-F238E27FC236}">
                    <a16:creationId xmlns:a16="http://schemas.microsoft.com/office/drawing/2014/main" id="{7F65EA28-3616-B733-A8AB-C066B4D22135}"/>
                  </a:ext>
                </a:extLst>
              </p:cNvPr>
              <p:cNvSpPr txBox="1"/>
              <p:nvPr/>
            </p:nvSpPr>
            <p:spPr>
              <a:xfrm>
                <a:off x="5476172" y="2384981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113" name="Textfeld 112">
                <a:extLst>
                  <a:ext uri="{FF2B5EF4-FFF2-40B4-BE49-F238E27FC236}">
                    <a16:creationId xmlns:a16="http://schemas.microsoft.com/office/drawing/2014/main" id="{37078AD0-CBE7-B79F-B446-2076FE40B4B0}"/>
                  </a:ext>
                </a:extLst>
              </p:cNvPr>
              <p:cNvSpPr txBox="1"/>
              <p:nvPr/>
            </p:nvSpPr>
            <p:spPr>
              <a:xfrm>
                <a:off x="5476172" y="298867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114" name="Textfeld 113">
                <a:extLst>
                  <a:ext uri="{FF2B5EF4-FFF2-40B4-BE49-F238E27FC236}">
                    <a16:creationId xmlns:a16="http://schemas.microsoft.com/office/drawing/2014/main" id="{54385672-DF3F-2358-D83A-A03FA5E6587E}"/>
                  </a:ext>
                </a:extLst>
              </p:cNvPr>
              <p:cNvSpPr txBox="1"/>
              <p:nvPr/>
            </p:nvSpPr>
            <p:spPr>
              <a:xfrm>
                <a:off x="5476172" y="3592365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50</a:t>
                </a:r>
              </a:p>
            </p:txBody>
          </p:sp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CE78DC22-32F2-6C55-95C1-4BAA3BEBB1DF}"/>
                  </a:ext>
                </a:extLst>
              </p:cNvPr>
              <p:cNvSpPr txBox="1"/>
              <p:nvPr/>
            </p:nvSpPr>
            <p:spPr>
              <a:xfrm>
                <a:off x="5476172" y="419605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16" name="Textfeld 115">
                <a:extLst>
                  <a:ext uri="{FF2B5EF4-FFF2-40B4-BE49-F238E27FC236}">
                    <a16:creationId xmlns:a16="http://schemas.microsoft.com/office/drawing/2014/main" id="{10725370-FA85-B31F-7190-4051E53EACF3}"/>
                  </a:ext>
                </a:extLst>
              </p:cNvPr>
              <p:cNvSpPr txBox="1"/>
              <p:nvPr/>
            </p:nvSpPr>
            <p:spPr>
              <a:xfrm>
                <a:off x="5476172" y="4799749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61C8AEB6-0ECB-7A5B-D543-036BD51FFE15}"/>
                  </a:ext>
                </a:extLst>
              </p:cNvPr>
              <p:cNvSpPr txBox="1"/>
              <p:nvPr/>
            </p:nvSpPr>
            <p:spPr>
              <a:xfrm>
                <a:off x="5476172" y="540344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A69F8696-2A77-18CB-B916-8F13CB163A3A}"/>
                  </a:ext>
                </a:extLst>
              </p:cNvPr>
              <p:cNvSpPr txBox="1"/>
              <p:nvPr/>
            </p:nvSpPr>
            <p:spPr>
              <a:xfrm>
                <a:off x="5465764" y="3893786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grpSp>
        <p:nvGrpSpPr>
          <p:cNvPr id="3" name="f1-Skala voll">
            <a:extLst>
              <a:ext uri="{FF2B5EF4-FFF2-40B4-BE49-F238E27FC236}">
                <a16:creationId xmlns:a16="http://schemas.microsoft.com/office/drawing/2014/main" id="{6A34712D-5E17-49D1-BF92-FFAEBA1F2D87}"/>
              </a:ext>
            </a:extLst>
          </p:cNvPr>
          <p:cNvGrpSpPr/>
          <p:nvPr/>
        </p:nvGrpSpPr>
        <p:grpSpPr>
          <a:xfrm>
            <a:off x="911004" y="6259513"/>
            <a:ext cx="5202069" cy="479921"/>
            <a:chOff x="911004" y="6259513"/>
            <a:chExt cx="5202069" cy="479921"/>
          </a:xfrm>
        </p:grpSpPr>
        <p:sp>
          <p:nvSpPr>
            <p:cNvPr id="36" name="f1-Skalenticks voll">
              <a:extLst>
                <a:ext uri="{FF2B5EF4-FFF2-40B4-BE49-F238E27FC236}">
                  <a16:creationId xmlns:a16="http://schemas.microsoft.com/office/drawing/2014/main" id="{DEB69E35-73E6-0F61-3746-BA9ED18D0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288" y="6259513"/>
              <a:ext cx="4233863" cy="36513"/>
            </a:xfrm>
            <a:custGeom>
              <a:avLst/>
              <a:gdLst>
                <a:gd name="T0" fmla="*/ 12630 w 13000"/>
                <a:gd name="T1" fmla="*/ 0 h 111"/>
                <a:gd name="T2" fmla="*/ 12258 w 13000"/>
                <a:gd name="T3" fmla="*/ 0 h 111"/>
                <a:gd name="T4" fmla="*/ 11887 w 13000"/>
                <a:gd name="T5" fmla="*/ 0 h 111"/>
                <a:gd name="T6" fmla="*/ 11515 w 13000"/>
                <a:gd name="T7" fmla="*/ 0 h 111"/>
                <a:gd name="T8" fmla="*/ 11144 w 13000"/>
                <a:gd name="T9" fmla="*/ 0 h 111"/>
                <a:gd name="T10" fmla="*/ 10772 w 13000"/>
                <a:gd name="T11" fmla="*/ 0 h 111"/>
                <a:gd name="T12" fmla="*/ 10401 w 13000"/>
                <a:gd name="T13" fmla="*/ 0 h 111"/>
                <a:gd name="T14" fmla="*/ 10029 w 13000"/>
                <a:gd name="T15" fmla="*/ 0 h 111"/>
                <a:gd name="T16" fmla="*/ 9658 w 13000"/>
                <a:gd name="T17" fmla="*/ 0 h 111"/>
                <a:gd name="T18" fmla="*/ 9286 w 13000"/>
                <a:gd name="T19" fmla="*/ 0 h 111"/>
                <a:gd name="T20" fmla="*/ 8915 w 13000"/>
                <a:gd name="T21" fmla="*/ 0 h 111"/>
                <a:gd name="T22" fmla="*/ 8543 w 13000"/>
                <a:gd name="T23" fmla="*/ 0 h 111"/>
                <a:gd name="T24" fmla="*/ 8171 w 13000"/>
                <a:gd name="T25" fmla="*/ 0 h 111"/>
                <a:gd name="T26" fmla="*/ 7801 w 13000"/>
                <a:gd name="T27" fmla="*/ 0 h 111"/>
                <a:gd name="T28" fmla="*/ 7429 w 13000"/>
                <a:gd name="T29" fmla="*/ 0 h 111"/>
                <a:gd name="T30" fmla="*/ 7058 w 13000"/>
                <a:gd name="T31" fmla="*/ 0 h 111"/>
                <a:gd name="T32" fmla="*/ 6686 w 13000"/>
                <a:gd name="T33" fmla="*/ 0 h 111"/>
                <a:gd name="T34" fmla="*/ 6315 w 13000"/>
                <a:gd name="T35" fmla="*/ 0 h 111"/>
                <a:gd name="T36" fmla="*/ 5943 w 13000"/>
                <a:gd name="T37" fmla="*/ 0 h 111"/>
                <a:gd name="T38" fmla="*/ 5572 w 13000"/>
                <a:gd name="T39" fmla="*/ 0 h 111"/>
                <a:gd name="T40" fmla="*/ 5200 w 13000"/>
                <a:gd name="T41" fmla="*/ 0 h 111"/>
                <a:gd name="T42" fmla="*/ 4829 w 13000"/>
                <a:gd name="T43" fmla="*/ 0 h 111"/>
                <a:gd name="T44" fmla="*/ 4457 w 13000"/>
                <a:gd name="T45" fmla="*/ 0 h 111"/>
                <a:gd name="T46" fmla="*/ 4087 w 13000"/>
                <a:gd name="T47" fmla="*/ 0 h 111"/>
                <a:gd name="T48" fmla="*/ 3715 w 13000"/>
                <a:gd name="T49" fmla="*/ 0 h 111"/>
                <a:gd name="T50" fmla="*/ 3344 w 13000"/>
                <a:gd name="T51" fmla="*/ 0 h 111"/>
                <a:gd name="T52" fmla="*/ 2972 w 13000"/>
                <a:gd name="T53" fmla="*/ 0 h 111"/>
                <a:gd name="T54" fmla="*/ 2601 w 13000"/>
                <a:gd name="T55" fmla="*/ 0 h 111"/>
                <a:gd name="T56" fmla="*/ 2229 w 13000"/>
                <a:gd name="T57" fmla="*/ 0 h 111"/>
                <a:gd name="T58" fmla="*/ 1857 w 13000"/>
                <a:gd name="T59" fmla="*/ 0 h 111"/>
                <a:gd name="T60" fmla="*/ 1486 w 13000"/>
                <a:gd name="T61" fmla="*/ 0 h 111"/>
                <a:gd name="T62" fmla="*/ 1114 w 13000"/>
                <a:gd name="T63" fmla="*/ 0 h 111"/>
                <a:gd name="T64" fmla="*/ 743 w 13000"/>
                <a:gd name="T65" fmla="*/ 0 h 111"/>
                <a:gd name="T66" fmla="*/ 371 w 13000"/>
                <a:gd name="T67" fmla="*/ 0 h 111"/>
                <a:gd name="T68" fmla="*/ 0 w 13000"/>
                <a:gd name="T6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000" h="111">
                  <a:moveTo>
                    <a:pt x="12630" y="37"/>
                  </a:moveTo>
                  <a:lnTo>
                    <a:pt x="12630" y="0"/>
                  </a:lnTo>
                  <a:moveTo>
                    <a:pt x="12258" y="37"/>
                  </a:moveTo>
                  <a:lnTo>
                    <a:pt x="12258" y="0"/>
                  </a:lnTo>
                  <a:moveTo>
                    <a:pt x="11887" y="37"/>
                  </a:moveTo>
                  <a:lnTo>
                    <a:pt x="11887" y="0"/>
                  </a:lnTo>
                  <a:moveTo>
                    <a:pt x="11515" y="37"/>
                  </a:moveTo>
                  <a:lnTo>
                    <a:pt x="11515" y="0"/>
                  </a:lnTo>
                  <a:moveTo>
                    <a:pt x="11144" y="111"/>
                  </a:moveTo>
                  <a:lnTo>
                    <a:pt x="11144" y="0"/>
                  </a:lnTo>
                  <a:moveTo>
                    <a:pt x="10772" y="37"/>
                  </a:moveTo>
                  <a:lnTo>
                    <a:pt x="10772" y="0"/>
                  </a:lnTo>
                  <a:moveTo>
                    <a:pt x="10401" y="37"/>
                  </a:moveTo>
                  <a:lnTo>
                    <a:pt x="10401" y="0"/>
                  </a:lnTo>
                  <a:moveTo>
                    <a:pt x="10029" y="37"/>
                  </a:moveTo>
                  <a:lnTo>
                    <a:pt x="10029" y="0"/>
                  </a:lnTo>
                  <a:moveTo>
                    <a:pt x="9658" y="37"/>
                  </a:moveTo>
                  <a:lnTo>
                    <a:pt x="9658" y="0"/>
                  </a:lnTo>
                  <a:moveTo>
                    <a:pt x="9286" y="111"/>
                  </a:moveTo>
                  <a:lnTo>
                    <a:pt x="9286" y="0"/>
                  </a:lnTo>
                  <a:moveTo>
                    <a:pt x="8915" y="37"/>
                  </a:moveTo>
                  <a:lnTo>
                    <a:pt x="8915" y="0"/>
                  </a:lnTo>
                  <a:moveTo>
                    <a:pt x="8543" y="37"/>
                  </a:moveTo>
                  <a:lnTo>
                    <a:pt x="8543" y="0"/>
                  </a:lnTo>
                  <a:moveTo>
                    <a:pt x="8171" y="37"/>
                  </a:moveTo>
                  <a:lnTo>
                    <a:pt x="8171" y="0"/>
                  </a:lnTo>
                  <a:moveTo>
                    <a:pt x="7801" y="37"/>
                  </a:moveTo>
                  <a:lnTo>
                    <a:pt x="7801" y="0"/>
                  </a:lnTo>
                  <a:moveTo>
                    <a:pt x="7429" y="111"/>
                  </a:moveTo>
                  <a:lnTo>
                    <a:pt x="7429" y="0"/>
                  </a:lnTo>
                  <a:moveTo>
                    <a:pt x="7058" y="37"/>
                  </a:moveTo>
                  <a:lnTo>
                    <a:pt x="7058" y="0"/>
                  </a:lnTo>
                  <a:moveTo>
                    <a:pt x="6686" y="37"/>
                  </a:moveTo>
                  <a:lnTo>
                    <a:pt x="6686" y="0"/>
                  </a:lnTo>
                  <a:moveTo>
                    <a:pt x="6315" y="37"/>
                  </a:moveTo>
                  <a:lnTo>
                    <a:pt x="6315" y="0"/>
                  </a:lnTo>
                  <a:moveTo>
                    <a:pt x="5943" y="37"/>
                  </a:moveTo>
                  <a:lnTo>
                    <a:pt x="5943" y="0"/>
                  </a:lnTo>
                  <a:moveTo>
                    <a:pt x="5572" y="111"/>
                  </a:moveTo>
                  <a:lnTo>
                    <a:pt x="5572" y="0"/>
                  </a:lnTo>
                  <a:moveTo>
                    <a:pt x="5200" y="37"/>
                  </a:moveTo>
                  <a:lnTo>
                    <a:pt x="5200" y="0"/>
                  </a:lnTo>
                  <a:moveTo>
                    <a:pt x="4829" y="37"/>
                  </a:moveTo>
                  <a:lnTo>
                    <a:pt x="4829" y="0"/>
                  </a:lnTo>
                  <a:moveTo>
                    <a:pt x="4457" y="37"/>
                  </a:moveTo>
                  <a:lnTo>
                    <a:pt x="4457" y="0"/>
                  </a:lnTo>
                  <a:moveTo>
                    <a:pt x="4087" y="37"/>
                  </a:moveTo>
                  <a:lnTo>
                    <a:pt x="4087" y="0"/>
                  </a:lnTo>
                  <a:moveTo>
                    <a:pt x="3715" y="111"/>
                  </a:moveTo>
                  <a:lnTo>
                    <a:pt x="3715" y="0"/>
                  </a:lnTo>
                  <a:moveTo>
                    <a:pt x="3344" y="37"/>
                  </a:moveTo>
                  <a:lnTo>
                    <a:pt x="3344" y="0"/>
                  </a:lnTo>
                  <a:moveTo>
                    <a:pt x="2972" y="37"/>
                  </a:moveTo>
                  <a:lnTo>
                    <a:pt x="2972" y="0"/>
                  </a:lnTo>
                  <a:moveTo>
                    <a:pt x="2601" y="37"/>
                  </a:moveTo>
                  <a:lnTo>
                    <a:pt x="2601" y="0"/>
                  </a:lnTo>
                  <a:moveTo>
                    <a:pt x="2229" y="37"/>
                  </a:moveTo>
                  <a:lnTo>
                    <a:pt x="2229" y="0"/>
                  </a:lnTo>
                  <a:moveTo>
                    <a:pt x="1857" y="111"/>
                  </a:moveTo>
                  <a:lnTo>
                    <a:pt x="1857" y="0"/>
                  </a:lnTo>
                  <a:moveTo>
                    <a:pt x="1486" y="37"/>
                  </a:moveTo>
                  <a:lnTo>
                    <a:pt x="1486" y="0"/>
                  </a:lnTo>
                  <a:moveTo>
                    <a:pt x="1114" y="37"/>
                  </a:moveTo>
                  <a:lnTo>
                    <a:pt x="1114" y="0"/>
                  </a:lnTo>
                  <a:moveTo>
                    <a:pt x="743" y="37"/>
                  </a:moveTo>
                  <a:lnTo>
                    <a:pt x="743" y="0"/>
                  </a:lnTo>
                  <a:moveTo>
                    <a:pt x="371" y="37"/>
                  </a:moveTo>
                  <a:lnTo>
                    <a:pt x="371" y="0"/>
                  </a:lnTo>
                  <a:moveTo>
                    <a:pt x="0" y="111"/>
                  </a:moveTo>
                  <a:lnTo>
                    <a:pt x="0" y="0"/>
                  </a:lnTo>
                  <a:lnTo>
                    <a:pt x="1300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1" name="f1-Skalenbeschriftung voll">
              <a:extLst>
                <a:ext uri="{FF2B5EF4-FFF2-40B4-BE49-F238E27FC236}">
                  <a16:creationId xmlns:a16="http://schemas.microsoft.com/office/drawing/2014/main" id="{AF1EC537-8400-A791-A4FD-B4CB4F8686DE}"/>
                </a:ext>
              </a:extLst>
            </p:cNvPr>
            <p:cNvGrpSpPr/>
            <p:nvPr/>
          </p:nvGrpSpPr>
          <p:grpSpPr>
            <a:xfrm>
              <a:off x="911004" y="6277769"/>
              <a:ext cx="5202069" cy="461665"/>
              <a:chOff x="911004" y="6277769"/>
              <a:chExt cx="5202069" cy="461665"/>
            </a:xfrm>
          </p:grpSpPr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5C3B2BA-9364-954B-6CC5-772620DBF1B4}"/>
                  </a:ext>
                </a:extLst>
              </p:cNvPr>
              <p:cNvSpPr txBox="1"/>
              <p:nvPr/>
            </p:nvSpPr>
            <p:spPr>
              <a:xfrm>
                <a:off x="911004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D41F5384-3EAC-346F-AD78-13CBD9AB8F13}"/>
                  </a:ext>
                </a:extLst>
              </p:cNvPr>
              <p:cNvSpPr txBox="1"/>
              <p:nvPr/>
            </p:nvSpPr>
            <p:spPr>
              <a:xfrm>
                <a:off x="1515011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24" name="Textfeld 123">
                <a:extLst>
                  <a:ext uri="{FF2B5EF4-FFF2-40B4-BE49-F238E27FC236}">
                    <a16:creationId xmlns:a16="http://schemas.microsoft.com/office/drawing/2014/main" id="{4A6A0453-D284-D5CD-F981-743D83D92921}"/>
                  </a:ext>
                </a:extLst>
              </p:cNvPr>
              <p:cNvSpPr txBox="1"/>
              <p:nvPr/>
            </p:nvSpPr>
            <p:spPr>
              <a:xfrm>
                <a:off x="2119018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25" name="Textfeld 124">
                <a:extLst>
                  <a:ext uri="{FF2B5EF4-FFF2-40B4-BE49-F238E27FC236}">
                    <a16:creationId xmlns:a16="http://schemas.microsoft.com/office/drawing/2014/main" id="{91277690-4B9F-1812-4C9E-4BC6067713E9}"/>
                  </a:ext>
                </a:extLst>
              </p:cNvPr>
              <p:cNvSpPr txBox="1"/>
              <p:nvPr/>
            </p:nvSpPr>
            <p:spPr>
              <a:xfrm>
                <a:off x="2723025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27" name="Textfeld 126">
                <a:extLst>
                  <a:ext uri="{FF2B5EF4-FFF2-40B4-BE49-F238E27FC236}">
                    <a16:creationId xmlns:a16="http://schemas.microsoft.com/office/drawing/2014/main" id="{F06FFCE0-00E9-5C6E-C1B6-C5F144F1FB1B}"/>
                  </a:ext>
                </a:extLst>
              </p:cNvPr>
              <p:cNvSpPr txBox="1"/>
              <p:nvPr/>
            </p:nvSpPr>
            <p:spPr>
              <a:xfrm>
                <a:off x="3931039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28" name="Textfeld 127">
                <a:extLst>
                  <a:ext uri="{FF2B5EF4-FFF2-40B4-BE49-F238E27FC236}">
                    <a16:creationId xmlns:a16="http://schemas.microsoft.com/office/drawing/2014/main" id="{7C0B786B-7ED5-2BDD-42A4-4348DDAEC419}"/>
                  </a:ext>
                </a:extLst>
              </p:cNvPr>
              <p:cNvSpPr txBox="1"/>
              <p:nvPr/>
            </p:nvSpPr>
            <p:spPr>
              <a:xfrm>
                <a:off x="4535047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29" name="Textfeld 128">
                <a:extLst>
                  <a:ext uri="{FF2B5EF4-FFF2-40B4-BE49-F238E27FC236}">
                    <a16:creationId xmlns:a16="http://schemas.microsoft.com/office/drawing/2014/main" id="{D72CFA26-0313-7F0C-6635-B919BAB8DB02}"/>
                  </a:ext>
                </a:extLst>
              </p:cNvPr>
              <p:cNvSpPr txBox="1"/>
              <p:nvPr/>
            </p:nvSpPr>
            <p:spPr>
              <a:xfrm>
                <a:off x="5441094" y="62784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0" name="Textfeld 129">
                <a:extLst>
                  <a:ext uri="{FF2B5EF4-FFF2-40B4-BE49-F238E27FC236}">
                    <a16:creationId xmlns:a16="http://schemas.microsoft.com/office/drawing/2014/main" id="{F0535E89-97B0-18F5-2B74-8ABEEB50CEF9}"/>
                  </a:ext>
                </a:extLst>
              </p:cNvPr>
              <p:cNvSpPr txBox="1"/>
              <p:nvPr/>
            </p:nvSpPr>
            <p:spPr>
              <a:xfrm>
                <a:off x="3327032" y="6277769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4" name="Rahmen Ausschnitt">
            <a:extLst>
              <a:ext uri="{FF2B5EF4-FFF2-40B4-BE49-F238E27FC236}">
                <a16:creationId xmlns:a16="http://schemas.microsoft.com/office/drawing/2014/main" id="{8C161260-BF92-87A1-3836-D1203348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5" name="Kreuzpeaks Ausschnitt">
            <a:extLst>
              <a:ext uri="{FF2B5EF4-FFF2-40B4-BE49-F238E27FC236}">
                <a16:creationId xmlns:a16="http://schemas.microsoft.com/office/drawing/2014/main" id="{62592710-35DD-CD3E-F900-81A2264385A4}"/>
              </a:ext>
            </a:extLst>
          </p:cNvPr>
          <p:cNvGrpSpPr/>
          <p:nvPr/>
        </p:nvGrpSpPr>
        <p:grpSpPr>
          <a:xfrm>
            <a:off x="7375526" y="2411413"/>
            <a:ext cx="3492500" cy="3494088"/>
            <a:chOff x="7375526" y="2411413"/>
            <a:chExt cx="3492500" cy="3494088"/>
          </a:xfrm>
        </p:grpSpPr>
        <p:sp>
          <p:nvSpPr>
            <p:cNvPr id="6" name="Level1 Ausschnitt">
              <a:extLst>
                <a:ext uri="{FF2B5EF4-FFF2-40B4-BE49-F238E27FC236}">
                  <a16:creationId xmlns:a16="http://schemas.microsoft.com/office/drawing/2014/main" id="{CA1EB474-B3FB-A4A4-18DE-5B57AD1630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5526" y="2411413"/>
              <a:ext cx="3492500" cy="3494088"/>
            </a:xfrm>
            <a:custGeom>
              <a:avLst/>
              <a:gdLst>
                <a:gd name="T0" fmla="*/ 9318 w 10721"/>
                <a:gd name="T1" fmla="*/ 10545 h 10738"/>
                <a:gd name="T2" fmla="*/ 9549 w 10721"/>
                <a:gd name="T3" fmla="*/ 10476 h 10738"/>
                <a:gd name="T4" fmla="*/ 9692 w 10721"/>
                <a:gd name="T5" fmla="*/ 10666 h 10738"/>
                <a:gd name="T6" fmla="*/ 5 w 10721"/>
                <a:gd name="T7" fmla="*/ 10601 h 10738"/>
                <a:gd name="T8" fmla="*/ 183 w 10721"/>
                <a:gd name="T9" fmla="*/ 10503 h 10738"/>
                <a:gd name="T10" fmla="*/ 262 w 10721"/>
                <a:gd name="T11" fmla="*/ 10711 h 10738"/>
                <a:gd name="T12" fmla="*/ 2097 w 10721"/>
                <a:gd name="T13" fmla="*/ 10601 h 10738"/>
                <a:gd name="T14" fmla="*/ 2346 w 10721"/>
                <a:gd name="T15" fmla="*/ 10499 h 10738"/>
                <a:gd name="T16" fmla="*/ 2320 w 10721"/>
                <a:gd name="T17" fmla="*/ 10723 h 10738"/>
                <a:gd name="T18" fmla="*/ 7852 w 10721"/>
                <a:gd name="T19" fmla="*/ 10548 h 10738"/>
                <a:gd name="T20" fmla="*/ 7980 w 10721"/>
                <a:gd name="T21" fmla="*/ 10582 h 10738"/>
                <a:gd name="T22" fmla="*/ 7645 w 10721"/>
                <a:gd name="T23" fmla="*/ 7968 h 10738"/>
                <a:gd name="T24" fmla="*/ 7469 w 10721"/>
                <a:gd name="T25" fmla="*/ 7961 h 10738"/>
                <a:gd name="T26" fmla="*/ 7645 w 10721"/>
                <a:gd name="T27" fmla="*/ 7764 h 10738"/>
                <a:gd name="T28" fmla="*/ 7852 w 10721"/>
                <a:gd name="T29" fmla="*/ 7779 h 10738"/>
                <a:gd name="T30" fmla="*/ 7749 w 10721"/>
                <a:gd name="T31" fmla="*/ 8131 h 10738"/>
                <a:gd name="T32" fmla="*/ 8829 w 10721"/>
                <a:gd name="T33" fmla="*/ 7980 h 10738"/>
                <a:gd name="T34" fmla="*/ 1239 w 10721"/>
                <a:gd name="T35" fmla="*/ 7840 h 10738"/>
                <a:gd name="T36" fmla="*/ 8933 w 10721"/>
                <a:gd name="T37" fmla="*/ 7805 h 10738"/>
                <a:gd name="T38" fmla="*/ 5717 w 10721"/>
                <a:gd name="T39" fmla="*/ 5885 h 10738"/>
                <a:gd name="T40" fmla="*/ 5793 w 10721"/>
                <a:gd name="T41" fmla="*/ 5676 h 10738"/>
                <a:gd name="T42" fmla="*/ 5922 w 10721"/>
                <a:gd name="T43" fmla="*/ 5926 h 10738"/>
                <a:gd name="T44" fmla="*/ 9266 w 10721"/>
                <a:gd name="T45" fmla="*/ 5832 h 10738"/>
                <a:gd name="T46" fmla="*/ 9447 w 10721"/>
                <a:gd name="T47" fmla="*/ 5661 h 10738"/>
                <a:gd name="T48" fmla="*/ 9575 w 10721"/>
                <a:gd name="T49" fmla="*/ 5870 h 10738"/>
                <a:gd name="T50" fmla="*/ 1056 w 10721"/>
                <a:gd name="T51" fmla="*/ 5794 h 10738"/>
                <a:gd name="T52" fmla="*/ 1213 w 10721"/>
                <a:gd name="T53" fmla="*/ 5847 h 10738"/>
                <a:gd name="T54" fmla="*/ 1315 w 10721"/>
                <a:gd name="T55" fmla="*/ 5726 h 10738"/>
                <a:gd name="T56" fmla="*/ 1320 w 10721"/>
                <a:gd name="T57" fmla="*/ 5862 h 10738"/>
                <a:gd name="T58" fmla="*/ 7509 w 10721"/>
                <a:gd name="T59" fmla="*/ 5794 h 10738"/>
                <a:gd name="T60" fmla="*/ 9703 w 10721"/>
                <a:gd name="T61" fmla="*/ 5805 h 10738"/>
                <a:gd name="T62" fmla="*/ 5717 w 10721"/>
                <a:gd name="T63" fmla="*/ 3862 h 10738"/>
                <a:gd name="T64" fmla="*/ 5981 w 10721"/>
                <a:gd name="T65" fmla="*/ 3896 h 10738"/>
                <a:gd name="T66" fmla="*/ 5869 w 10721"/>
                <a:gd name="T67" fmla="*/ 4093 h 10738"/>
                <a:gd name="T68" fmla="*/ 1084 w 10721"/>
                <a:gd name="T69" fmla="*/ 3835 h 10738"/>
                <a:gd name="T70" fmla="*/ 1084 w 10721"/>
                <a:gd name="T71" fmla="*/ 4093 h 10738"/>
                <a:gd name="T72" fmla="*/ 1400 w 10721"/>
                <a:gd name="T73" fmla="*/ 4032 h 10738"/>
                <a:gd name="T74" fmla="*/ 8353 w 10721"/>
                <a:gd name="T75" fmla="*/ 3896 h 10738"/>
                <a:gd name="T76" fmla="*/ 8444 w 10721"/>
                <a:gd name="T77" fmla="*/ 4089 h 10738"/>
                <a:gd name="T78" fmla="*/ 8520 w 10721"/>
                <a:gd name="T79" fmla="*/ 3873 h 10738"/>
                <a:gd name="T80" fmla="*/ 10314 w 10721"/>
                <a:gd name="T81" fmla="*/ 4032 h 10738"/>
                <a:gd name="T82" fmla="*/ 10476 w 10721"/>
                <a:gd name="T83" fmla="*/ 3884 h 10738"/>
                <a:gd name="T84" fmla="*/ 10476 w 10721"/>
                <a:gd name="T85" fmla="*/ 4021 h 10738"/>
                <a:gd name="T86" fmla="*/ 10630 w 10721"/>
                <a:gd name="T87" fmla="*/ 3937 h 10738"/>
                <a:gd name="T88" fmla="*/ 8802 w 10721"/>
                <a:gd name="T89" fmla="*/ 3964 h 10738"/>
                <a:gd name="T90" fmla="*/ 7757 w 10721"/>
                <a:gd name="T91" fmla="*/ 3559 h 10738"/>
                <a:gd name="T92" fmla="*/ 7980 w 10721"/>
                <a:gd name="T93" fmla="*/ 3551 h 10738"/>
                <a:gd name="T94" fmla="*/ 8006 w 10721"/>
                <a:gd name="T95" fmla="*/ 3589 h 10738"/>
                <a:gd name="T96" fmla="*/ 7490 w 10721"/>
                <a:gd name="T97" fmla="*/ 3521 h 10738"/>
                <a:gd name="T98" fmla="*/ 7517 w 10721"/>
                <a:gd name="T99" fmla="*/ 3570 h 10738"/>
                <a:gd name="T100" fmla="*/ 7859 w 10721"/>
                <a:gd name="T101" fmla="*/ 308 h 10738"/>
                <a:gd name="T102" fmla="*/ 7852 w 10721"/>
                <a:gd name="T103" fmla="*/ 20 h 10738"/>
                <a:gd name="T104" fmla="*/ 7928 w 10721"/>
                <a:gd name="T105" fmla="*/ 350 h 10738"/>
                <a:gd name="T106" fmla="*/ 6694 w 10721"/>
                <a:gd name="T107" fmla="*/ 92 h 10738"/>
                <a:gd name="T108" fmla="*/ 6744 w 10721"/>
                <a:gd name="T109" fmla="*/ 176 h 10738"/>
                <a:gd name="T110" fmla="*/ 7074 w 10721"/>
                <a:gd name="T111" fmla="*/ 176 h 10738"/>
                <a:gd name="T112" fmla="*/ 8957 w 10721"/>
                <a:gd name="T113" fmla="*/ 126 h 10738"/>
                <a:gd name="T114" fmla="*/ 7124 w 10721"/>
                <a:gd name="T115" fmla="*/ 176 h 10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721" h="10738">
                  <a:moveTo>
                    <a:pt x="9523" y="10734"/>
                  </a:moveTo>
                  <a:lnTo>
                    <a:pt x="9499" y="10734"/>
                  </a:lnTo>
                  <a:lnTo>
                    <a:pt x="9473" y="10730"/>
                  </a:lnTo>
                  <a:lnTo>
                    <a:pt x="9447" y="10700"/>
                  </a:lnTo>
                  <a:lnTo>
                    <a:pt x="9421" y="10700"/>
                  </a:lnTo>
                  <a:lnTo>
                    <a:pt x="9394" y="10723"/>
                  </a:lnTo>
                  <a:lnTo>
                    <a:pt x="9344" y="10723"/>
                  </a:lnTo>
                  <a:lnTo>
                    <a:pt x="9318" y="10670"/>
                  </a:lnTo>
                  <a:lnTo>
                    <a:pt x="9318" y="10666"/>
                  </a:lnTo>
                  <a:lnTo>
                    <a:pt x="9299" y="10601"/>
                  </a:lnTo>
                  <a:lnTo>
                    <a:pt x="9318" y="10545"/>
                  </a:lnTo>
                  <a:lnTo>
                    <a:pt x="9328" y="10533"/>
                  </a:lnTo>
                  <a:lnTo>
                    <a:pt x="9344" y="10491"/>
                  </a:lnTo>
                  <a:lnTo>
                    <a:pt x="9371" y="10488"/>
                  </a:lnTo>
                  <a:lnTo>
                    <a:pt x="9394" y="10488"/>
                  </a:lnTo>
                  <a:lnTo>
                    <a:pt x="9421" y="10518"/>
                  </a:lnTo>
                  <a:lnTo>
                    <a:pt x="9447" y="10514"/>
                  </a:lnTo>
                  <a:lnTo>
                    <a:pt x="9473" y="10465"/>
                  </a:lnTo>
                  <a:lnTo>
                    <a:pt x="9475" y="10465"/>
                  </a:lnTo>
                  <a:lnTo>
                    <a:pt x="9523" y="10442"/>
                  </a:lnTo>
                  <a:lnTo>
                    <a:pt x="9535" y="10465"/>
                  </a:lnTo>
                  <a:lnTo>
                    <a:pt x="9549" y="10476"/>
                  </a:lnTo>
                  <a:lnTo>
                    <a:pt x="9575" y="10533"/>
                  </a:lnTo>
                  <a:lnTo>
                    <a:pt x="9601" y="10537"/>
                  </a:lnTo>
                  <a:lnTo>
                    <a:pt x="9615" y="10533"/>
                  </a:lnTo>
                  <a:lnTo>
                    <a:pt x="9627" y="10526"/>
                  </a:lnTo>
                  <a:lnTo>
                    <a:pt x="9653" y="10526"/>
                  </a:lnTo>
                  <a:lnTo>
                    <a:pt x="9658" y="10533"/>
                  </a:lnTo>
                  <a:lnTo>
                    <a:pt x="9677" y="10545"/>
                  </a:lnTo>
                  <a:lnTo>
                    <a:pt x="9703" y="10594"/>
                  </a:lnTo>
                  <a:lnTo>
                    <a:pt x="9706" y="10601"/>
                  </a:lnTo>
                  <a:lnTo>
                    <a:pt x="9703" y="10613"/>
                  </a:lnTo>
                  <a:lnTo>
                    <a:pt x="9692" y="10666"/>
                  </a:lnTo>
                  <a:lnTo>
                    <a:pt x="9677" y="10688"/>
                  </a:lnTo>
                  <a:lnTo>
                    <a:pt x="9653" y="10696"/>
                  </a:lnTo>
                  <a:lnTo>
                    <a:pt x="9601" y="10688"/>
                  </a:lnTo>
                  <a:lnTo>
                    <a:pt x="9575" y="10700"/>
                  </a:lnTo>
                  <a:lnTo>
                    <a:pt x="9549" y="10730"/>
                  </a:lnTo>
                  <a:lnTo>
                    <a:pt x="9525" y="10734"/>
                  </a:lnTo>
                  <a:lnTo>
                    <a:pt x="9523" y="10738"/>
                  </a:lnTo>
                  <a:lnTo>
                    <a:pt x="9523" y="10734"/>
                  </a:lnTo>
                  <a:close/>
                  <a:moveTo>
                    <a:pt x="38" y="10666"/>
                  </a:moveTo>
                  <a:lnTo>
                    <a:pt x="29" y="10651"/>
                  </a:lnTo>
                  <a:lnTo>
                    <a:pt x="5" y="10601"/>
                  </a:lnTo>
                  <a:lnTo>
                    <a:pt x="0" y="10601"/>
                  </a:lnTo>
                  <a:lnTo>
                    <a:pt x="5" y="10598"/>
                  </a:lnTo>
                  <a:lnTo>
                    <a:pt x="29" y="10563"/>
                  </a:lnTo>
                  <a:lnTo>
                    <a:pt x="55" y="10533"/>
                  </a:lnTo>
                  <a:lnTo>
                    <a:pt x="79" y="10465"/>
                  </a:lnTo>
                  <a:lnTo>
                    <a:pt x="81" y="10457"/>
                  </a:lnTo>
                  <a:lnTo>
                    <a:pt x="95" y="10465"/>
                  </a:lnTo>
                  <a:lnTo>
                    <a:pt x="107" y="10465"/>
                  </a:lnTo>
                  <a:lnTo>
                    <a:pt x="133" y="10488"/>
                  </a:lnTo>
                  <a:lnTo>
                    <a:pt x="160" y="10507"/>
                  </a:lnTo>
                  <a:lnTo>
                    <a:pt x="183" y="10503"/>
                  </a:lnTo>
                  <a:lnTo>
                    <a:pt x="210" y="10484"/>
                  </a:lnTo>
                  <a:lnTo>
                    <a:pt x="236" y="10491"/>
                  </a:lnTo>
                  <a:lnTo>
                    <a:pt x="262" y="10514"/>
                  </a:lnTo>
                  <a:lnTo>
                    <a:pt x="276" y="10533"/>
                  </a:lnTo>
                  <a:lnTo>
                    <a:pt x="288" y="10545"/>
                  </a:lnTo>
                  <a:lnTo>
                    <a:pt x="312" y="10575"/>
                  </a:lnTo>
                  <a:lnTo>
                    <a:pt x="336" y="10601"/>
                  </a:lnTo>
                  <a:lnTo>
                    <a:pt x="312" y="10639"/>
                  </a:lnTo>
                  <a:lnTo>
                    <a:pt x="300" y="10666"/>
                  </a:lnTo>
                  <a:lnTo>
                    <a:pt x="288" y="10681"/>
                  </a:lnTo>
                  <a:lnTo>
                    <a:pt x="262" y="10711"/>
                  </a:lnTo>
                  <a:lnTo>
                    <a:pt x="236" y="10719"/>
                  </a:lnTo>
                  <a:lnTo>
                    <a:pt x="210" y="10719"/>
                  </a:lnTo>
                  <a:lnTo>
                    <a:pt x="183" y="10711"/>
                  </a:lnTo>
                  <a:lnTo>
                    <a:pt x="160" y="10711"/>
                  </a:lnTo>
                  <a:lnTo>
                    <a:pt x="107" y="10734"/>
                  </a:lnTo>
                  <a:lnTo>
                    <a:pt x="81" y="10730"/>
                  </a:lnTo>
                  <a:lnTo>
                    <a:pt x="55" y="10696"/>
                  </a:lnTo>
                  <a:lnTo>
                    <a:pt x="38" y="10666"/>
                  </a:lnTo>
                  <a:close/>
                  <a:moveTo>
                    <a:pt x="2140" y="10666"/>
                  </a:moveTo>
                  <a:lnTo>
                    <a:pt x="2114" y="10620"/>
                  </a:lnTo>
                  <a:lnTo>
                    <a:pt x="2097" y="10601"/>
                  </a:lnTo>
                  <a:lnTo>
                    <a:pt x="2114" y="10582"/>
                  </a:lnTo>
                  <a:lnTo>
                    <a:pt x="2140" y="10552"/>
                  </a:lnTo>
                  <a:lnTo>
                    <a:pt x="2154" y="10533"/>
                  </a:lnTo>
                  <a:lnTo>
                    <a:pt x="2166" y="10499"/>
                  </a:lnTo>
                  <a:lnTo>
                    <a:pt x="2192" y="10465"/>
                  </a:lnTo>
                  <a:lnTo>
                    <a:pt x="2216" y="10480"/>
                  </a:lnTo>
                  <a:lnTo>
                    <a:pt x="2242" y="10499"/>
                  </a:lnTo>
                  <a:lnTo>
                    <a:pt x="2268" y="10503"/>
                  </a:lnTo>
                  <a:lnTo>
                    <a:pt x="2294" y="10495"/>
                  </a:lnTo>
                  <a:lnTo>
                    <a:pt x="2320" y="10484"/>
                  </a:lnTo>
                  <a:lnTo>
                    <a:pt x="2346" y="10499"/>
                  </a:lnTo>
                  <a:lnTo>
                    <a:pt x="2370" y="10529"/>
                  </a:lnTo>
                  <a:lnTo>
                    <a:pt x="2373" y="10533"/>
                  </a:lnTo>
                  <a:lnTo>
                    <a:pt x="2396" y="10560"/>
                  </a:lnTo>
                  <a:lnTo>
                    <a:pt x="2423" y="10594"/>
                  </a:lnTo>
                  <a:lnTo>
                    <a:pt x="2430" y="10601"/>
                  </a:lnTo>
                  <a:lnTo>
                    <a:pt x="2423" y="10613"/>
                  </a:lnTo>
                  <a:lnTo>
                    <a:pt x="2396" y="10662"/>
                  </a:lnTo>
                  <a:lnTo>
                    <a:pt x="2394" y="10666"/>
                  </a:lnTo>
                  <a:lnTo>
                    <a:pt x="2370" y="10696"/>
                  </a:lnTo>
                  <a:lnTo>
                    <a:pt x="2346" y="10719"/>
                  </a:lnTo>
                  <a:lnTo>
                    <a:pt x="2320" y="10723"/>
                  </a:lnTo>
                  <a:lnTo>
                    <a:pt x="2294" y="10715"/>
                  </a:lnTo>
                  <a:lnTo>
                    <a:pt x="2268" y="10711"/>
                  </a:lnTo>
                  <a:lnTo>
                    <a:pt x="2242" y="10719"/>
                  </a:lnTo>
                  <a:lnTo>
                    <a:pt x="2216" y="10734"/>
                  </a:lnTo>
                  <a:lnTo>
                    <a:pt x="2192" y="10734"/>
                  </a:lnTo>
                  <a:lnTo>
                    <a:pt x="2166" y="10715"/>
                  </a:lnTo>
                  <a:lnTo>
                    <a:pt x="2140" y="10670"/>
                  </a:lnTo>
                  <a:lnTo>
                    <a:pt x="2140" y="10666"/>
                  </a:lnTo>
                  <a:close/>
                  <a:moveTo>
                    <a:pt x="7837" y="10666"/>
                  </a:moveTo>
                  <a:lnTo>
                    <a:pt x="7828" y="10601"/>
                  </a:lnTo>
                  <a:lnTo>
                    <a:pt x="7852" y="10548"/>
                  </a:lnTo>
                  <a:lnTo>
                    <a:pt x="7878" y="10548"/>
                  </a:lnTo>
                  <a:lnTo>
                    <a:pt x="7904" y="10590"/>
                  </a:lnTo>
                  <a:lnTo>
                    <a:pt x="7916" y="10601"/>
                  </a:lnTo>
                  <a:lnTo>
                    <a:pt x="7904" y="10613"/>
                  </a:lnTo>
                  <a:lnTo>
                    <a:pt x="7885" y="10666"/>
                  </a:lnTo>
                  <a:lnTo>
                    <a:pt x="7878" y="10685"/>
                  </a:lnTo>
                  <a:lnTo>
                    <a:pt x="7852" y="10692"/>
                  </a:lnTo>
                  <a:lnTo>
                    <a:pt x="7837" y="10666"/>
                  </a:lnTo>
                  <a:close/>
                  <a:moveTo>
                    <a:pt x="7944" y="10601"/>
                  </a:moveTo>
                  <a:lnTo>
                    <a:pt x="7954" y="10594"/>
                  </a:lnTo>
                  <a:lnTo>
                    <a:pt x="7980" y="10582"/>
                  </a:lnTo>
                  <a:lnTo>
                    <a:pt x="8006" y="10567"/>
                  </a:lnTo>
                  <a:lnTo>
                    <a:pt x="8032" y="10598"/>
                  </a:lnTo>
                  <a:lnTo>
                    <a:pt x="8032" y="10601"/>
                  </a:lnTo>
                  <a:lnTo>
                    <a:pt x="8006" y="10651"/>
                  </a:lnTo>
                  <a:lnTo>
                    <a:pt x="7980" y="10620"/>
                  </a:lnTo>
                  <a:lnTo>
                    <a:pt x="7954" y="10613"/>
                  </a:lnTo>
                  <a:lnTo>
                    <a:pt x="7944" y="10601"/>
                  </a:lnTo>
                  <a:close/>
                  <a:moveTo>
                    <a:pt x="7688" y="8093"/>
                  </a:moveTo>
                  <a:lnTo>
                    <a:pt x="7678" y="8025"/>
                  </a:lnTo>
                  <a:lnTo>
                    <a:pt x="7671" y="8021"/>
                  </a:lnTo>
                  <a:lnTo>
                    <a:pt x="7645" y="7968"/>
                  </a:lnTo>
                  <a:lnTo>
                    <a:pt x="7638" y="7961"/>
                  </a:lnTo>
                  <a:lnTo>
                    <a:pt x="7621" y="7938"/>
                  </a:lnTo>
                  <a:lnTo>
                    <a:pt x="7614" y="7961"/>
                  </a:lnTo>
                  <a:lnTo>
                    <a:pt x="7600" y="8025"/>
                  </a:lnTo>
                  <a:lnTo>
                    <a:pt x="7595" y="8040"/>
                  </a:lnTo>
                  <a:lnTo>
                    <a:pt x="7569" y="8063"/>
                  </a:lnTo>
                  <a:lnTo>
                    <a:pt x="7543" y="8067"/>
                  </a:lnTo>
                  <a:lnTo>
                    <a:pt x="7517" y="8048"/>
                  </a:lnTo>
                  <a:lnTo>
                    <a:pt x="7500" y="8025"/>
                  </a:lnTo>
                  <a:lnTo>
                    <a:pt x="7490" y="8014"/>
                  </a:lnTo>
                  <a:lnTo>
                    <a:pt x="7469" y="7961"/>
                  </a:lnTo>
                  <a:lnTo>
                    <a:pt x="7467" y="7957"/>
                  </a:lnTo>
                  <a:lnTo>
                    <a:pt x="7443" y="7893"/>
                  </a:lnTo>
                  <a:lnTo>
                    <a:pt x="7450" y="7824"/>
                  </a:lnTo>
                  <a:cubicBezTo>
                    <a:pt x="7484" y="7757"/>
                    <a:pt x="7474" y="7719"/>
                    <a:pt x="7531" y="7688"/>
                  </a:cubicBezTo>
                  <a:lnTo>
                    <a:pt x="7543" y="7665"/>
                  </a:lnTo>
                  <a:lnTo>
                    <a:pt x="7569" y="7669"/>
                  </a:lnTo>
                  <a:lnTo>
                    <a:pt x="7581" y="7688"/>
                  </a:lnTo>
                  <a:lnTo>
                    <a:pt x="7595" y="7699"/>
                  </a:lnTo>
                  <a:lnTo>
                    <a:pt x="7621" y="7749"/>
                  </a:lnTo>
                  <a:lnTo>
                    <a:pt x="7628" y="7756"/>
                  </a:lnTo>
                  <a:lnTo>
                    <a:pt x="7645" y="7764"/>
                  </a:lnTo>
                  <a:lnTo>
                    <a:pt x="7666" y="7756"/>
                  </a:lnTo>
                  <a:lnTo>
                    <a:pt x="7659" y="7688"/>
                  </a:lnTo>
                  <a:lnTo>
                    <a:pt x="7671" y="7662"/>
                  </a:lnTo>
                  <a:lnTo>
                    <a:pt x="7697" y="7631"/>
                  </a:lnTo>
                  <a:lnTo>
                    <a:pt x="7723" y="7624"/>
                  </a:lnTo>
                  <a:lnTo>
                    <a:pt x="7749" y="7643"/>
                  </a:lnTo>
                  <a:lnTo>
                    <a:pt x="7773" y="7688"/>
                  </a:lnTo>
                  <a:lnTo>
                    <a:pt x="7773" y="7756"/>
                  </a:lnTo>
                  <a:lnTo>
                    <a:pt x="7799" y="7760"/>
                  </a:lnTo>
                  <a:lnTo>
                    <a:pt x="7826" y="7768"/>
                  </a:lnTo>
                  <a:lnTo>
                    <a:pt x="7852" y="7779"/>
                  </a:lnTo>
                  <a:lnTo>
                    <a:pt x="7873" y="7824"/>
                  </a:lnTo>
                  <a:lnTo>
                    <a:pt x="7878" y="7877"/>
                  </a:lnTo>
                  <a:lnTo>
                    <a:pt x="7880" y="7893"/>
                  </a:lnTo>
                  <a:lnTo>
                    <a:pt x="7878" y="7904"/>
                  </a:lnTo>
                  <a:lnTo>
                    <a:pt x="7868" y="7961"/>
                  </a:lnTo>
                  <a:lnTo>
                    <a:pt x="7852" y="7999"/>
                  </a:lnTo>
                  <a:lnTo>
                    <a:pt x="7799" y="8021"/>
                  </a:lnTo>
                  <a:lnTo>
                    <a:pt x="7778" y="8025"/>
                  </a:lnTo>
                  <a:lnTo>
                    <a:pt x="7773" y="8037"/>
                  </a:lnTo>
                  <a:lnTo>
                    <a:pt x="7761" y="8093"/>
                  </a:lnTo>
                  <a:lnTo>
                    <a:pt x="7749" y="8131"/>
                  </a:lnTo>
                  <a:lnTo>
                    <a:pt x="7723" y="8143"/>
                  </a:lnTo>
                  <a:lnTo>
                    <a:pt x="7697" y="8120"/>
                  </a:lnTo>
                  <a:lnTo>
                    <a:pt x="7688" y="8093"/>
                  </a:lnTo>
                  <a:close/>
                  <a:moveTo>
                    <a:pt x="8802" y="7961"/>
                  </a:moveTo>
                  <a:lnTo>
                    <a:pt x="8781" y="7893"/>
                  </a:lnTo>
                  <a:lnTo>
                    <a:pt x="8802" y="7866"/>
                  </a:lnTo>
                  <a:lnTo>
                    <a:pt x="8829" y="7851"/>
                  </a:lnTo>
                  <a:lnTo>
                    <a:pt x="8855" y="7874"/>
                  </a:lnTo>
                  <a:lnTo>
                    <a:pt x="8864" y="7893"/>
                  </a:lnTo>
                  <a:lnTo>
                    <a:pt x="8855" y="7961"/>
                  </a:lnTo>
                  <a:lnTo>
                    <a:pt x="8829" y="7980"/>
                  </a:lnTo>
                  <a:lnTo>
                    <a:pt x="8802" y="7961"/>
                  </a:lnTo>
                  <a:close/>
                  <a:moveTo>
                    <a:pt x="1094" y="7893"/>
                  </a:moveTo>
                  <a:lnTo>
                    <a:pt x="1110" y="7836"/>
                  </a:lnTo>
                  <a:lnTo>
                    <a:pt x="1163" y="7859"/>
                  </a:lnTo>
                  <a:lnTo>
                    <a:pt x="1172" y="7893"/>
                  </a:lnTo>
                  <a:lnTo>
                    <a:pt x="1163" y="7923"/>
                  </a:lnTo>
                  <a:lnTo>
                    <a:pt x="1137" y="7930"/>
                  </a:lnTo>
                  <a:lnTo>
                    <a:pt x="1110" y="7942"/>
                  </a:lnTo>
                  <a:lnTo>
                    <a:pt x="1094" y="7893"/>
                  </a:lnTo>
                  <a:close/>
                  <a:moveTo>
                    <a:pt x="1229" y="7893"/>
                  </a:moveTo>
                  <a:lnTo>
                    <a:pt x="1239" y="7840"/>
                  </a:lnTo>
                  <a:lnTo>
                    <a:pt x="1265" y="7828"/>
                  </a:lnTo>
                  <a:lnTo>
                    <a:pt x="1291" y="7843"/>
                  </a:lnTo>
                  <a:lnTo>
                    <a:pt x="1315" y="7893"/>
                  </a:lnTo>
                  <a:lnTo>
                    <a:pt x="1291" y="7934"/>
                  </a:lnTo>
                  <a:lnTo>
                    <a:pt x="1265" y="7957"/>
                  </a:lnTo>
                  <a:lnTo>
                    <a:pt x="1239" y="7923"/>
                  </a:lnTo>
                  <a:lnTo>
                    <a:pt x="1229" y="7893"/>
                  </a:lnTo>
                  <a:close/>
                  <a:moveTo>
                    <a:pt x="8898" y="7893"/>
                  </a:moveTo>
                  <a:lnTo>
                    <a:pt x="8907" y="7828"/>
                  </a:lnTo>
                  <a:lnTo>
                    <a:pt x="8907" y="7824"/>
                  </a:lnTo>
                  <a:lnTo>
                    <a:pt x="8933" y="7805"/>
                  </a:lnTo>
                  <a:lnTo>
                    <a:pt x="8957" y="7824"/>
                  </a:lnTo>
                  <a:lnTo>
                    <a:pt x="8964" y="7893"/>
                  </a:lnTo>
                  <a:lnTo>
                    <a:pt x="8957" y="7904"/>
                  </a:lnTo>
                  <a:lnTo>
                    <a:pt x="8933" y="7938"/>
                  </a:lnTo>
                  <a:lnTo>
                    <a:pt x="8907" y="7912"/>
                  </a:lnTo>
                  <a:lnTo>
                    <a:pt x="8898" y="7893"/>
                  </a:lnTo>
                  <a:close/>
                  <a:moveTo>
                    <a:pt x="5800" y="5930"/>
                  </a:moveTo>
                  <a:lnTo>
                    <a:pt x="5793" y="5926"/>
                  </a:lnTo>
                  <a:lnTo>
                    <a:pt x="5767" y="5930"/>
                  </a:lnTo>
                  <a:lnTo>
                    <a:pt x="5741" y="5911"/>
                  </a:lnTo>
                  <a:lnTo>
                    <a:pt x="5717" y="5885"/>
                  </a:lnTo>
                  <a:lnTo>
                    <a:pt x="5696" y="5862"/>
                  </a:lnTo>
                  <a:lnTo>
                    <a:pt x="5691" y="5851"/>
                  </a:lnTo>
                  <a:lnTo>
                    <a:pt x="5665" y="5805"/>
                  </a:lnTo>
                  <a:lnTo>
                    <a:pt x="5660" y="5794"/>
                  </a:lnTo>
                  <a:lnTo>
                    <a:pt x="5665" y="5779"/>
                  </a:lnTo>
                  <a:lnTo>
                    <a:pt x="5691" y="5745"/>
                  </a:lnTo>
                  <a:lnTo>
                    <a:pt x="5710" y="5726"/>
                  </a:lnTo>
                  <a:lnTo>
                    <a:pt x="5717" y="5718"/>
                  </a:lnTo>
                  <a:lnTo>
                    <a:pt x="5741" y="5692"/>
                  </a:lnTo>
                  <a:lnTo>
                    <a:pt x="5767" y="5676"/>
                  </a:lnTo>
                  <a:lnTo>
                    <a:pt x="5793" y="5676"/>
                  </a:lnTo>
                  <a:lnTo>
                    <a:pt x="5819" y="5665"/>
                  </a:lnTo>
                  <a:lnTo>
                    <a:pt x="5845" y="5669"/>
                  </a:lnTo>
                  <a:lnTo>
                    <a:pt x="5869" y="5669"/>
                  </a:lnTo>
                  <a:cubicBezTo>
                    <a:pt x="5950" y="5647"/>
                    <a:pt x="5941" y="5712"/>
                    <a:pt x="6000" y="5760"/>
                  </a:cubicBezTo>
                  <a:lnTo>
                    <a:pt x="6024" y="5790"/>
                  </a:lnTo>
                  <a:lnTo>
                    <a:pt x="6026" y="5794"/>
                  </a:lnTo>
                  <a:lnTo>
                    <a:pt x="6024" y="5794"/>
                  </a:lnTo>
                  <a:lnTo>
                    <a:pt x="5981" y="5862"/>
                  </a:lnTo>
                  <a:lnTo>
                    <a:pt x="5974" y="5870"/>
                  </a:lnTo>
                  <a:lnTo>
                    <a:pt x="5948" y="5900"/>
                  </a:lnTo>
                  <a:lnTo>
                    <a:pt x="5922" y="5926"/>
                  </a:lnTo>
                  <a:lnTo>
                    <a:pt x="5905" y="5930"/>
                  </a:lnTo>
                  <a:lnTo>
                    <a:pt x="5895" y="5938"/>
                  </a:lnTo>
                  <a:lnTo>
                    <a:pt x="5893" y="5930"/>
                  </a:lnTo>
                  <a:lnTo>
                    <a:pt x="5869" y="5923"/>
                  </a:lnTo>
                  <a:lnTo>
                    <a:pt x="5845" y="5919"/>
                  </a:lnTo>
                  <a:lnTo>
                    <a:pt x="5824" y="5930"/>
                  </a:lnTo>
                  <a:lnTo>
                    <a:pt x="5819" y="5945"/>
                  </a:lnTo>
                  <a:lnTo>
                    <a:pt x="5800" y="5930"/>
                  </a:lnTo>
                  <a:close/>
                  <a:moveTo>
                    <a:pt x="9373" y="5930"/>
                  </a:moveTo>
                  <a:lnTo>
                    <a:pt x="9371" y="5926"/>
                  </a:lnTo>
                  <a:cubicBezTo>
                    <a:pt x="9323" y="5896"/>
                    <a:pt x="9297" y="5941"/>
                    <a:pt x="9266" y="5832"/>
                  </a:cubicBezTo>
                  <a:lnTo>
                    <a:pt x="9254" y="5794"/>
                  </a:lnTo>
                  <a:lnTo>
                    <a:pt x="9266" y="5764"/>
                  </a:lnTo>
                  <a:lnTo>
                    <a:pt x="9292" y="5726"/>
                  </a:lnTo>
                  <a:lnTo>
                    <a:pt x="9318" y="5680"/>
                  </a:lnTo>
                  <a:lnTo>
                    <a:pt x="9344" y="5669"/>
                  </a:lnTo>
                  <a:lnTo>
                    <a:pt x="9371" y="5661"/>
                  </a:lnTo>
                  <a:lnTo>
                    <a:pt x="9378" y="5657"/>
                  </a:lnTo>
                  <a:lnTo>
                    <a:pt x="9394" y="5642"/>
                  </a:lnTo>
                  <a:lnTo>
                    <a:pt x="9421" y="5623"/>
                  </a:lnTo>
                  <a:lnTo>
                    <a:pt x="9442" y="5657"/>
                  </a:lnTo>
                  <a:lnTo>
                    <a:pt x="9447" y="5661"/>
                  </a:lnTo>
                  <a:lnTo>
                    <a:pt x="9473" y="5673"/>
                  </a:lnTo>
                  <a:lnTo>
                    <a:pt x="9499" y="5692"/>
                  </a:lnTo>
                  <a:lnTo>
                    <a:pt x="9523" y="5707"/>
                  </a:lnTo>
                  <a:lnTo>
                    <a:pt x="9549" y="5714"/>
                  </a:lnTo>
                  <a:lnTo>
                    <a:pt x="9566" y="5726"/>
                  </a:lnTo>
                  <a:lnTo>
                    <a:pt x="9575" y="5733"/>
                  </a:lnTo>
                  <a:lnTo>
                    <a:pt x="9601" y="5767"/>
                  </a:lnTo>
                  <a:lnTo>
                    <a:pt x="9611" y="5794"/>
                  </a:lnTo>
                  <a:lnTo>
                    <a:pt x="9601" y="5828"/>
                  </a:lnTo>
                  <a:lnTo>
                    <a:pt x="9585" y="5862"/>
                  </a:lnTo>
                  <a:lnTo>
                    <a:pt x="9575" y="5870"/>
                  </a:lnTo>
                  <a:lnTo>
                    <a:pt x="9549" y="5885"/>
                  </a:lnTo>
                  <a:lnTo>
                    <a:pt x="9523" y="5889"/>
                  </a:lnTo>
                  <a:lnTo>
                    <a:pt x="9499" y="5900"/>
                  </a:lnTo>
                  <a:lnTo>
                    <a:pt x="9473" y="5915"/>
                  </a:lnTo>
                  <a:lnTo>
                    <a:pt x="9451" y="5930"/>
                  </a:lnTo>
                  <a:lnTo>
                    <a:pt x="9447" y="5942"/>
                  </a:lnTo>
                  <a:lnTo>
                    <a:pt x="9421" y="5995"/>
                  </a:lnTo>
                  <a:lnTo>
                    <a:pt x="9394" y="5987"/>
                  </a:lnTo>
                  <a:lnTo>
                    <a:pt x="9373" y="5930"/>
                  </a:lnTo>
                  <a:close/>
                  <a:moveTo>
                    <a:pt x="1070" y="5862"/>
                  </a:moveTo>
                  <a:lnTo>
                    <a:pt x="1056" y="5794"/>
                  </a:lnTo>
                  <a:lnTo>
                    <a:pt x="1058" y="5782"/>
                  </a:lnTo>
                  <a:lnTo>
                    <a:pt x="1075" y="5726"/>
                  </a:lnTo>
                  <a:lnTo>
                    <a:pt x="1084" y="5699"/>
                  </a:lnTo>
                  <a:lnTo>
                    <a:pt x="1110" y="5692"/>
                  </a:lnTo>
                  <a:lnTo>
                    <a:pt x="1137" y="5710"/>
                  </a:lnTo>
                  <a:lnTo>
                    <a:pt x="1163" y="5699"/>
                  </a:lnTo>
                  <a:lnTo>
                    <a:pt x="1186" y="5688"/>
                  </a:lnTo>
                  <a:lnTo>
                    <a:pt x="1213" y="5707"/>
                  </a:lnTo>
                  <a:lnTo>
                    <a:pt x="1225" y="5726"/>
                  </a:lnTo>
                  <a:lnTo>
                    <a:pt x="1236" y="5794"/>
                  </a:lnTo>
                  <a:lnTo>
                    <a:pt x="1213" y="5847"/>
                  </a:lnTo>
                  <a:lnTo>
                    <a:pt x="1205" y="5862"/>
                  </a:lnTo>
                  <a:lnTo>
                    <a:pt x="1186" y="5892"/>
                  </a:lnTo>
                  <a:lnTo>
                    <a:pt x="1163" y="5896"/>
                  </a:lnTo>
                  <a:lnTo>
                    <a:pt x="1137" y="5904"/>
                  </a:lnTo>
                  <a:lnTo>
                    <a:pt x="1110" y="5915"/>
                  </a:lnTo>
                  <a:lnTo>
                    <a:pt x="1084" y="5915"/>
                  </a:lnTo>
                  <a:lnTo>
                    <a:pt x="1070" y="5862"/>
                  </a:lnTo>
                  <a:close/>
                  <a:moveTo>
                    <a:pt x="1320" y="5862"/>
                  </a:moveTo>
                  <a:lnTo>
                    <a:pt x="1317" y="5858"/>
                  </a:lnTo>
                  <a:lnTo>
                    <a:pt x="1293" y="5794"/>
                  </a:lnTo>
                  <a:lnTo>
                    <a:pt x="1315" y="5726"/>
                  </a:lnTo>
                  <a:lnTo>
                    <a:pt x="1317" y="5726"/>
                  </a:lnTo>
                  <a:lnTo>
                    <a:pt x="1341" y="5699"/>
                  </a:lnTo>
                  <a:lnTo>
                    <a:pt x="1367" y="5710"/>
                  </a:lnTo>
                  <a:lnTo>
                    <a:pt x="1381" y="5726"/>
                  </a:lnTo>
                  <a:lnTo>
                    <a:pt x="1393" y="5748"/>
                  </a:lnTo>
                  <a:lnTo>
                    <a:pt x="1410" y="5794"/>
                  </a:lnTo>
                  <a:lnTo>
                    <a:pt x="1393" y="5843"/>
                  </a:lnTo>
                  <a:lnTo>
                    <a:pt x="1384" y="5862"/>
                  </a:lnTo>
                  <a:lnTo>
                    <a:pt x="1367" y="5877"/>
                  </a:lnTo>
                  <a:lnTo>
                    <a:pt x="1341" y="5885"/>
                  </a:lnTo>
                  <a:lnTo>
                    <a:pt x="1320" y="5862"/>
                  </a:lnTo>
                  <a:close/>
                  <a:moveTo>
                    <a:pt x="7407" y="5862"/>
                  </a:moveTo>
                  <a:lnTo>
                    <a:pt x="7388" y="5828"/>
                  </a:lnTo>
                  <a:lnTo>
                    <a:pt x="7367" y="5794"/>
                  </a:lnTo>
                  <a:lnTo>
                    <a:pt x="7388" y="5756"/>
                  </a:lnTo>
                  <a:lnTo>
                    <a:pt x="7400" y="5726"/>
                  </a:lnTo>
                  <a:lnTo>
                    <a:pt x="7414" y="5703"/>
                  </a:lnTo>
                  <a:lnTo>
                    <a:pt x="7440" y="5699"/>
                  </a:lnTo>
                  <a:lnTo>
                    <a:pt x="7457" y="5726"/>
                  </a:lnTo>
                  <a:lnTo>
                    <a:pt x="7467" y="5775"/>
                  </a:lnTo>
                  <a:lnTo>
                    <a:pt x="7490" y="5764"/>
                  </a:lnTo>
                  <a:lnTo>
                    <a:pt x="7509" y="5794"/>
                  </a:lnTo>
                  <a:lnTo>
                    <a:pt x="7490" y="5809"/>
                  </a:lnTo>
                  <a:lnTo>
                    <a:pt x="7467" y="5801"/>
                  </a:lnTo>
                  <a:lnTo>
                    <a:pt x="7445" y="5862"/>
                  </a:lnTo>
                  <a:lnTo>
                    <a:pt x="7440" y="5873"/>
                  </a:lnTo>
                  <a:lnTo>
                    <a:pt x="7414" y="5870"/>
                  </a:lnTo>
                  <a:lnTo>
                    <a:pt x="7407" y="5862"/>
                  </a:lnTo>
                  <a:close/>
                  <a:moveTo>
                    <a:pt x="9663" y="5794"/>
                  </a:moveTo>
                  <a:lnTo>
                    <a:pt x="9677" y="5764"/>
                  </a:lnTo>
                  <a:lnTo>
                    <a:pt x="9703" y="5782"/>
                  </a:lnTo>
                  <a:lnTo>
                    <a:pt x="9708" y="5794"/>
                  </a:lnTo>
                  <a:lnTo>
                    <a:pt x="9703" y="5805"/>
                  </a:lnTo>
                  <a:lnTo>
                    <a:pt x="9677" y="5828"/>
                  </a:lnTo>
                  <a:lnTo>
                    <a:pt x="9663" y="5794"/>
                  </a:lnTo>
                  <a:close/>
                  <a:moveTo>
                    <a:pt x="5817" y="4169"/>
                  </a:moveTo>
                  <a:lnTo>
                    <a:pt x="5796" y="4100"/>
                  </a:lnTo>
                  <a:lnTo>
                    <a:pt x="5793" y="4100"/>
                  </a:lnTo>
                  <a:cubicBezTo>
                    <a:pt x="5742" y="4113"/>
                    <a:pt x="5705" y="4061"/>
                    <a:pt x="5665" y="4021"/>
                  </a:cubicBezTo>
                  <a:lnTo>
                    <a:pt x="5641" y="3964"/>
                  </a:lnTo>
                  <a:lnTo>
                    <a:pt x="5665" y="3919"/>
                  </a:lnTo>
                  <a:lnTo>
                    <a:pt x="5681" y="3896"/>
                  </a:lnTo>
                  <a:lnTo>
                    <a:pt x="5691" y="3884"/>
                  </a:lnTo>
                  <a:lnTo>
                    <a:pt x="5717" y="3862"/>
                  </a:lnTo>
                  <a:lnTo>
                    <a:pt x="5741" y="3839"/>
                  </a:lnTo>
                  <a:lnTo>
                    <a:pt x="5767" y="3831"/>
                  </a:lnTo>
                  <a:lnTo>
                    <a:pt x="5793" y="3839"/>
                  </a:lnTo>
                  <a:lnTo>
                    <a:pt x="5819" y="3831"/>
                  </a:lnTo>
                  <a:lnTo>
                    <a:pt x="5845" y="3839"/>
                  </a:lnTo>
                  <a:lnTo>
                    <a:pt x="5869" y="3843"/>
                  </a:lnTo>
                  <a:lnTo>
                    <a:pt x="5895" y="3831"/>
                  </a:lnTo>
                  <a:lnTo>
                    <a:pt x="5922" y="3839"/>
                  </a:lnTo>
                  <a:lnTo>
                    <a:pt x="5948" y="3862"/>
                  </a:lnTo>
                  <a:lnTo>
                    <a:pt x="5974" y="3888"/>
                  </a:lnTo>
                  <a:lnTo>
                    <a:pt x="5981" y="3896"/>
                  </a:lnTo>
                  <a:lnTo>
                    <a:pt x="6000" y="3919"/>
                  </a:lnTo>
                  <a:lnTo>
                    <a:pt x="6024" y="3930"/>
                  </a:lnTo>
                  <a:lnTo>
                    <a:pt x="6050" y="3964"/>
                  </a:lnTo>
                  <a:lnTo>
                    <a:pt x="6024" y="4009"/>
                  </a:lnTo>
                  <a:lnTo>
                    <a:pt x="6000" y="4032"/>
                  </a:lnTo>
                  <a:lnTo>
                    <a:pt x="5998" y="4032"/>
                  </a:lnTo>
                  <a:lnTo>
                    <a:pt x="5974" y="4055"/>
                  </a:lnTo>
                  <a:lnTo>
                    <a:pt x="5948" y="4078"/>
                  </a:lnTo>
                  <a:lnTo>
                    <a:pt x="5922" y="4097"/>
                  </a:lnTo>
                  <a:lnTo>
                    <a:pt x="5895" y="4097"/>
                  </a:lnTo>
                  <a:lnTo>
                    <a:pt x="5869" y="4093"/>
                  </a:lnTo>
                  <a:lnTo>
                    <a:pt x="5845" y="4097"/>
                  </a:lnTo>
                  <a:lnTo>
                    <a:pt x="5841" y="4100"/>
                  </a:lnTo>
                  <a:lnTo>
                    <a:pt x="5824" y="4169"/>
                  </a:lnTo>
                  <a:lnTo>
                    <a:pt x="5819" y="4180"/>
                  </a:lnTo>
                  <a:lnTo>
                    <a:pt x="5817" y="4169"/>
                  </a:lnTo>
                  <a:close/>
                  <a:moveTo>
                    <a:pt x="1058" y="4032"/>
                  </a:moveTo>
                  <a:lnTo>
                    <a:pt x="1034" y="3983"/>
                  </a:lnTo>
                  <a:lnTo>
                    <a:pt x="1022" y="3964"/>
                  </a:lnTo>
                  <a:lnTo>
                    <a:pt x="1058" y="3907"/>
                  </a:lnTo>
                  <a:lnTo>
                    <a:pt x="1063" y="3896"/>
                  </a:lnTo>
                  <a:lnTo>
                    <a:pt x="1084" y="3835"/>
                  </a:lnTo>
                  <a:lnTo>
                    <a:pt x="1110" y="3835"/>
                  </a:lnTo>
                  <a:cubicBezTo>
                    <a:pt x="1172" y="3878"/>
                    <a:pt x="1178" y="3844"/>
                    <a:pt x="1239" y="3850"/>
                  </a:cubicBezTo>
                  <a:lnTo>
                    <a:pt x="1265" y="3858"/>
                  </a:lnTo>
                  <a:lnTo>
                    <a:pt x="1284" y="3896"/>
                  </a:lnTo>
                  <a:lnTo>
                    <a:pt x="1291" y="3915"/>
                  </a:lnTo>
                  <a:lnTo>
                    <a:pt x="1310" y="3964"/>
                  </a:lnTo>
                  <a:lnTo>
                    <a:pt x="1282" y="4032"/>
                  </a:lnTo>
                  <a:lnTo>
                    <a:pt x="1265" y="4070"/>
                  </a:lnTo>
                  <a:lnTo>
                    <a:pt x="1239" y="4078"/>
                  </a:lnTo>
                  <a:cubicBezTo>
                    <a:pt x="1177" y="4094"/>
                    <a:pt x="1171" y="4057"/>
                    <a:pt x="1110" y="4100"/>
                  </a:cubicBezTo>
                  <a:lnTo>
                    <a:pt x="1084" y="4093"/>
                  </a:lnTo>
                  <a:lnTo>
                    <a:pt x="1058" y="4032"/>
                  </a:lnTo>
                  <a:close/>
                  <a:moveTo>
                    <a:pt x="1336" y="4032"/>
                  </a:moveTo>
                  <a:lnTo>
                    <a:pt x="1322" y="3964"/>
                  </a:lnTo>
                  <a:lnTo>
                    <a:pt x="1341" y="3900"/>
                  </a:lnTo>
                  <a:lnTo>
                    <a:pt x="1343" y="3896"/>
                  </a:lnTo>
                  <a:lnTo>
                    <a:pt x="1367" y="3884"/>
                  </a:lnTo>
                  <a:lnTo>
                    <a:pt x="1384" y="3896"/>
                  </a:lnTo>
                  <a:lnTo>
                    <a:pt x="1393" y="3907"/>
                  </a:lnTo>
                  <a:lnTo>
                    <a:pt x="1419" y="3960"/>
                  </a:lnTo>
                  <a:lnTo>
                    <a:pt x="1422" y="3964"/>
                  </a:lnTo>
                  <a:lnTo>
                    <a:pt x="1400" y="4032"/>
                  </a:lnTo>
                  <a:lnTo>
                    <a:pt x="1393" y="4044"/>
                  </a:lnTo>
                  <a:lnTo>
                    <a:pt x="1367" y="4066"/>
                  </a:lnTo>
                  <a:lnTo>
                    <a:pt x="1341" y="4051"/>
                  </a:lnTo>
                  <a:lnTo>
                    <a:pt x="1336" y="4032"/>
                  </a:lnTo>
                  <a:close/>
                  <a:moveTo>
                    <a:pt x="8332" y="4032"/>
                  </a:moveTo>
                  <a:lnTo>
                    <a:pt x="8315" y="3994"/>
                  </a:lnTo>
                  <a:lnTo>
                    <a:pt x="8303" y="3964"/>
                  </a:lnTo>
                  <a:lnTo>
                    <a:pt x="8315" y="3941"/>
                  </a:lnTo>
                  <a:lnTo>
                    <a:pt x="8337" y="3896"/>
                  </a:lnTo>
                  <a:lnTo>
                    <a:pt x="8341" y="3888"/>
                  </a:lnTo>
                  <a:lnTo>
                    <a:pt x="8353" y="3896"/>
                  </a:lnTo>
                  <a:lnTo>
                    <a:pt x="8365" y="3907"/>
                  </a:lnTo>
                  <a:lnTo>
                    <a:pt x="8391" y="3919"/>
                  </a:lnTo>
                  <a:lnTo>
                    <a:pt x="8398" y="3896"/>
                  </a:lnTo>
                  <a:lnTo>
                    <a:pt x="8417" y="3843"/>
                  </a:lnTo>
                  <a:lnTo>
                    <a:pt x="8444" y="3831"/>
                  </a:lnTo>
                  <a:lnTo>
                    <a:pt x="8470" y="3831"/>
                  </a:lnTo>
                  <a:lnTo>
                    <a:pt x="8493" y="3896"/>
                  </a:lnTo>
                  <a:lnTo>
                    <a:pt x="8489" y="3964"/>
                  </a:lnTo>
                  <a:lnTo>
                    <a:pt x="8479" y="4032"/>
                  </a:lnTo>
                  <a:lnTo>
                    <a:pt x="8470" y="4085"/>
                  </a:lnTo>
                  <a:lnTo>
                    <a:pt x="8444" y="4089"/>
                  </a:lnTo>
                  <a:lnTo>
                    <a:pt x="8417" y="4074"/>
                  </a:lnTo>
                  <a:lnTo>
                    <a:pt x="8396" y="4032"/>
                  </a:lnTo>
                  <a:lnTo>
                    <a:pt x="8391" y="4021"/>
                  </a:lnTo>
                  <a:lnTo>
                    <a:pt x="8365" y="4013"/>
                  </a:lnTo>
                  <a:lnTo>
                    <a:pt x="8351" y="4032"/>
                  </a:lnTo>
                  <a:lnTo>
                    <a:pt x="8341" y="4044"/>
                  </a:lnTo>
                  <a:lnTo>
                    <a:pt x="8332" y="4032"/>
                  </a:lnTo>
                  <a:close/>
                  <a:moveTo>
                    <a:pt x="8508" y="4032"/>
                  </a:moveTo>
                  <a:lnTo>
                    <a:pt x="8501" y="3964"/>
                  </a:lnTo>
                  <a:lnTo>
                    <a:pt x="8501" y="3896"/>
                  </a:lnTo>
                  <a:lnTo>
                    <a:pt x="8520" y="3873"/>
                  </a:lnTo>
                  <a:lnTo>
                    <a:pt x="8546" y="3854"/>
                  </a:lnTo>
                  <a:lnTo>
                    <a:pt x="8572" y="3858"/>
                  </a:lnTo>
                  <a:lnTo>
                    <a:pt x="8598" y="3858"/>
                  </a:lnTo>
                  <a:lnTo>
                    <a:pt x="8624" y="3869"/>
                  </a:lnTo>
                  <a:lnTo>
                    <a:pt x="8646" y="3896"/>
                  </a:lnTo>
                  <a:lnTo>
                    <a:pt x="8667" y="3964"/>
                  </a:lnTo>
                  <a:lnTo>
                    <a:pt x="8657" y="4032"/>
                  </a:lnTo>
                  <a:cubicBezTo>
                    <a:pt x="8630" y="4110"/>
                    <a:pt x="8589" y="4086"/>
                    <a:pt x="8546" y="4081"/>
                  </a:cubicBezTo>
                  <a:lnTo>
                    <a:pt x="8520" y="4066"/>
                  </a:lnTo>
                  <a:lnTo>
                    <a:pt x="8508" y="4032"/>
                  </a:lnTo>
                  <a:close/>
                  <a:moveTo>
                    <a:pt x="10314" y="4032"/>
                  </a:moveTo>
                  <a:lnTo>
                    <a:pt x="10295" y="3994"/>
                  </a:lnTo>
                  <a:lnTo>
                    <a:pt x="10276" y="3964"/>
                  </a:lnTo>
                  <a:lnTo>
                    <a:pt x="10295" y="3953"/>
                  </a:lnTo>
                  <a:lnTo>
                    <a:pt x="10321" y="3926"/>
                  </a:lnTo>
                  <a:lnTo>
                    <a:pt x="10348" y="3911"/>
                  </a:lnTo>
                  <a:lnTo>
                    <a:pt x="10374" y="3907"/>
                  </a:lnTo>
                  <a:lnTo>
                    <a:pt x="10400" y="3937"/>
                  </a:lnTo>
                  <a:lnTo>
                    <a:pt x="10424" y="3953"/>
                  </a:lnTo>
                  <a:lnTo>
                    <a:pt x="10450" y="3922"/>
                  </a:lnTo>
                  <a:lnTo>
                    <a:pt x="10466" y="3896"/>
                  </a:lnTo>
                  <a:lnTo>
                    <a:pt x="10476" y="3884"/>
                  </a:lnTo>
                  <a:lnTo>
                    <a:pt x="10502" y="3862"/>
                  </a:lnTo>
                  <a:lnTo>
                    <a:pt x="10528" y="3866"/>
                  </a:lnTo>
                  <a:lnTo>
                    <a:pt x="10552" y="3896"/>
                  </a:lnTo>
                  <a:lnTo>
                    <a:pt x="10552" y="3903"/>
                  </a:lnTo>
                  <a:lnTo>
                    <a:pt x="10573" y="3964"/>
                  </a:lnTo>
                  <a:lnTo>
                    <a:pt x="10552" y="4028"/>
                  </a:lnTo>
                  <a:lnTo>
                    <a:pt x="10550" y="4032"/>
                  </a:lnTo>
                  <a:lnTo>
                    <a:pt x="10528" y="4055"/>
                  </a:lnTo>
                  <a:lnTo>
                    <a:pt x="10502" y="4047"/>
                  </a:lnTo>
                  <a:lnTo>
                    <a:pt x="10488" y="4032"/>
                  </a:lnTo>
                  <a:lnTo>
                    <a:pt x="10476" y="4021"/>
                  </a:lnTo>
                  <a:lnTo>
                    <a:pt x="10450" y="3994"/>
                  </a:lnTo>
                  <a:lnTo>
                    <a:pt x="10424" y="3983"/>
                  </a:lnTo>
                  <a:lnTo>
                    <a:pt x="10412" y="4032"/>
                  </a:lnTo>
                  <a:lnTo>
                    <a:pt x="10400" y="4085"/>
                  </a:lnTo>
                  <a:lnTo>
                    <a:pt x="10374" y="4100"/>
                  </a:lnTo>
                  <a:lnTo>
                    <a:pt x="10321" y="4040"/>
                  </a:lnTo>
                  <a:lnTo>
                    <a:pt x="10314" y="4032"/>
                  </a:lnTo>
                  <a:close/>
                  <a:moveTo>
                    <a:pt x="10657" y="4032"/>
                  </a:moveTo>
                  <a:lnTo>
                    <a:pt x="10630" y="4002"/>
                  </a:lnTo>
                  <a:lnTo>
                    <a:pt x="10616" y="3964"/>
                  </a:lnTo>
                  <a:lnTo>
                    <a:pt x="10630" y="3937"/>
                  </a:lnTo>
                  <a:lnTo>
                    <a:pt x="10657" y="3903"/>
                  </a:lnTo>
                  <a:lnTo>
                    <a:pt x="10683" y="3911"/>
                  </a:lnTo>
                  <a:lnTo>
                    <a:pt x="10706" y="3945"/>
                  </a:lnTo>
                  <a:lnTo>
                    <a:pt x="10721" y="3964"/>
                  </a:lnTo>
                  <a:lnTo>
                    <a:pt x="10683" y="4025"/>
                  </a:lnTo>
                  <a:lnTo>
                    <a:pt x="10657" y="4032"/>
                  </a:lnTo>
                  <a:close/>
                  <a:moveTo>
                    <a:pt x="8703" y="3964"/>
                  </a:moveTo>
                  <a:lnTo>
                    <a:pt x="8726" y="3926"/>
                  </a:lnTo>
                  <a:lnTo>
                    <a:pt x="8753" y="3930"/>
                  </a:lnTo>
                  <a:lnTo>
                    <a:pt x="8779" y="3953"/>
                  </a:lnTo>
                  <a:lnTo>
                    <a:pt x="8802" y="3964"/>
                  </a:lnTo>
                  <a:lnTo>
                    <a:pt x="8810" y="3964"/>
                  </a:lnTo>
                  <a:lnTo>
                    <a:pt x="8802" y="3968"/>
                  </a:lnTo>
                  <a:lnTo>
                    <a:pt x="8779" y="3979"/>
                  </a:lnTo>
                  <a:lnTo>
                    <a:pt x="8753" y="4006"/>
                  </a:lnTo>
                  <a:lnTo>
                    <a:pt x="8726" y="4013"/>
                  </a:lnTo>
                  <a:lnTo>
                    <a:pt x="8703" y="3964"/>
                  </a:lnTo>
                  <a:close/>
                  <a:moveTo>
                    <a:pt x="7837" y="3627"/>
                  </a:moveTo>
                  <a:lnTo>
                    <a:pt x="7826" y="3623"/>
                  </a:lnTo>
                  <a:lnTo>
                    <a:pt x="7799" y="3615"/>
                  </a:lnTo>
                  <a:lnTo>
                    <a:pt x="7773" y="3597"/>
                  </a:lnTo>
                  <a:lnTo>
                    <a:pt x="7757" y="3559"/>
                  </a:lnTo>
                  <a:lnTo>
                    <a:pt x="7773" y="3506"/>
                  </a:lnTo>
                  <a:lnTo>
                    <a:pt x="7788" y="3490"/>
                  </a:lnTo>
                  <a:lnTo>
                    <a:pt x="7799" y="3479"/>
                  </a:lnTo>
                  <a:lnTo>
                    <a:pt x="7826" y="3460"/>
                  </a:lnTo>
                  <a:lnTo>
                    <a:pt x="7852" y="3445"/>
                  </a:lnTo>
                  <a:lnTo>
                    <a:pt x="7878" y="3441"/>
                  </a:lnTo>
                  <a:lnTo>
                    <a:pt x="7904" y="3460"/>
                  </a:lnTo>
                  <a:lnTo>
                    <a:pt x="7913" y="3490"/>
                  </a:lnTo>
                  <a:lnTo>
                    <a:pt x="7928" y="3532"/>
                  </a:lnTo>
                  <a:lnTo>
                    <a:pt x="7954" y="3540"/>
                  </a:lnTo>
                  <a:lnTo>
                    <a:pt x="7980" y="3551"/>
                  </a:lnTo>
                  <a:lnTo>
                    <a:pt x="8006" y="3521"/>
                  </a:lnTo>
                  <a:lnTo>
                    <a:pt x="8032" y="3494"/>
                  </a:lnTo>
                  <a:lnTo>
                    <a:pt x="8035" y="3490"/>
                  </a:lnTo>
                  <a:lnTo>
                    <a:pt x="8058" y="3483"/>
                  </a:lnTo>
                  <a:lnTo>
                    <a:pt x="8066" y="3490"/>
                  </a:lnTo>
                  <a:lnTo>
                    <a:pt x="8082" y="3509"/>
                  </a:lnTo>
                  <a:lnTo>
                    <a:pt x="8104" y="3559"/>
                  </a:lnTo>
                  <a:lnTo>
                    <a:pt x="8082" y="3589"/>
                  </a:lnTo>
                  <a:lnTo>
                    <a:pt x="8058" y="3597"/>
                  </a:lnTo>
                  <a:lnTo>
                    <a:pt x="8032" y="3593"/>
                  </a:lnTo>
                  <a:lnTo>
                    <a:pt x="8006" y="3589"/>
                  </a:lnTo>
                  <a:lnTo>
                    <a:pt x="7980" y="3566"/>
                  </a:lnTo>
                  <a:lnTo>
                    <a:pt x="7954" y="3578"/>
                  </a:lnTo>
                  <a:lnTo>
                    <a:pt x="7928" y="3578"/>
                  </a:lnTo>
                  <a:lnTo>
                    <a:pt x="7904" y="3612"/>
                  </a:lnTo>
                  <a:lnTo>
                    <a:pt x="7883" y="3627"/>
                  </a:lnTo>
                  <a:lnTo>
                    <a:pt x="7878" y="3642"/>
                  </a:lnTo>
                  <a:lnTo>
                    <a:pt x="7852" y="3642"/>
                  </a:lnTo>
                  <a:lnTo>
                    <a:pt x="7837" y="3627"/>
                  </a:lnTo>
                  <a:close/>
                  <a:moveTo>
                    <a:pt x="7459" y="3559"/>
                  </a:moveTo>
                  <a:lnTo>
                    <a:pt x="7467" y="3543"/>
                  </a:lnTo>
                  <a:lnTo>
                    <a:pt x="7490" y="3521"/>
                  </a:lnTo>
                  <a:lnTo>
                    <a:pt x="7517" y="3543"/>
                  </a:lnTo>
                  <a:lnTo>
                    <a:pt x="7543" y="3525"/>
                  </a:lnTo>
                  <a:lnTo>
                    <a:pt x="7595" y="3494"/>
                  </a:lnTo>
                  <a:lnTo>
                    <a:pt x="7621" y="3494"/>
                  </a:lnTo>
                  <a:lnTo>
                    <a:pt x="7645" y="3528"/>
                  </a:lnTo>
                  <a:lnTo>
                    <a:pt x="7662" y="3559"/>
                  </a:lnTo>
                  <a:lnTo>
                    <a:pt x="7645" y="3578"/>
                  </a:lnTo>
                  <a:lnTo>
                    <a:pt x="7621" y="3597"/>
                  </a:lnTo>
                  <a:lnTo>
                    <a:pt x="7595" y="3597"/>
                  </a:lnTo>
                  <a:lnTo>
                    <a:pt x="7543" y="3581"/>
                  </a:lnTo>
                  <a:lnTo>
                    <a:pt x="7517" y="3570"/>
                  </a:lnTo>
                  <a:lnTo>
                    <a:pt x="7490" y="3585"/>
                  </a:lnTo>
                  <a:lnTo>
                    <a:pt x="7467" y="3570"/>
                  </a:lnTo>
                  <a:lnTo>
                    <a:pt x="7459" y="3559"/>
                  </a:lnTo>
                  <a:close/>
                  <a:moveTo>
                    <a:pt x="8123" y="3559"/>
                  </a:moveTo>
                  <a:lnTo>
                    <a:pt x="8135" y="3547"/>
                  </a:lnTo>
                  <a:lnTo>
                    <a:pt x="8161" y="3551"/>
                  </a:lnTo>
                  <a:lnTo>
                    <a:pt x="8163" y="3559"/>
                  </a:lnTo>
                  <a:lnTo>
                    <a:pt x="8161" y="3562"/>
                  </a:lnTo>
                  <a:lnTo>
                    <a:pt x="8135" y="3570"/>
                  </a:lnTo>
                  <a:lnTo>
                    <a:pt x="8123" y="3559"/>
                  </a:lnTo>
                  <a:close/>
                  <a:moveTo>
                    <a:pt x="7859" y="308"/>
                  </a:moveTo>
                  <a:lnTo>
                    <a:pt x="7852" y="304"/>
                  </a:lnTo>
                  <a:lnTo>
                    <a:pt x="7826" y="285"/>
                  </a:lnTo>
                  <a:lnTo>
                    <a:pt x="7799" y="259"/>
                  </a:lnTo>
                  <a:lnTo>
                    <a:pt x="7792" y="240"/>
                  </a:lnTo>
                  <a:lnTo>
                    <a:pt x="7773" y="179"/>
                  </a:lnTo>
                  <a:lnTo>
                    <a:pt x="7773" y="168"/>
                  </a:lnTo>
                  <a:lnTo>
                    <a:pt x="7797" y="107"/>
                  </a:lnTo>
                  <a:lnTo>
                    <a:pt x="7799" y="100"/>
                  </a:lnTo>
                  <a:lnTo>
                    <a:pt x="7826" y="54"/>
                  </a:lnTo>
                  <a:lnTo>
                    <a:pt x="7840" y="39"/>
                  </a:lnTo>
                  <a:lnTo>
                    <a:pt x="7852" y="20"/>
                  </a:lnTo>
                  <a:lnTo>
                    <a:pt x="7878" y="20"/>
                  </a:lnTo>
                  <a:lnTo>
                    <a:pt x="7904" y="5"/>
                  </a:lnTo>
                  <a:lnTo>
                    <a:pt x="7928" y="16"/>
                  </a:lnTo>
                  <a:cubicBezTo>
                    <a:pt x="7971" y="150"/>
                    <a:pt x="8054" y="0"/>
                    <a:pt x="8108" y="123"/>
                  </a:cubicBezTo>
                  <a:lnTo>
                    <a:pt x="8127" y="176"/>
                  </a:lnTo>
                  <a:lnTo>
                    <a:pt x="8108" y="232"/>
                  </a:lnTo>
                  <a:lnTo>
                    <a:pt x="8106" y="240"/>
                  </a:lnTo>
                  <a:lnTo>
                    <a:pt x="8082" y="282"/>
                  </a:lnTo>
                  <a:lnTo>
                    <a:pt x="8058" y="289"/>
                  </a:lnTo>
                  <a:cubicBezTo>
                    <a:pt x="8012" y="306"/>
                    <a:pt x="7976" y="270"/>
                    <a:pt x="7940" y="308"/>
                  </a:cubicBezTo>
                  <a:lnTo>
                    <a:pt x="7928" y="350"/>
                  </a:lnTo>
                  <a:lnTo>
                    <a:pt x="7904" y="350"/>
                  </a:lnTo>
                  <a:lnTo>
                    <a:pt x="7878" y="338"/>
                  </a:lnTo>
                  <a:lnTo>
                    <a:pt x="7859" y="308"/>
                  </a:lnTo>
                  <a:close/>
                  <a:moveTo>
                    <a:pt x="6692" y="240"/>
                  </a:moveTo>
                  <a:lnTo>
                    <a:pt x="6668" y="217"/>
                  </a:lnTo>
                  <a:lnTo>
                    <a:pt x="6642" y="179"/>
                  </a:lnTo>
                  <a:lnTo>
                    <a:pt x="6635" y="176"/>
                  </a:lnTo>
                  <a:lnTo>
                    <a:pt x="6642" y="145"/>
                  </a:lnTo>
                  <a:lnTo>
                    <a:pt x="6668" y="126"/>
                  </a:lnTo>
                  <a:lnTo>
                    <a:pt x="6682" y="107"/>
                  </a:lnTo>
                  <a:lnTo>
                    <a:pt x="6694" y="92"/>
                  </a:lnTo>
                  <a:lnTo>
                    <a:pt x="6720" y="77"/>
                  </a:lnTo>
                  <a:lnTo>
                    <a:pt x="6744" y="88"/>
                  </a:lnTo>
                  <a:lnTo>
                    <a:pt x="6770" y="100"/>
                  </a:lnTo>
                  <a:lnTo>
                    <a:pt x="6796" y="96"/>
                  </a:lnTo>
                  <a:lnTo>
                    <a:pt x="6822" y="100"/>
                  </a:lnTo>
                  <a:lnTo>
                    <a:pt x="6827" y="107"/>
                  </a:lnTo>
                  <a:lnTo>
                    <a:pt x="6822" y="123"/>
                  </a:lnTo>
                  <a:lnTo>
                    <a:pt x="6796" y="134"/>
                  </a:lnTo>
                  <a:lnTo>
                    <a:pt x="6770" y="119"/>
                  </a:lnTo>
                  <a:lnTo>
                    <a:pt x="6746" y="176"/>
                  </a:lnTo>
                  <a:lnTo>
                    <a:pt x="6744" y="176"/>
                  </a:lnTo>
                  <a:lnTo>
                    <a:pt x="6720" y="229"/>
                  </a:lnTo>
                  <a:lnTo>
                    <a:pt x="6696" y="240"/>
                  </a:lnTo>
                  <a:lnTo>
                    <a:pt x="6694" y="244"/>
                  </a:lnTo>
                  <a:lnTo>
                    <a:pt x="6692" y="240"/>
                  </a:lnTo>
                  <a:close/>
                  <a:moveTo>
                    <a:pt x="6965" y="240"/>
                  </a:moveTo>
                  <a:lnTo>
                    <a:pt x="6977" y="206"/>
                  </a:lnTo>
                  <a:lnTo>
                    <a:pt x="6989" y="176"/>
                  </a:lnTo>
                  <a:lnTo>
                    <a:pt x="7003" y="157"/>
                  </a:lnTo>
                  <a:lnTo>
                    <a:pt x="7029" y="123"/>
                  </a:lnTo>
                  <a:lnTo>
                    <a:pt x="7053" y="123"/>
                  </a:lnTo>
                  <a:lnTo>
                    <a:pt x="7074" y="176"/>
                  </a:lnTo>
                  <a:lnTo>
                    <a:pt x="7053" y="198"/>
                  </a:lnTo>
                  <a:lnTo>
                    <a:pt x="7029" y="225"/>
                  </a:lnTo>
                  <a:lnTo>
                    <a:pt x="7017" y="240"/>
                  </a:lnTo>
                  <a:lnTo>
                    <a:pt x="7003" y="255"/>
                  </a:lnTo>
                  <a:lnTo>
                    <a:pt x="6977" y="255"/>
                  </a:lnTo>
                  <a:lnTo>
                    <a:pt x="6965" y="240"/>
                  </a:lnTo>
                  <a:close/>
                  <a:moveTo>
                    <a:pt x="8888" y="240"/>
                  </a:moveTo>
                  <a:lnTo>
                    <a:pt x="8895" y="176"/>
                  </a:lnTo>
                  <a:lnTo>
                    <a:pt x="8907" y="160"/>
                  </a:lnTo>
                  <a:lnTo>
                    <a:pt x="8933" y="141"/>
                  </a:lnTo>
                  <a:lnTo>
                    <a:pt x="8957" y="126"/>
                  </a:lnTo>
                  <a:lnTo>
                    <a:pt x="8983" y="115"/>
                  </a:lnTo>
                  <a:lnTo>
                    <a:pt x="9009" y="153"/>
                  </a:lnTo>
                  <a:lnTo>
                    <a:pt x="9016" y="176"/>
                  </a:lnTo>
                  <a:lnTo>
                    <a:pt x="9009" y="187"/>
                  </a:lnTo>
                  <a:lnTo>
                    <a:pt x="8983" y="236"/>
                  </a:lnTo>
                  <a:lnTo>
                    <a:pt x="8981" y="240"/>
                  </a:lnTo>
                  <a:lnTo>
                    <a:pt x="8957" y="266"/>
                  </a:lnTo>
                  <a:lnTo>
                    <a:pt x="8933" y="274"/>
                  </a:lnTo>
                  <a:lnTo>
                    <a:pt x="8907" y="270"/>
                  </a:lnTo>
                  <a:lnTo>
                    <a:pt x="8888" y="240"/>
                  </a:lnTo>
                  <a:close/>
                  <a:moveTo>
                    <a:pt x="7124" y="176"/>
                  </a:moveTo>
                  <a:lnTo>
                    <a:pt x="7131" y="164"/>
                  </a:lnTo>
                  <a:lnTo>
                    <a:pt x="7158" y="164"/>
                  </a:lnTo>
                  <a:lnTo>
                    <a:pt x="7165" y="176"/>
                  </a:lnTo>
                  <a:lnTo>
                    <a:pt x="7158" y="179"/>
                  </a:lnTo>
                  <a:lnTo>
                    <a:pt x="7131" y="183"/>
                  </a:lnTo>
                  <a:lnTo>
                    <a:pt x="7124" y="176"/>
                  </a:lnTo>
                  <a:close/>
                </a:path>
              </a:pathLst>
            </a:custGeom>
            <a:noFill/>
            <a:ln w="15875" cap="rnd">
              <a:solidFill>
                <a:srgbClr val="81818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Level 2 Ausschnitt">
              <a:extLst>
                <a:ext uri="{FF2B5EF4-FFF2-40B4-BE49-F238E27FC236}">
                  <a16:creationId xmlns:a16="http://schemas.microsoft.com/office/drawing/2014/main" id="{3D82F4E0-46BE-11FF-2709-4B0A40B7B2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8226" y="2430463"/>
              <a:ext cx="3460750" cy="3468688"/>
            </a:xfrm>
            <a:custGeom>
              <a:avLst/>
              <a:gdLst>
                <a:gd name="T0" fmla="*/ 71 w 10625"/>
                <a:gd name="T1" fmla="*/ 10456 h 10661"/>
                <a:gd name="T2" fmla="*/ 200 w 10625"/>
                <a:gd name="T3" fmla="*/ 10464 h 10661"/>
                <a:gd name="T4" fmla="*/ 226 w 10625"/>
                <a:gd name="T5" fmla="*/ 10627 h 10661"/>
                <a:gd name="T6" fmla="*/ 45 w 10625"/>
                <a:gd name="T7" fmla="*/ 10642 h 10661"/>
                <a:gd name="T8" fmla="*/ 2146 w 10625"/>
                <a:gd name="T9" fmla="*/ 10475 h 10661"/>
                <a:gd name="T10" fmla="*/ 2261 w 10625"/>
                <a:gd name="T11" fmla="*/ 10475 h 10661"/>
                <a:gd name="T12" fmla="*/ 2310 w 10625"/>
                <a:gd name="T13" fmla="*/ 10638 h 10661"/>
                <a:gd name="T14" fmla="*/ 2130 w 10625"/>
                <a:gd name="T15" fmla="*/ 10619 h 10661"/>
                <a:gd name="T16" fmla="*/ 9335 w 10625"/>
                <a:gd name="T17" fmla="*/ 10479 h 10661"/>
                <a:gd name="T18" fmla="*/ 9487 w 10625"/>
                <a:gd name="T19" fmla="*/ 10437 h 10661"/>
                <a:gd name="T20" fmla="*/ 9641 w 10625"/>
                <a:gd name="T21" fmla="*/ 10521 h 10661"/>
                <a:gd name="T22" fmla="*/ 9534 w 10625"/>
                <a:gd name="T23" fmla="*/ 10608 h 10661"/>
                <a:gd name="T24" fmla="*/ 9377 w 10625"/>
                <a:gd name="T25" fmla="*/ 10608 h 10661"/>
                <a:gd name="T26" fmla="*/ 7842 w 10625"/>
                <a:gd name="T27" fmla="*/ 10521 h 10661"/>
                <a:gd name="T28" fmla="*/ 7970 w 10625"/>
                <a:gd name="T29" fmla="*/ 10543 h 10661"/>
                <a:gd name="T30" fmla="*/ 7585 w 10625"/>
                <a:gd name="T31" fmla="*/ 7835 h 10661"/>
                <a:gd name="T32" fmla="*/ 7454 w 10625"/>
                <a:gd name="T33" fmla="*/ 7895 h 10661"/>
                <a:gd name="T34" fmla="*/ 7483 w 10625"/>
                <a:gd name="T35" fmla="*/ 7698 h 10661"/>
                <a:gd name="T36" fmla="*/ 7592 w 10625"/>
                <a:gd name="T37" fmla="*/ 7766 h 10661"/>
                <a:gd name="T38" fmla="*/ 7661 w 10625"/>
                <a:gd name="T39" fmla="*/ 7626 h 10661"/>
                <a:gd name="T40" fmla="*/ 7816 w 10625"/>
                <a:gd name="T41" fmla="*/ 7740 h 10661"/>
                <a:gd name="T42" fmla="*/ 7683 w 10625"/>
                <a:gd name="T43" fmla="*/ 7967 h 10661"/>
                <a:gd name="T44" fmla="*/ 1205 w 10625"/>
                <a:gd name="T45" fmla="*/ 7835 h 10661"/>
                <a:gd name="T46" fmla="*/ 1101 w 10625"/>
                <a:gd name="T47" fmla="*/ 5675 h 10661"/>
                <a:gd name="T48" fmla="*/ 1177 w 10625"/>
                <a:gd name="T49" fmla="*/ 5762 h 10661"/>
                <a:gd name="T50" fmla="*/ 5681 w 10625"/>
                <a:gd name="T51" fmla="*/ 5789 h 10661"/>
                <a:gd name="T52" fmla="*/ 5757 w 10625"/>
                <a:gd name="T53" fmla="*/ 5630 h 10661"/>
                <a:gd name="T54" fmla="*/ 5938 w 10625"/>
                <a:gd name="T55" fmla="*/ 5717 h 10661"/>
                <a:gd name="T56" fmla="*/ 5833 w 10625"/>
                <a:gd name="T57" fmla="*/ 5857 h 10661"/>
                <a:gd name="T58" fmla="*/ 9270 w 10625"/>
                <a:gd name="T59" fmla="*/ 5804 h 10661"/>
                <a:gd name="T60" fmla="*/ 9335 w 10625"/>
                <a:gd name="T61" fmla="*/ 5637 h 10661"/>
                <a:gd name="T62" fmla="*/ 9539 w 10625"/>
                <a:gd name="T63" fmla="*/ 5755 h 10661"/>
                <a:gd name="T64" fmla="*/ 9385 w 10625"/>
                <a:gd name="T65" fmla="*/ 5868 h 10661"/>
                <a:gd name="T66" fmla="*/ 1281 w 10625"/>
                <a:gd name="T67" fmla="*/ 5706 h 10661"/>
                <a:gd name="T68" fmla="*/ 1269 w 10625"/>
                <a:gd name="T69" fmla="*/ 5736 h 10661"/>
                <a:gd name="T70" fmla="*/ 7371 w 10625"/>
                <a:gd name="T71" fmla="*/ 5736 h 10661"/>
                <a:gd name="T72" fmla="*/ 1074 w 10625"/>
                <a:gd name="T73" fmla="*/ 3792 h 10661"/>
                <a:gd name="T74" fmla="*/ 1203 w 10625"/>
                <a:gd name="T75" fmla="*/ 4005 h 10661"/>
                <a:gd name="T76" fmla="*/ 1034 w 10625"/>
                <a:gd name="T77" fmla="*/ 3974 h 10661"/>
                <a:gd name="T78" fmla="*/ 5705 w 10625"/>
                <a:gd name="T79" fmla="*/ 3800 h 10661"/>
                <a:gd name="T80" fmla="*/ 5886 w 10625"/>
                <a:gd name="T81" fmla="*/ 3796 h 10661"/>
                <a:gd name="T82" fmla="*/ 5886 w 10625"/>
                <a:gd name="T83" fmla="*/ 4027 h 10661"/>
                <a:gd name="T84" fmla="*/ 5705 w 10625"/>
                <a:gd name="T85" fmla="*/ 4020 h 10661"/>
                <a:gd name="T86" fmla="*/ 8381 w 10625"/>
                <a:gd name="T87" fmla="*/ 3811 h 10661"/>
                <a:gd name="T88" fmla="*/ 8408 w 10625"/>
                <a:gd name="T89" fmla="*/ 4008 h 10661"/>
                <a:gd name="T90" fmla="*/ 8510 w 10625"/>
                <a:gd name="T91" fmla="*/ 3815 h 10661"/>
                <a:gd name="T92" fmla="*/ 8612 w 10625"/>
                <a:gd name="T93" fmla="*/ 3933 h 10661"/>
                <a:gd name="T94" fmla="*/ 8484 w 10625"/>
                <a:gd name="T95" fmla="*/ 3974 h 10661"/>
                <a:gd name="T96" fmla="*/ 10342 w 10625"/>
                <a:gd name="T97" fmla="*/ 3974 h 10661"/>
                <a:gd name="T98" fmla="*/ 1364 w 10625"/>
                <a:gd name="T99" fmla="*/ 3906 h 10661"/>
                <a:gd name="T100" fmla="*/ 8322 w 10625"/>
                <a:gd name="T101" fmla="*/ 3906 h 10661"/>
                <a:gd name="T102" fmla="*/ 10516 w 10625"/>
                <a:gd name="T103" fmla="*/ 3906 h 10661"/>
                <a:gd name="T104" fmla="*/ 10621 w 10625"/>
                <a:gd name="T105" fmla="*/ 3910 h 10661"/>
                <a:gd name="T106" fmla="*/ 7559 w 10625"/>
                <a:gd name="T107" fmla="*/ 3512 h 10661"/>
                <a:gd name="T108" fmla="*/ 7816 w 10625"/>
                <a:gd name="T109" fmla="*/ 3425 h 10661"/>
                <a:gd name="T110" fmla="*/ 7816 w 10625"/>
                <a:gd name="T111" fmla="*/ 3554 h 10661"/>
                <a:gd name="T112" fmla="*/ 8020 w 10625"/>
                <a:gd name="T113" fmla="*/ 3501 h 10661"/>
                <a:gd name="T114" fmla="*/ 7816 w 10625"/>
                <a:gd name="T115" fmla="*/ 0 h 10661"/>
                <a:gd name="T116" fmla="*/ 7970 w 10625"/>
                <a:gd name="T117" fmla="*/ 42 h 10661"/>
                <a:gd name="T118" fmla="*/ 8056 w 10625"/>
                <a:gd name="T119" fmla="*/ 182 h 10661"/>
                <a:gd name="T120" fmla="*/ 7892 w 10625"/>
                <a:gd name="T121" fmla="*/ 246 h 10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625" h="10661">
                  <a:moveTo>
                    <a:pt x="29" y="10608"/>
                  </a:moveTo>
                  <a:lnTo>
                    <a:pt x="19" y="10589"/>
                  </a:lnTo>
                  <a:lnTo>
                    <a:pt x="0" y="10543"/>
                  </a:lnTo>
                  <a:lnTo>
                    <a:pt x="19" y="10505"/>
                  </a:lnTo>
                  <a:lnTo>
                    <a:pt x="45" y="10475"/>
                  </a:lnTo>
                  <a:lnTo>
                    <a:pt x="45" y="10471"/>
                  </a:lnTo>
                  <a:lnTo>
                    <a:pt x="71" y="10456"/>
                  </a:lnTo>
                  <a:lnTo>
                    <a:pt x="93" y="10475"/>
                  </a:lnTo>
                  <a:lnTo>
                    <a:pt x="97" y="10475"/>
                  </a:lnTo>
                  <a:lnTo>
                    <a:pt x="124" y="10487"/>
                  </a:lnTo>
                  <a:lnTo>
                    <a:pt x="147" y="10483"/>
                  </a:lnTo>
                  <a:lnTo>
                    <a:pt x="164" y="10475"/>
                  </a:lnTo>
                  <a:lnTo>
                    <a:pt x="174" y="10464"/>
                  </a:lnTo>
                  <a:lnTo>
                    <a:pt x="200" y="10464"/>
                  </a:lnTo>
                  <a:lnTo>
                    <a:pt x="209" y="10475"/>
                  </a:lnTo>
                  <a:lnTo>
                    <a:pt x="226" y="10487"/>
                  </a:lnTo>
                  <a:lnTo>
                    <a:pt x="252" y="10528"/>
                  </a:lnTo>
                  <a:lnTo>
                    <a:pt x="259" y="10543"/>
                  </a:lnTo>
                  <a:lnTo>
                    <a:pt x="252" y="10562"/>
                  </a:lnTo>
                  <a:lnTo>
                    <a:pt x="238" y="10608"/>
                  </a:lnTo>
                  <a:lnTo>
                    <a:pt x="226" y="10627"/>
                  </a:lnTo>
                  <a:lnTo>
                    <a:pt x="200" y="10642"/>
                  </a:lnTo>
                  <a:lnTo>
                    <a:pt x="174" y="10642"/>
                  </a:lnTo>
                  <a:lnTo>
                    <a:pt x="147" y="10627"/>
                  </a:lnTo>
                  <a:lnTo>
                    <a:pt x="124" y="10623"/>
                  </a:lnTo>
                  <a:lnTo>
                    <a:pt x="97" y="10638"/>
                  </a:lnTo>
                  <a:lnTo>
                    <a:pt x="71" y="10649"/>
                  </a:lnTo>
                  <a:lnTo>
                    <a:pt x="45" y="10642"/>
                  </a:lnTo>
                  <a:lnTo>
                    <a:pt x="29" y="10608"/>
                  </a:lnTo>
                  <a:close/>
                  <a:moveTo>
                    <a:pt x="2125" y="10608"/>
                  </a:moveTo>
                  <a:lnTo>
                    <a:pt x="2104" y="10551"/>
                  </a:lnTo>
                  <a:lnTo>
                    <a:pt x="2099" y="10543"/>
                  </a:lnTo>
                  <a:lnTo>
                    <a:pt x="2104" y="10536"/>
                  </a:lnTo>
                  <a:lnTo>
                    <a:pt x="2130" y="10490"/>
                  </a:lnTo>
                  <a:lnTo>
                    <a:pt x="2146" y="10475"/>
                  </a:lnTo>
                  <a:lnTo>
                    <a:pt x="2156" y="10456"/>
                  </a:lnTo>
                  <a:lnTo>
                    <a:pt x="2180" y="10460"/>
                  </a:lnTo>
                  <a:lnTo>
                    <a:pt x="2196" y="10475"/>
                  </a:lnTo>
                  <a:lnTo>
                    <a:pt x="2206" y="10479"/>
                  </a:lnTo>
                  <a:lnTo>
                    <a:pt x="2232" y="10483"/>
                  </a:lnTo>
                  <a:lnTo>
                    <a:pt x="2258" y="10475"/>
                  </a:lnTo>
                  <a:lnTo>
                    <a:pt x="2261" y="10475"/>
                  </a:lnTo>
                  <a:lnTo>
                    <a:pt x="2284" y="10460"/>
                  </a:lnTo>
                  <a:lnTo>
                    <a:pt x="2310" y="10475"/>
                  </a:lnTo>
                  <a:lnTo>
                    <a:pt x="2334" y="10502"/>
                  </a:lnTo>
                  <a:lnTo>
                    <a:pt x="2358" y="10543"/>
                  </a:lnTo>
                  <a:lnTo>
                    <a:pt x="2334" y="10600"/>
                  </a:lnTo>
                  <a:lnTo>
                    <a:pt x="2332" y="10608"/>
                  </a:lnTo>
                  <a:lnTo>
                    <a:pt x="2310" y="10638"/>
                  </a:lnTo>
                  <a:lnTo>
                    <a:pt x="2284" y="10646"/>
                  </a:lnTo>
                  <a:lnTo>
                    <a:pt x="2258" y="10634"/>
                  </a:lnTo>
                  <a:lnTo>
                    <a:pt x="2232" y="10627"/>
                  </a:lnTo>
                  <a:lnTo>
                    <a:pt x="2206" y="10634"/>
                  </a:lnTo>
                  <a:lnTo>
                    <a:pt x="2180" y="10653"/>
                  </a:lnTo>
                  <a:lnTo>
                    <a:pt x="2156" y="10649"/>
                  </a:lnTo>
                  <a:lnTo>
                    <a:pt x="2130" y="10619"/>
                  </a:lnTo>
                  <a:lnTo>
                    <a:pt x="2125" y="10608"/>
                  </a:lnTo>
                  <a:close/>
                  <a:moveTo>
                    <a:pt x="9304" y="10608"/>
                  </a:moveTo>
                  <a:lnTo>
                    <a:pt x="9282" y="10547"/>
                  </a:lnTo>
                  <a:lnTo>
                    <a:pt x="9280" y="10543"/>
                  </a:lnTo>
                  <a:lnTo>
                    <a:pt x="9282" y="10536"/>
                  </a:lnTo>
                  <a:lnTo>
                    <a:pt x="9308" y="10487"/>
                  </a:lnTo>
                  <a:lnTo>
                    <a:pt x="9335" y="10479"/>
                  </a:lnTo>
                  <a:lnTo>
                    <a:pt x="9358" y="10479"/>
                  </a:lnTo>
                  <a:lnTo>
                    <a:pt x="9385" y="10505"/>
                  </a:lnTo>
                  <a:lnTo>
                    <a:pt x="9411" y="10494"/>
                  </a:lnTo>
                  <a:lnTo>
                    <a:pt x="9423" y="10475"/>
                  </a:lnTo>
                  <a:lnTo>
                    <a:pt x="9437" y="10449"/>
                  </a:lnTo>
                  <a:lnTo>
                    <a:pt x="9463" y="10437"/>
                  </a:lnTo>
                  <a:lnTo>
                    <a:pt x="9487" y="10437"/>
                  </a:lnTo>
                  <a:lnTo>
                    <a:pt x="9513" y="10460"/>
                  </a:lnTo>
                  <a:lnTo>
                    <a:pt x="9520" y="10475"/>
                  </a:lnTo>
                  <a:lnTo>
                    <a:pt x="9539" y="10528"/>
                  </a:lnTo>
                  <a:lnTo>
                    <a:pt x="9565" y="10517"/>
                  </a:lnTo>
                  <a:lnTo>
                    <a:pt x="9591" y="10502"/>
                  </a:lnTo>
                  <a:lnTo>
                    <a:pt x="9617" y="10498"/>
                  </a:lnTo>
                  <a:lnTo>
                    <a:pt x="9641" y="10521"/>
                  </a:lnTo>
                  <a:lnTo>
                    <a:pt x="9651" y="10543"/>
                  </a:lnTo>
                  <a:lnTo>
                    <a:pt x="9641" y="10574"/>
                  </a:lnTo>
                  <a:lnTo>
                    <a:pt x="9617" y="10608"/>
                  </a:lnTo>
                  <a:lnTo>
                    <a:pt x="9591" y="10600"/>
                  </a:lnTo>
                  <a:lnTo>
                    <a:pt x="9565" y="10581"/>
                  </a:lnTo>
                  <a:lnTo>
                    <a:pt x="9539" y="10574"/>
                  </a:lnTo>
                  <a:lnTo>
                    <a:pt x="9534" y="10608"/>
                  </a:lnTo>
                  <a:lnTo>
                    <a:pt x="9513" y="10646"/>
                  </a:lnTo>
                  <a:lnTo>
                    <a:pt x="9487" y="10661"/>
                  </a:lnTo>
                  <a:lnTo>
                    <a:pt x="9463" y="10657"/>
                  </a:lnTo>
                  <a:lnTo>
                    <a:pt x="9437" y="10653"/>
                  </a:lnTo>
                  <a:lnTo>
                    <a:pt x="9411" y="10608"/>
                  </a:lnTo>
                  <a:lnTo>
                    <a:pt x="9385" y="10596"/>
                  </a:lnTo>
                  <a:lnTo>
                    <a:pt x="9377" y="10608"/>
                  </a:lnTo>
                  <a:lnTo>
                    <a:pt x="9358" y="10627"/>
                  </a:lnTo>
                  <a:lnTo>
                    <a:pt x="9335" y="10627"/>
                  </a:lnTo>
                  <a:lnTo>
                    <a:pt x="9308" y="10615"/>
                  </a:lnTo>
                  <a:lnTo>
                    <a:pt x="9304" y="10608"/>
                  </a:lnTo>
                  <a:close/>
                  <a:moveTo>
                    <a:pt x="7804" y="10543"/>
                  </a:moveTo>
                  <a:lnTo>
                    <a:pt x="7816" y="10521"/>
                  </a:lnTo>
                  <a:lnTo>
                    <a:pt x="7842" y="10521"/>
                  </a:lnTo>
                  <a:lnTo>
                    <a:pt x="7854" y="10543"/>
                  </a:lnTo>
                  <a:lnTo>
                    <a:pt x="7842" y="10577"/>
                  </a:lnTo>
                  <a:lnTo>
                    <a:pt x="7816" y="10593"/>
                  </a:lnTo>
                  <a:lnTo>
                    <a:pt x="7804" y="10543"/>
                  </a:lnTo>
                  <a:close/>
                  <a:moveTo>
                    <a:pt x="7968" y="10543"/>
                  </a:moveTo>
                  <a:lnTo>
                    <a:pt x="7970" y="10540"/>
                  </a:lnTo>
                  <a:lnTo>
                    <a:pt x="7970" y="10543"/>
                  </a:lnTo>
                  <a:lnTo>
                    <a:pt x="7968" y="10543"/>
                  </a:lnTo>
                  <a:close/>
                  <a:moveTo>
                    <a:pt x="7683" y="7967"/>
                  </a:moveTo>
                  <a:lnTo>
                    <a:pt x="7661" y="7967"/>
                  </a:lnTo>
                  <a:lnTo>
                    <a:pt x="7635" y="7941"/>
                  </a:lnTo>
                  <a:lnTo>
                    <a:pt x="7618" y="7903"/>
                  </a:lnTo>
                  <a:lnTo>
                    <a:pt x="7609" y="7891"/>
                  </a:lnTo>
                  <a:lnTo>
                    <a:pt x="7585" y="7835"/>
                  </a:lnTo>
                  <a:lnTo>
                    <a:pt x="7566" y="7903"/>
                  </a:lnTo>
                  <a:lnTo>
                    <a:pt x="7559" y="7933"/>
                  </a:lnTo>
                  <a:lnTo>
                    <a:pt x="7533" y="7952"/>
                  </a:lnTo>
                  <a:lnTo>
                    <a:pt x="7507" y="7956"/>
                  </a:lnTo>
                  <a:lnTo>
                    <a:pt x="7481" y="7929"/>
                  </a:lnTo>
                  <a:lnTo>
                    <a:pt x="7464" y="7903"/>
                  </a:lnTo>
                  <a:lnTo>
                    <a:pt x="7454" y="7895"/>
                  </a:lnTo>
                  <a:lnTo>
                    <a:pt x="7431" y="7854"/>
                  </a:lnTo>
                  <a:lnTo>
                    <a:pt x="7423" y="7835"/>
                  </a:lnTo>
                  <a:lnTo>
                    <a:pt x="7431" y="7789"/>
                  </a:lnTo>
                  <a:lnTo>
                    <a:pt x="7433" y="7766"/>
                  </a:lnTo>
                  <a:lnTo>
                    <a:pt x="7454" y="7717"/>
                  </a:lnTo>
                  <a:lnTo>
                    <a:pt x="7481" y="7698"/>
                  </a:lnTo>
                  <a:lnTo>
                    <a:pt x="7483" y="7698"/>
                  </a:lnTo>
                  <a:lnTo>
                    <a:pt x="7507" y="7675"/>
                  </a:lnTo>
                  <a:lnTo>
                    <a:pt x="7533" y="7679"/>
                  </a:lnTo>
                  <a:lnTo>
                    <a:pt x="7557" y="7698"/>
                  </a:lnTo>
                  <a:lnTo>
                    <a:pt x="7559" y="7698"/>
                  </a:lnTo>
                  <a:lnTo>
                    <a:pt x="7576" y="7766"/>
                  </a:lnTo>
                  <a:lnTo>
                    <a:pt x="7585" y="7831"/>
                  </a:lnTo>
                  <a:lnTo>
                    <a:pt x="7592" y="7766"/>
                  </a:lnTo>
                  <a:lnTo>
                    <a:pt x="7609" y="7729"/>
                  </a:lnTo>
                  <a:lnTo>
                    <a:pt x="7635" y="7706"/>
                  </a:lnTo>
                  <a:lnTo>
                    <a:pt x="7661" y="7698"/>
                  </a:lnTo>
                  <a:lnTo>
                    <a:pt x="7675" y="7698"/>
                  </a:lnTo>
                  <a:lnTo>
                    <a:pt x="7661" y="7657"/>
                  </a:lnTo>
                  <a:lnTo>
                    <a:pt x="7656" y="7630"/>
                  </a:lnTo>
                  <a:lnTo>
                    <a:pt x="7661" y="7626"/>
                  </a:lnTo>
                  <a:lnTo>
                    <a:pt x="7687" y="7622"/>
                  </a:lnTo>
                  <a:lnTo>
                    <a:pt x="7702" y="7630"/>
                  </a:lnTo>
                  <a:lnTo>
                    <a:pt x="7704" y="7698"/>
                  </a:lnTo>
                  <a:lnTo>
                    <a:pt x="7713" y="7698"/>
                  </a:lnTo>
                  <a:lnTo>
                    <a:pt x="7737" y="7702"/>
                  </a:lnTo>
                  <a:lnTo>
                    <a:pt x="7790" y="7717"/>
                  </a:lnTo>
                  <a:lnTo>
                    <a:pt x="7816" y="7740"/>
                  </a:lnTo>
                  <a:lnTo>
                    <a:pt x="7828" y="7766"/>
                  </a:lnTo>
                  <a:lnTo>
                    <a:pt x="7837" y="7835"/>
                  </a:lnTo>
                  <a:lnTo>
                    <a:pt x="7820" y="7903"/>
                  </a:lnTo>
                  <a:cubicBezTo>
                    <a:pt x="7810" y="7934"/>
                    <a:pt x="7736" y="7964"/>
                    <a:pt x="7713" y="7967"/>
                  </a:cubicBezTo>
                  <a:lnTo>
                    <a:pt x="7690" y="7967"/>
                  </a:lnTo>
                  <a:lnTo>
                    <a:pt x="7687" y="7975"/>
                  </a:lnTo>
                  <a:lnTo>
                    <a:pt x="7683" y="7967"/>
                  </a:lnTo>
                  <a:close/>
                  <a:moveTo>
                    <a:pt x="1205" y="7835"/>
                  </a:moveTo>
                  <a:lnTo>
                    <a:pt x="1229" y="7801"/>
                  </a:lnTo>
                  <a:lnTo>
                    <a:pt x="1255" y="7819"/>
                  </a:lnTo>
                  <a:lnTo>
                    <a:pt x="1260" y="7835"/>
                  </a:lnTo>
                  <a:lnTo>
                    <a:pt x="1255" y="7846"/>
                  </a:lnTo>
                  <a:lnTo>
                    <a:pt x="1229" y="7869"/>
                  </a:lnTo>
                  <a:lnTo>
                    <a:pt x="1205" y="7835"/>
                  </a:lnTo>
                  <a:close/>
                  <a:moveTo>
                    <a:pt x="1048" y="5804"/>
                  </a:moveTo>
                  <a:lnTo>
                    <a:pt x="1029" y="5736"/>
                  </a:lnTo>
                  <a:lnTo>
                    <a:pt x="1048" y="5671"/>
                  </a:lnTo>
                  <a:lnTo>
                    <a:pt x="1060" y="5668"/>
                  </a:lnTo>
                  <a:lnTo>
                    <a:pt x="1074" y="5660"/>
                  </a:lnTo>
                  <a:lnTo>
                    <a:pt x="1084" y="5668"/>
                  </a:lnTo>
                  <a:lnTo>
                    <a:pt x="1101" y="5675"/>
                  </a:lnTo>
                  <a:lnTo>
                    <a:pt x="1127" y="5671"/>
                  </a:lnTo>
                  <a:lnTo>
                    <a:pt x="1136" y="5668"/>
                  </a:lnTo>
                  <a:lnTo>
                    <a:pt x="1150" y="5660"/>
                  </a:lnTo>
                  <a:lnTo>
                    <a:pt x="1160" y="5668"/>
                  </a:lnTo>
                  <a:lnTo>
                    <a:pt x="1177" y="5690"/>
                  </a:lnTo>
                  <a:lnTo>
                    <a:pt x="1189" y="5736"/>
                  </a:lnTo>
                  <a:lnTo>
                    <a:pt x="1177" y="5762"/>
                  </a:lnTo>
                  <a:lnTo>
                    <a:pt x="1150" y="5804"/>
                  </a:lnTo>
                  <a:lnTo>
                    <a:pt x="1127" y="5815"/>
                  </a:lnTo>
                  <a:lnTo>
                    <a:pt x="1074" y="5831"/>
                  </a:lnTo>
                  <a:lnTo>
                    <a:pt x="1048" y="5808"/>
                  </a:lnTo>
                  <a:lnTo>
                    <a:pt x="1048" y="5804"/>
                  </a:lnTo>
                  <a:close/>
                  <a:moveTo>
                    <a:pt x="5686" y="5804"/>
                  </a:moveTo>
                  <a:lnTo>
                    <a:pt x="5681" y="5789"/>
                  </a:lnTo>
                  <a:lnTo>
                    <a:pt x="5655" y="5740"/>
                  </a:lnTo>
                  <a:lnTo>
                    <a:pt x="5653" y="5736"/>
                  </a:lnTo>
                  <a:lnTo>
                    <a:pt x="5681" y="5690"/>
                  </a:lnTo>
                  <a:lnTo>
                    <a:pt x="5700" y="5668"/>
                  </a:lnTo>
                  <a:lnTo>
                    <a:pt x="5705" y="5660"/>
                  </a:lnTo>
                  <a:lnTo>
                    <a:pt x="5731" y="5634"/>
                  </a:lnTo>
                  <a:lnTo>
                    <a:pt x="5757" y="5630"/>
                  </a:lnTo>
                  <a:lnTo>
                    <a:pt x="5783" y="5622"/>
                  </a:lnTo>
                  <a:lnTo>
                    <a:pt x="5833" y="5622"/>
                  </a:lnTo>
                  <a:lnTo>
                    <a:pt x="5859" y="5618"/>
                  </a:lnTo>
                  <a:lnTo>
                    <a:pt x="5886" y="5626"/>
                  </a:lnTo>
                  <a:lnTo>
                    <a:pt x="5912" y="5664"/>
                  </a:lnTo>
                  <a:lnTo>
                    <a:pt x="5914" y="5668"/>
                  </a:lnTo>
                  <a:lnTo>
                    <a:pt x="5938" y="5717"/>
                  </a:lnTo>
                  <a:lnTo>
                    <a:pt x="5950" y="5736"/>
                  </a:lnTo>
                  <a:lnTo>
                    <a:pt x="5938" y="5759"/>
                  </a:lnTo>
                  <a:lnTo>
                    <a:pt x="5921" y="5804"/>
                  </a:lnTo>
                  <a:lnTo>
                    <a:pt x="5912" y="5815"/>
                  </a:lnTo>
                  <a:lnTo>
                    <a:pt x="5886" y="5853"/>
                  </a:lnTo>
                  <a:lnTo>
                    <a:pt x="5859" y="5861"/>
                  </a:lnTo>
                  <a:lnTo>
                    <a:pt x="5833" y="5857"/>
                  </a:lnTo>
                  <a:lnTo>
                    <a:pt x="5809" y="5849"/>
                  </a:lnTo>
                  <a:lnTo>
                    <a:pt x="5783" y="5865"/>
                  </a:lnTo>
                  <a:lnTo>
                    <a:pt x="5757" y="5857"/>
                  </a:lnTo>
                  <a:lnTo>
                    <a:pt x="5731" y="5853"/>
                  </a:lnTo>
                  <a:lnTo>
                    <a:pt x="5705" y="5831"/>
                  </a:lnTo>
                  <a:lnTo>
                    <a:pt x="5686" y="5804"/>
                  </a:lnTo>
                  <a:close/>
                  <a:moveTo>
                    <a:pt x="9270" y="5804"/>
                  </a:moveTo>
                  <a:lnTo>
                    <a:pt x="9256" y="5777"/>
                  </a:lnTo>
                  <a:lnTo>
                    <a:pt x="9242" y="5736"/>
                  </a:lnTo>
                  <a:lnTo>
                    <a:pt x="9256" y="5706"/>
                  </a:lnTo>
                  <a:lnTo>
                    <a:pt x="9282" y="5675"/>
                  </a:lnTo>
                  <a:lnTo>
                    <a:pt x="9304" y="5668"/>
                  </a:lnTo>
                  <a:lnTo>
                    <a:pt x="9308" y="5664"/>
                  </a:lnTo>
                  <a:lnTo>
                    <a:pt x="9335" y="5637"/>
                  </a:lnTo>
                  <a:lnTo>
                    <a:pt x="9358" y="5615"/>
                  </a:lnTo>
                  <a:lnTo>
                    <a:pt x="9385" y="5611"/>
                  </a:lnTo>
                  <a:lnTo>
                    <a:pt x="9411" y="5622"/>
                  </a:lnTo>
                  <a:cubicBezTo>
                    <a:pt x="9480" y="5678"/>
                    <a:pt x="9434" y="5665"/>
                    <a:pt x="9513" y="5687"/>
                  </a:cubicBezTo>
                  <a:lnTo>
                    <a:pt x="9539" y="5721"/>
                  </a:lnTo>
                  <a:lnTo>
                    <a:pt x="9549" y="5736"/>
                  </a:lnTo>
                  <a:lnTo>
                    <a:pt x="9539" y="5755"/>
                  </a:lnTo>
                  <a:lnTo>
                    <a:pt x="9513" y="5793"/>
                  </a:lnTo>
                  <a:lnTo>
                    <a:pt x="9487" y="5800"/>
                  </a:lnTo>
                  <a:lnTo>
                    <a:pt x="9484" y="5804"/>
                  </a:lnTo>
                  <a:lnTo>
                    <a:pt x="9463" y="5819"/>
                  </a:lnTo>
                  <a:lnTo>
                    <a:pt x="9437" y="5834"/>
                  </a:lnTo>
                  <a:lnTo>
                    <a:pt x="9411" y="5857"/>
                  </a:lnTo>
                  <a:lnTo>
                    <a:pt x="9385" y="5868"/>
                  </a:lnTo>
                  <a:lnTo>
                    <a:pt x="9358" y="5865"/>
                  </a:lnTo>
                  <a:lnTo>
                    <a:pt x="9335" y="5838"/>
                  </a:lnTo>
                  <a:lnTo>
                    <a:pt x="9308" y="5823"/>
                  </a:lnTo>
                  <a:lnTo>
                    <a:pt x="9282" y="5815"/>
                  </a:lnTo>
                  <a:lnTo>
                    <a:pt x="9270" y="5804"/>
                  </a:lnTo>
                  <a:close/>
                  <a:moveTo>
                    <a:pt x="1269" y="5736"/>
                  </a:moveTo>
                  <a:lnTo>
                    <a:pt x="1281" y="5706"/>
                  </a:lnTo>
                  <a:lnTo>
                    <a:pt x="1305" y="5675"/>
                  </a:lnTo>
                  <a:lnTo>
                    <a:pt x="1331" y="5690"/>
                  </a:lnTo>
                  <a:lnTo>
                    <a:pt x="1353" y="5736"/>
                  </a:lnTo>
                  <a:lnTo>
                    <a:pt x="1331" y="5781"/>
                  </a:lnTo>
                  <a:lnTo>
                    <a:pt x="1305" y="5793"/>
                  </a:lnTo>
                  <a:lnTo>
                    <a:pt x="1281" y="5766"/>
                  </a:lnTo>
                  <a:lnTo>
                    <a:pt x="1269" y="5736"/>
                  </a:lnTo>
                  <a:close/>
                  <a:moveTo>
                    <a:pt x="7371" y="5736"/>
                  </a:moveTo>
                  <a:lnTo>
                    <a:pt x="7378" y="5717"/>
                  </a:lnTo>
                  <a:lnTo>
                    <a:pt x="7404" y="5728"/>
                  </a:lnTo>
                  <a:lnTo>
                    <a:pt x="7407" y="5736"/>
                  </a:lnTo>
                  <a:lnTo>
                    <a:pt x="7404" y="5740"/>
                  </a:lnTo>
                  <a:lnTo>
                    <a:pt x="7378" y="5747"/>
                  </a:lnTo>
                  <a:lnTo>
                    <a:pt x="7371" y="5736"/>
                  </a:lnTo>
                  <a:close/>
                  <a:moveTo>
                    <a:pt x="1034" y="3974"/>
                  </a:moveTo>
                  <a:lnTo>
                    <a:pt x="1022" y="3936"/>
                  </a:lnTo>
                  <a:lnTo>
                    <a:pt x="1010" y="3906"/>
                  </a:lnTo>
                  <a:lnTo>
                    <a:pt x="1022" y="3883"/>
                  </a:lnTo>
                  <a:lnTo>
                    <a:pt x="1039" y="3838"/>
                  </a:lnTo>
                  <a:lnTo>
                    <a:pt x="1048" y="3811"/>
                  </a:lnTo>
                  <a:lnTo>
                    <a:pt x="1074" y="3792"/>
                  </a:lnTo>
                  <a:lnTo>
                    <a:pt x="1101" y="3808"/>
                  </a:lnTo>
                  <a:cubicBezTo>
                    <a:pt x="1159" y="3850"/>
                    <a:pt x="1223" y="3736"/>
                    <a:pt x="1255" y="3887"/>
                  </a:cubicBezTo>
                  <a:lnTo>
                    <a:pt x="1262" y="3906"/>
                  </a:lnTo>
                  <a:lnTo>
                    <a:pt x="1255" y="3925"/>
                  </a:lnTo>
                  <a:lnTo>
                    <a:pt x="1234" y="3974"/>
                  </a:lnTo>
                  <a:lnTo>
                    <a:pt x="1229" y="3986"/>
                  </a:lnTo>
                  <a:lnTo>
                    <a:pt x="1203" y="4005"/>
                  </a:lnTo>
                  <a:lnTo>
                    <a:pt x="1177" y="4008"/>
                  </a:lnTo>
                  <a:lnTo>
                    <a:pt x="1150" y="4001"/>
                  </a:lnTo>
                  <a:lnTo>
                    <a:pt x="1127" y="3997"/>
                  </a:lnTo>
                  <a:lnTo>
                    <a:pt x="1101" y="4012"/>
                  </a:lnTo>
                  <a:lnTo>
                    <a:pt x="1074" y="4023"/>
                  </a:lnTo>
                  <a:lnTo>
                    <a:pt x="1048" y="4012"/>
                  </a:lnTo>
                  <a:lnTo>
                    <a:pt x="1034" y="3974"/>
                  </a:lnTo>
                  <a:close/>
                  <a:moveTo>
                    <a:pt x="5669" y="3974"/>
                  </a:moveTo>
                  <a:lnTo>
                    <a:pt x="5655" y="3951"/>
                  </a:lnTo>
                  <a:lnTo>
                    <a:pt x="5629" y="3906"/>
                  </a:lnTo>
                  <a:lnTo>
                    <a:pt x="5655" y="3864"/>
                  </a:lnTo>
                  <a:lnTo>
                    <a:pt x="5676" y="3838"/>
                  </a:lnTo>
                  <a:lnTo>
                    <a:pt x="5681" y="3834"/>
                  </a:lnTo>
                  <a:lnTo>
                    <a:pt x="5705" y="3800"/>
                  </a:lnTo>
                  <a:lnTo>
                    <a:pt x="5731" y="3789"/>
                  </a:lnTo>
                  <a:lnTo>
                    <a:pt x="5757" y="3789"/>
                  </a:lnTo>
                  <a:lnTo>
                    <a:pt x="5783" y="3785"/>
                  </a:lnTo>
                  <a:lnTo>
                    <a:pt x="5809" y="3792"/>
                  </a:lnTo>
                  <a:lnTo>
                    <a:pt x="5833" y="3792"/>
                  </a:lnTo>
                  <a:lnTo>
                    <a:pt x="5859" y="3785"/>
                  </a:lnTo>
                  <a:lnTo>
                    <a:pt x="5886" y="3796"/>
                  </a:lnTo>
                  <a:lnTo>
                    <a:pt x="5912" y="3830"/>
                  </a:lnTo>
                  <a:lnTo>
                    <a:pt x="5919" y="3838"/>
                  </a:lnTo>
                  <a:lnTo>
                    <a:pt x="5962" y="3906"/>
                  </a:lnTo>
                  <a:lnTo>
                    <a:pt x="5938" y="3959"/>
                  </a:lnTo>
                  <a:lnTo>
                    <a:pt x="5931" y="3974"/>
                  </a:lnTo>
                  <a:lnTo>
                    <a:pt x="5912" y="3997"/>
                  </a:lnTo>
                  <a:lnTo>
                    <a:pt x="5886" y="4027"/>
                  </a:lnTo>
                  <a:lnTo>
                    <a:pt x="5859" y="4031"/>
                  </a:lnTo>
                  <a:lnTo>
                    <a:pt x="5833" y="4023"/>
                  </a:lnTo>
                  <a:lnTo>
                    <a:pt x="5809" y="4031"/>
                  </a:lnTo>
                  <a:lnTo>
                    <a:pt x="5783" y="4042"/>
                  </a:lnTo>
                  <a:lnTo>
                    <a:pt x="5757" y="4031"/>
                  </a:lnTo>
                  <a:lnTo>
                    <a:pt x="5731" y="4031"/>
                  </a:lnTo>
                  <a:lnTo>
                    <a:pt x="5705" y="4020"/>
                  </a:lnTo>
                  <a:lnTo>
                    <a:pt x="5669" y="3974"/>
                  </a:lnTo>
                  <a:close/>
                  <a:moveTo>
                    <a:pt x="8372" y="3974"/>
                  </a:moveTo>
                  <a:lnTo>
                    <a:pt x="8355" y="3925"/>
                  </a:lnTo>
                  <a:lnTo>
                    <a:pt x="8341" y="3906"/>
                  </a:lnTo>
                  <a:lnTo>
                    <a:pt x="8355" y="3895"/>
                  </a:lnTo>
                  <a:lnTo>
                    <a:pt x="8372" y="3838"/>
                  </a:lnTo>
                  <a:lnTo>
                    <a:pt x="8381" y="3811"/>
                  </a:lnTo>
                  <a:lnTo>
                    <a:pt x="8408" y="3796"/>
                  </a:lnTo>
                  <a:lnTo>
                    <a:pt x="8434" y="3804"/>
                  </a:lnTo>
                  <a:lnTo>
                    <a:pt x="8446" y="3838"/>
                  </a:lnTo>
                  <a:lnTo>
                    <a:pt x="8446" y="3906"/>
                  </a:lnTo>
                  <a:lnTo>
                    <a:pt x="8434" y="3970"/>
                  </a:lnTo>
                  <a:lnTo>
                    <a:pt x="8431" y="3974"/>
                  </a:lnTo>
                  <a:lnTo>
                    <a:pt x="8408" y="4008"/>
                  </a:lnTo>
                  <a:lnTo>
                    <a:pt x="8381" y="3993"/>
                  </a:lnTo>
                  <a:lnTo>
                    <a:pt x="8372" y="3974"/>
                  </a:lnTo>
                  <a:close/>
                  <a:moveTo>
                    <a:pt x="8484" y="3974"/>
                  </a:moveTo>
                  <a:lnTo>
                    <a:pt x="8469" y="3906"/>
                  </a:lnTo>
                  <a:lnTo>
                    <a:pt x="8484" y="3845"/>
                  </a:lnTo>
                  <a:lnTo>
                    <a:pt x="8491" y="3838"/>
                  </a:lnTo>
                  <a:lnTo>
                    <a:pt x="8510" y="3815"/>
                  </a:lnTo>
                  <a:lnTo>
                    <a:pt x="8536" y="3823"/>
                  </a:lnTo>
                  <a:lnTo>
                    <a:pt x="8562" y="3826"/>
                  </a:lnTo>
                  <a:lnTo>
                    <a:pt x="8583" y="3838"/>
                  </a:lnTo>
                  <a:lnTo>
                    <a:pt x="8588" y="3842"/>
                  </a:lnTo>
                  <a:lnTo>
                    <a:pt x="8612" y="3891"/>
                  </a:lnTo>
                  <a:lnTo>
                    <a:pt x="8617" y="3906"/>
                  </a:lnTo>
                  <a:lnTo>
                    <a:pt x="8612" y="3933"/>
                  </a:lnTo>
                  <a:lnTo>
                    <a:pt x="8600" y="3974"/>
                  </a:lnTo>
                  <a:lnTo>
                    <a:pt x="8588" y="3993"/>
                  </a:lnTo>
                  <a:lnTo>
                    <a:pt x="8562" y="4008"/>
                  </a:lnTo>
                  <a:lnTo>
                    <a:pt x="8536" y="4008"/>
                  </a:lnTo>
                  <a:lnTo>
                    <a:pt x="8510" y="4005"/>
                  </a:lnTo>
                  <a:lnTo>
                    <a:pt x="8484" y="3982"/>
                  </a:lnTo>
                  <a:lnTo>
                    <a:pt x="8484" y="3974"/>
                  </a:lnTo>
                  <a:close/>
                  <a:moveTo>
                    <a:pt x="10331" y="3974"/>
                  </a:moveTo>
                  <a:lnTo>
                    <a:pt x="10312" y="3925"/>
                  </a:lnTo>
                  <a:lnTo>
                    <a:pt x="10307" y="3906"/>
                  </a:lnTo>
                  <a:lnTo>
                    <a:pt x="10312" y="3902"/>
                  </a:lnTo>
                  <a:lnTo>
                    <a:pt x="10338" y="3898"/>
                  </a:lnTo>
                  <a:lnTo>
                    <a:pt x="10345" y="3906"/>
                  </a:lnTo>
                  <a:lnTo>
                    <a:pt x="10342" y="3974"/>
                  </a:lnTo>
                  <a:lnTo>
                    <a:pt x="10338" y="3982"/>
                  </a:lnTo>
                  <a:lnTo>
                    <a:pt x="10331" y="3974"/>
                  </a:lnTo>
                  <a:close/>
                  <a:moveTo>
                    <a:pt x="1298" y="3906"/>
                  </a:moveTo>
                  <a:lnTo>
                    <a:pt x="1305" y="3876"/>
                  </a:lnTo>
                  <a:lnTo>
                    <a:pt x="1331" y="3861"/>
                  </a:lnTo>
                  <a:lnTo>
                    <a:pt x="1357" y="3891"/>
                  </a:lnTo>
                  <a:lnTo>
                    <a:pt x="1364" y="3906"/>
                  </a:lnTo>
                  <a:lnTo>
                    <a:pt x="1357" y="3925"/>
                  </a:lnTo>
                  <a:lnTo>
                    <a:pt x="1331" y="3963"/>
                  </a:lnTo>
                  <a:lnTo>
                    <a:pt x="1305" y="3944"/>
                  </a:lnTo>
                  <a:lnTo>
                    <a:pt x="1298" y="3906"/>
                  </a:lnTo>
                  <a:close/>
                  <a:moveTo>
                    <a:pt x="8289" y="3906"/>
                  </a:moveTo>
                  <a:lnTo>
                    <a:pt x="8305" y="3876"/>
                  </a:lnTo>
                  <a:lnTo>
                    <a:pt x="8322" y="3906"/>
                  </a:lnTo>
                  <a:lnTo>
                    <a:pt x="8305" y="3940"/>
                  </a:lnTo>
                  <a:lnTo>
                    <a:pt x="8289" y="3906"/>
                  </a:lnTo>
                  <a:close/>
                  <a:moveTo>
                    <a:pt x="10423" y="3906"/>
                  </a:moveTo>
                  <a:lnTo>
                    <a:pt x="10440" y="3876"/>
                  </a:lnTo>
                  <a:lnTo>
                    <a:pt x="10466" y="3845"/>
                  </a:lnTo>
                  <a:lnTo>
                    <a:pt x="10492" y="3853"/>
                  </a:lnTo>
                  <a:lnTo>
                    <a:pt x="10516" y="3906"/>
                  </a:lnTo>
                  <a:lnTo>
                    <a:pt x="10492" y="3955"/>
                  </a:lnTo>
                  <a:lnTo>
                    <a:pt x="10466" y="3955"/>
                  </a:lnTo>
                  <a:lnTo>
                    <a:pt x="10440" y="3929"/>
                  </a:lnTo>
                  <a:lnTo>
                    <a:pt x="10423" y="3906"/>
                  </a:lnTo>
                  <a:close/>
                  <a:moveTo>
                    <a:pt x="10618" y="3906"/>
                  </a:moveTo>
                  <a:lnTo>
                    <a:pt x="10625" y="3906"/>
                  </a:lnTo>
                  <a:lnTo>
                    <a:pt x="10621" y="3910"/>
                  </a:lnTo>
                  <a:lnTo>
                    <a:pt x="10618" y="3906"/>
                  </a:lnTo>
                  <a:close/>
                  <a:moveTo>
                    <a:pt x="7535" y="3501"/>
                  </a:moveTo>
                  <a:lnTo>
                    <a:pt x="7559" y="3482"/>
                  </a:lnTo>
                  <a:lnTo>
                    <a:pt x="7585" y="3478"/>
                  </a:lnTo>
                  <a:lnTo>
                    <a:pt x="7597" y="3501"/>
                  </a:lnTo>
                  <a:lnTo>
                    <a:pt x="7585" y="3512"/>
                  </a:lnTo>
                  <a:lnTo>
                    <a:pt x="7559" y="3512"/>
                  </a:lnTo>
                  <a:lnTo>
                    <a:pt x="7535" y="3501"/>
                  </a:lnTo>
                  <a:close/>
                  <a:moveTo>
                    <a:pt x="7735" y="3501"/>
                  </a:moveTo>
                  <a:lnTo>
                    <a:pt x="7737" y="3485"/>
                  </a:lnTo>
                  <a:lnTo>
                    <a:pt x="7763" y="3455"/>
                  </a:lnTo>
                  <a:lnTo>
                    <a:pt x="7790" y="3440"/>
                  </a:lnTo>
                  <a:lnTo>
                    <a:pt x="7804" y="3432"/>
                  </a:lnTo>
                  <a:lnTo>
                    <a:pt x="7816" y="3425"/>
                  </a:lnTo>
                  <a:lnTo>
                    <a:pt x="7842" y="3429"/>
                  </a:lnTo>
                  <a:lnTo>
                    <a:pt x="7847" y="3432"/>
                  </a:lnTo>
                  <a:lnTo>
                    <a:pt x="7868" y="3455"/>
                  </a:lnTo>
                  <a:lnTo>
                    <a:pt x="7885" y="3501"/>
                  </a:lnTo>
                  <a:lnTo>
                    <a:pt x="7868" y="3527"/>
                  </a:lnTo>
                  <a:lnTo>
                    <a:pt x="7842" y="3550"/>
                  </a:lnTo>
                  <a:lnTo>
                    <a:pt x="7816" y="3554"/>
                  </a:lnTo>
                  <a:lnTo>
                    <a:pt x="7790" y="3542"/>
                  </a:lnTo>
                  <a:lnTo>
                    <a:pt x="7763" y="3539"/>
                  </a:lnTo>
                  <a:lnTo>
                    <a:pt x="7737" y="3512"/>
                  </a:lnTo>
                  <a:lnTo>
                    <a:pt x="7735" y="3501"/>
                  </a:lnTo>
                  <a:close/>
                  <a:moveTo>
                    <a:pt x="8020" y="3501"/>
                  </a:moveTo>
                  <a:lnTo>
                    <a:pt x="8022" y="3501"/>
                  </a:lnTo>
                  <a:lnTo>
                    <a:pt x="8020" y="3501"/>
                  </a:lnTo>
                  <a:close/>
                  <a:moveTo>
                    <a:pt x="7773" y="182"/>
                  </a:moveTo>
                  <a:lnTo>
                    <a:pt x="7763" y="167"/>
                  </a:lnTo>
                  <a:lnTo>
                    <a:pt x="7747" y="118"/>
                  </a:lnTo>
                  <a:lnTo>
                    <a:pt x="7763" y="72"/>
                  </a:lnTo>
                  <a:lnTo>
                    <a:pt x="7785" y="49"/>
                  </a:lnTo>
                  <a:lnTo>
                    <a:pt x="7790" y="38"/>
                  </a:lnTo>
                  <a:lnTo>
                    <a:pt x="7816" y="0"/>
                  </a:lnTo>
                  <a:lnTo>
                    <a:pt x="7842" y="4"/>
                  </a:lnTo>
                  <a:lnTo>
                    <a:pt x="7868" y="0"/>
                  </a:lnTo>
                  <a:lnTo>
                    <a:pt x="7892" y="4"/>
                  </a:lnTo>
                  <a:lnTo>
                    <a:pt x="7918" y="23"/>
                  </a:lnTo>
                  <a:lnTo>
                    <a:pt x="7942" y="49"/>
                  </a:lnTo>
                  <a:lnTo>
                    <a:pt x="7954" y="49"/>
                  </a:lnTo>
                  <a:lnTo>
                    <a:pt x="7970" y="42"/>
                  </a:lnTo>
                  <a:lnTo>
                    <a:pt x="8022" y="42"/>
                  </a:lnTo>
                  <a:lnTo>
                    <a:pt x="8030" y="49"/>
                  </a:lnTo>
                  <a:lnTo>
                    <a:pt x="8046" y="57"/>
                  </a:lnTo>
                  <a:lnTo>
                    <a:pt x="8072" y="106"/>
                  </a:lnTo>
                  <a:lnTo>
                    <a:pt x="8075" y="118"/>
                  </a:lnTo>
                  <a:lnTo>
                    <a:pt x="8072" y="125"/>
                  </a:lnTo>
                  <a:lnTo>
                    <a:pt x="8056" y="182"/>
                  </a:lnTo>
                  <a:lnTo>
                    <a:pt x="8046" y="197"/>
                  </a:lnTo>
                  <a:lnTo>
                    <a:pt x="8022" y="216"/>
                  </a:lnTo>
                  <a:lnTo>
                    <a:pt x="7996" y="220"/>
                  </a:lnTo>
                  <a:lnTo>
                    <a:pt x="7970" y="220"/>
                  </a:lnTo>
                  <a:lnTo>
                    <a:pt x="7944" y="212"/>
                  </a:lnTo>
                  <a:lnTo>
                    <a:pt x="7918" y="227"/>
                  </a:lnTo>
                  <a:lnTo>
                    <a:pt x="7892" y="246"/>
                  </a:lnTo>
                  <a:lnTo>
                    <a:pt x="7868" y="250"/>
                  </a:lnTo>
                  <a:lnTo>
                    <a:pt x="7842" y="243"/>
                  </a:lnTo>
                  <a:lnTo>
                    <a:pt x="7816" y="231"/>
                  </a:lnTo>
                  <a:lnTo>
                    <a:pt x="7790" y="205"/>
                  </a:lnTo>
                  <a:lnTo>
                    <a:pt x="7773" y="182"/>
                  </a:lnTo>
                  <a:close/>
                </a:path>
              </a:pathLst>
            </a:custGeom>
            <a:noFill/>
            <a:ln w="15875" cap="rnd">
              <a:solidFill>
                <a:srgbClr val="6767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Level 3 Ausschnitt">
              <a:extLst>
                <a:ext uri="{FF2B5EF4-FFF2-40B4-BE49-F238E27FC236}">
                  <a16:creationId xmlns:a16="http://schemas.microsoft.com/office/drawing/2014/main" id="{C3B0E97B-76A6-7755-CAE7-5075844F1D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97751" y="2447925"/>
              <a:ext cx="3092450" cy="3440113"/>
            </a:xfrm>
            <a:custGeom>
              <a:avLst/>
              <a:gdLst>
                <a:gd name="T0" fmla="*/ 2151 w 9498"/>
                <a:gd name="T1" fmla="*/ 10555 h 10574"/>
                <a:gd name="T2" fmla="*/ 2127 w 9498"/>
                <a:gd name="T3" fmla="*/ 10445 h 10574"/>
                <a:gd name="T4" fmla="*/ 2255 w 9498"/>
                <a:gd name="T5" fmla="*/ 10441 h 10574"/>
                <a:gd name="T6" fmla="*/ 2255 w 9498"/>
                <a:gd name="T7" fmla="*/ 10562 h 10574"/>
                <a:gd name="T8" fmla="*/ 9434 w 9498"/>
                <a:gd name="T9" fmla="*/ 10430 h 10574"/>
                <a:gd name="T10" fmla="*/ 9477 w 9498"/>
                <a:gd name="T11" fmla="*/ 10555 h 10574"/>
                <a:gd name="T12" fmla="*/ 0 w 9498"/>
                <a:gd name="T13" fmla="*/ 10490 h 10574"/>
                <a:gd name="T14" fmla="*/ 145 w 9498"/>
                <a:gd name="T15" fmla="*/ 10445 h 10574"/>
                <a:gd name="T16" fmla="*/ 171 w 9498"/>
                <a:gd name="T17" fmla="*/ 10555 h 10574"/>
                <a:gd name="T18" fmla="*/ 16 w 9498"/>
                <a:gd name="T19" fmla="*/ 10536 h 10574"/>
                <a:gd name="T20" fmla="*/ 9329 w 9498"/>
                <a:gd name="T21" fmla="*/ 10475 h 10574"/>
                <a:gd name="T22" fmla="*/ 9277 w 9498"/>
                <a:gd name="T23" fmla="*/ 10490 h 10574"/>
                <a:gd name="T24" fmla="*/ 7580 w 9498"/>
                <a:gd name="T25" fmla="*/ 7721 h 10574"/>
                <a:gd name="T26" fmla="*/ 7684 w 9498"/>
                <a:gd name="T27" fmla="*/ 7653 h 10574"/>
                <a:gd name="T28" fmla="*/ 7787 w 9498"/>
                <a:gd name="T29" fmla="*/ 7729 h 10574"/>
                <a:gd name="T30" fmla="*/ 7734 w 9498"/>
                <a:gd name="T31" fmla="*/ 7876 h 10574"/>
                <a:gd name="T32" fmla="*/ 7608 w 9498"/>
                <a:gd name="T33" fmla="*/ 7850 h 10574"/>
                <a:gd name="T34" fmla="*/ 7478 w 9498"/>
                <a:gd name="T35" fmla="*/ 7679 h 10574"/>
                <a:gd name="T36" fmla="*/ 7530 w 9498"/>
                <a:gd name="T37" fmla="*/ 7819 h 10574"/>
                <a:gd name="T38" fmla="*/ 7418 w 9498"/>
                <a:gd name="T39" fmla="*/ 7782 h 10574"/>
                <a:gd name="T40" fmla="*/ 5700 w 9498"/>
                <a:gd name="T41" fmla="*/ 5615 h 10574"/>
                <a:gd name="T42" fmla="*/ 5804 w 9498"/>
                <a:gd name="T43" fmla="*/ 5588 h 10574"/>
                <a:gd name="T44" fmla="*/ 5892 w 9498"/>
                <a:gd name="T45" fmla="*/ 5683 h 10574"/>
                <a:gd name="T46" fmla="*/ 5804 w 9498"/>
                <a:gd name="T47" fmla="*/ 5785 h 10574"/>
                <a:gd name="T48" fmla="*/ 9310 w 9498"/>
                <a:gd name="T49" fmla="*/ 5751 h 10574"/>
                <a:gd name="T50" fmla="*/ 9279 w 9498"/>
                <a:gd name="T51" fmla="*/ 5660 h 10574"/>
                <a:gd name="T52" fmla="*/ 9382 w 9498"/>
                <a:gd name="T53" fmla="*/ 5611 h 10574"/>
                <a:gd name="T54" fmla="*/ 9477 w 9498"/>
                <a:gd name="T55" fmla="*/ 5683 h 10574"/>
                <a:gd name="T56" fmla="*/ 9382 w 9498"/>
                <a:gd name="T57" fmla="*/ 5770 h 10574"/>
                <a:gd name="T58" fmla="*/ 1019 w 9498"/>
                <a:gd name="T59" fmla="*/ 5656 h 10574"/>
                <a:gd name="T60" fmla="*/ 1138 w 9498"/>
                <a:gd name="T61" fmla="*/ 5683 h 10574"/>
                <a:gd name="T62" fmla="*/ 1019 w 9498"/>
                <a:gd name="T63" fmla="*/ 5713 h 10574"/>
                <a:gd name="T64" fmla="*/ 1276 w 9498"/>
                <a:gd name="T65" fmla="*/ 5683 h 10574"/>
                <a:gd name="T66" fmla="*/ 1031 w 9498"/>
                <a:gd name="T67" fmla="*/ 3785 h 10574"/>
                <a:gd name="T68" fmla="*/ 1121 w 9498"/>
                <a:gd name="T69" fmla="*/ 3800 h 10574"/>
                <a:gd name="T70" fmla="*/ 1200 w 9498"/>
                <a:gd name="T71" fmla="*/ 3800 h 10574"/>
                <a:gd name="T72" fmla="*/ 1148 w 9498"/>
                <a:gd name="T73" fmla="*/ 3925 h 10574"/>
                <a:gd name="T74" fmla="*/ 1072 w 9498"/>
                <a:gd name="T75" fmla="*/ 3929 h 10574"/>
                <a:gd name="T76" fmla="*/ 5633 w 9498"/>
                <a:gd name="T77" fmla="*/ 3853 h 10574"/>
                <a:gd name="T78" fmla="*/ 5780 w 9498"/>
                <a:gd name="T79" fmla="*/ 3758 h 10574"/>
                <a:gd name="T80" fmla="*/ 5883 w 9498"/>
                <a:gd name="T81" fmla="*/ 3819 h 10574"/>
                <a:gd name="T82" fmla="*/ 5830 w 9498"/>
                <a:gd name="T83" fmla="*/ 3963 h 10574"/>
                <a:gd name="T84" fmla="*/ 5702 w 9498"/>
                <a:gd name="T85" fmla="*/ 3955 h 10574"/>
                <a:gd name="T86" fmla="*/ 8455 w 9498"/>
                <a:gd name="T87" fmla="*/ 3880 h 10574"/>
                <a:gd name="T88" fmla="*/ 8533 w 9498"/>
                <a:gd name="T89" fmla="*/ 3811 h 10574"/>
                <a:gd name="T90" fmla="*/ 8514 w 9498"/>
                <a:gd name="T91" fmla="*/ 3921 h 10574"/>
                <a:gd name="T92" fmla="*/ 8374 w 9498"/>
                <a:gd name="T93" fmla="*/ 3785 h 10574"/>
                <a:gd name="T94" fmla="*/ 8405 w 9498"/>
                <a:gd name="T95" fmla="*/ 3868 h 10574"/>
                <a:gd name="T96" fmla="*/ 7761 w 9498"/>
                <a:gd name="T97" fmla="*/ 3436 h 10574"/>
                <a:gd name="T98" fmla="*/ 7787 w 9498"/>
                <a:gd name="T99" fmla="*/ 3463 h 10574"/>
                <a:gd name="T100" fmla="*/ 7737 w 9498"/>
                <a:gd name="T101" fmla="*/ 65 h 10574"/>
                <a:gd name="T102" fmla="*/ 7863 w 9498"/>
                <a:gd name="T103" fmla="*/ 0 h 10574"/>
                <a:gd name="T104" fmla="*/ 8017 w 9498"/>
                <a:gd name="T105" fmla="*/ 38 h 10574"/>
                <a:gd name="T106" fmla="*/ 7941 w 9498"/>
                <a:gd name="T107" fmla="*/ 140 h 10574"/>
                <a:gd name="T108" fmla="*/ 7813 w 9498"/>
                <a:gd name="T109" fmla="*/ 155 h 10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498" h="10574">
                  <a:moveTo>
                    <a:pt x="2248" y="10555"/>
                  </a:moveTo>
                  <a:lnTo>
                    <a:pt x="2229" y="10540"/>
                  </a:lnTo>
                  <a:lnTo>
                    <a:pt x="2203" y="10513"/>
                  </a:lnTo>
                  <a:lnTo>
                    <a:pt x="2177" y="10524"/>
                  </a:lnTo>
                  <a:lnTo>
                    <a:pt x="2151" y="10555"/>
                  </a:lnTo>
                  <a:lnTo>
                    <a:pt x="2127" y="10551"/>
                  </a:lnTo>
                  <a:lnTo>
                    <a:pt x="2101" y="10502"/>
                  </a:lnTo>
                  <a:lnTo>
                    <a:pt x="2096" y="10490"/>
                  </a:lnTo>
                  <a:lnTo>
                    <a:pt x="2101" y="10479"/>
                  </a:lnTo>
                  <a:lnTo>
                    <a:pt x="2127" y="10445"/>
                  </a:lnTo>
                  <a:lnTo>
                    <a:pt x="2151" y="10449"/>
                  </a:lnTo>
                  <a:lnTo>
                    <a:pt x="2177" y="10468"/>
                  </a:lnTo>
                  <a:lnTo>
                    <a:pt x="2203" y="10475"/>
                  </a:lnTo>
                  <a:lnTo>
                    <a:pt x="2229" y="10456"/>
                  </a:lnTo>
                  <a:lnTo>
                    <a:pt x="2255" y="10441"/>
                  </a:lnTo>
                  <a:lnTo>
                    <a:pt x="2281" y="10456"/>
                  </a:lnTo>
                  <a:lnTo>
                    <a:pt x="2300" y="10490"/>
                  </a:lnTo>
                  <a:lnTo>
                    <a:pt x="2281" y="10543"/>
                  </a:lnTo>
                  <a:lnTo>
                    <a:pt x="2262" y="10555"/>
                  </a:lnTo>
                  <a:lnTo>
                    <a:pt x="2255" y="10562"/>
                  </a:lnTo>
                  <a:lnTo>
                    <a:pt x="2248" y="10555"/>
                  </a:lnTo>
                  <a:close/>
                  <a:moveTo>
                    <a:pt x="9405" y="10555"/>
                  </a:moveTo>
                  <a:lnTo>
                    <a:pt x="9382" y="10490"/>
                  </a:lnTo>
                  <a:lnTo>
                    <a:pt x="9408" y="10437"/>
                  </a:lnTo>
                  <a:lnTo>
                    <a:pt x="9434" y="10430"/>
                  </a:lnTo>
                  <a:lnTo>
                    <a:pt x="9458" y="10434"/>
                  </a:lnTo>
                  <a:lnTo>
                    <a:pt x="9484" y="10452"/>
                  </a:lnTo>
                  <a:lnTo>
                    <a:pt x="9498" y="10490"/>
                  </a:lnTo>
                  <a:lnTo>
                    <a:pt x="9484" y="10543"/>
                  </a:lnTo>
                  <a:lnTo>
                    <a:pt x="9477" y="10555"/>
                  </a:lnTo>
                  <a:lnTo>
                    <a:pt x="9458" y="10574"/>
                  </a:lnTo>
                  <a:lnTo>
                    <a:pt x="9434" y="10574"/>
                  </a:lnTo>
                  <a:lnTo>
                    <a:pt x="9408" y="10562"/>
                  </a:lnTo>
                  <a:lnTo>
                    <a:pt x="9405" y="10555"/>
                  </a:lnTo>
                  <a:close/>
                  <a:moveTo>
                    <a:pt x="0" y="10490"/>
                  </a:moveTo>
                  <a:lnTo>
                    <a:pt x="16" y="10456"/>
                  </a:lnTo>
                  <a:lnTo>
                    <a:pt x="42" y="10449"/>
                  </a:lnTo>
                  <a:lnTo>
                    <a:pt x="95" y="10479"/>
                  </a:lnTo>
                  <a:lnTo>
                    <a:pt x="118" y="10468"/>
                  </a:lnTo>
                  <a:lnTo>
                    <a:pt x="145" y="10445"/>
                  </a:lnTo>
                  <a:lnTo>
                    <a:pt x="171" y="10445"/>
                  </a:lnTo>
                  <a:lnTo>
                    <a:pt x="197" y="10475"/>
                  </a:lnTo>
                  <a:lnTo>
                    <a:pt x="204" y="10490"/>
                  </a:lnTo>
                  <a:lnTo>
                    <a:pt x="197" y="10509"/>
                  </a:lnTo>
                  <a:lnTo>
                    <a:pt x="171" y="10555"/>
                  </a:lnTo>
                  <a:lnTo>
                    <a:pt x="145" y="10555"/>
                  </a:lnTo>
                  <a:lnTo>
                    <a:pt x="118" y="10521"/>
                  </a:lnTo>
                  <a:lnTo>
                    <a:pt x="95" y="10505"/>
                  </a:lnTo>
                  <a:lnTo>
                    <a:pt x="42" y="10551"/>
                  </a:lnTo>
                  <a:lnTo>
                    <a:pt x="16" y="10536"/>
                  </a:lnTo>
                  <a:lnTo>
                    <a:pt x="0" y="10490"/>
                  </a:lnTo>
                  <a:close/>
                  <a:moveTo>
                    <a:pt x="9277" y="10490"/>
                  </a:moveTo>
                  <a:lnTo>
                    <a:pt x="9279" y="10487"/>
                  </a:lnTo>
                  <a:lnTo>
                    <a:pt x="9306" y="10471"/>
                  </a:lnTo>
                  <a:lnTo>
                    <a:pt x="9329" y="10475"/>
                  </a:lnTo>
                  <a:lnTo>
                    <a:pt x="9339" y="10490"/>
                  </a:lnTo>
                  <a:lnTo>
                    <a:pt x="9329" y="10505"/>
                  </a:lnTo>
                  <a:lnTo>
                    <a:pt x="9306" y="10513"/>
                  </a:lnTo>
                  <a:lnTo>
                    <a:pt x="9279" y="10490"/>
                  </a:lnTo>
                  <a:lnTo>
                    <a:pt x="9277" y="10490"/>
                  </a:lnTo>
                  <a:close/>
                  <a:moveTo>
                    <a:pt x="7608" y="7850"/>
                  </a:moveTo>
                  <a:lnTo>
                    <a:pt x="7606" y="7846"/>
                  </a:lnTo>
                  <a:lnTo>
                    <a:pt x="7580" y="7812"/>
                  </a:lnTo>
                  <a:lnTo>
                    <a:pt x="7566" y="7782"/>
                  </a:lnTo>
                  <a:lnTo>
                    <a:pt x="7580" y="7721"/>
                  </a:lnTo>
                  <a:lnTo>
                    <a:pt x="7582" y="7713"/>
                  </a:lnTo>
                  <a:lnTo>
                    <a:pt x="7606" y="7668"/>
                  </a:lnTo>
                  <a:lnTo>
                    <a:pt x="7632" y="7657"/>
                  </a:lnTo>
                  <a:lnTo>
                    <a:pt x="7658" y="7653"/>
                  </a:lnTo>
                  <a:lnTo>
                    <a:pt x="7684" y="7653"/>
                  </a:lnTo>
                  <a:lnTo>
                    <a:pt x="7708" y="7660"/>
                  </a:lnTo>
                  <a:lnTo>
                    <a:pt x="7734" y="7668"/>
                  </a:lnTo>
                  <a:lnTo>
                    <a:pt x="7761" y="7679"/>
                  </a:lnTo>
                  <a:lnTo>
                    <a:pt x="7784" y="7713"/>
                  </a:lnTo>
                  <a:lnTo>
                    <a:pt x="7787" y="7729"/>
                  </a:lnTo>
                  <a:lnTo>
                    <a:pt x="7796" y="7782"/>
                  </a:lnTo>
                  <a:lnTo>
                    <a:pt x="7787" y="7819"/>
                  </a:lnTo>
                  <a:lnTo>
                    <a:pt x="7768" y="7850"/>
                  </a:lnTo>
                  <a:lnTo>
                    <a:pt x="7761" y="7854"/>
                  </a:lnTo>
                  <a:lnTo>
                    <a:pt x="7734" y="7876"/>
                  </a:lnTo>
                  <a:lnTo>
                    <a:pt x="7708" y="7888"/>
                  </a:lnTo>
                  <a:lnTo>
                    <a:pt x="7684" y="7895"/>
                  </a:lnTo>
                  <a:lnTo>
                    <a:pt x="7658" y="7899"/>
                  </a:lnTo>
                  <a:lnTo>
                    <a:pt x="7632" y="7888"/>
                  </a:lnTo>
                  <a:lnTo>
                    <a:pt x="7608" y="7850"/>
                  </a:lnTo>
                  <a:close/>
                  <a:moveTo>
                    <a:pt x="7418" y="7782"/>
                  </a:moveTo>
                  <a:lnTo>
                    <a:pt x="7425" y="7744"/>
                  </a:lnTo>
                  <a:lnTo>
                    <a:pt x="7437" y="7713"/>
                  </a:lnTo>
                  <a:lnTo>
                    <a:pt x="7452" y="7694"/>
                  </a:lnTo>
                  <a:lnTo>
                    <a:pt x="7478" y="7679"/>
                  </a:lnTo>
                  <a:lnTo>
                    <a:pt x="7504" y="7679"/>
                  </a:lnTo>
                  <a:lnTo>
                    <a:pt x="7530" y="7710"/>
                  </a:lnTo>
                  <a:lnTo>
                    <a:pt x="7530" y="7713"/>
                  </a:lnTo>
                  <a:lnTo>
                    <a:pt x="7542" y="7782"/>
                  </a:lnTo>
                  <a:lnTo>
                    <a:pt x="7530" y="7819"/>
                  </a:lnTo>
                  <a:lnTo>
                    <a:pt x="7504" y="7838"/>
                  </a:lnTo>
                  <a:lnTo>
                    <a:pt x="7478" y="7838"/>
                  </a:lnTo>
                  <a:lnTo>
                    <a:pt x="7452" y="7823"/>
                  </a:lnTo>
                  <a:lnTo>
                    <a:pt x="7425" y="7797"/>
                  </a:lnTo>
                  <a:lnTo>
                    <a:pt x="7418" y="7782"/>
                  </a:lnTo>
                  <a:close/>
                  <a:moveTo>
                    <a:pt x="5685" y="5751"/>
                  </a:moveTo>
                  <a:lnTo>
                    <a:pt x="5676" y="5736"/>
                  </a:lnTo>
                  <a:lnTo>
                    <a:pt x="5652" y="5683"/>
                  </a:lnTo>
                  <a:lnTo>
                    <a:pt x="5676" y="5637"/>
                  </a:lnTo>
                  <a:lnTo>
                    <a:pt x="5700" y="5615"/>
                  </a:lnTo>
                  <a:lnTo>
                    <a:pt x="5702" y="5611"/>
                  </a:lnTo>
                  <a:lnTo>
                    <a:pt x="5728" y="5603"/>
                  </a:lnTo>
                  <a:lnTo>
                    <a:pt x="5754" y="5592"/>
                  </a:lnTo>
                  <a:lnTo>
                    <a:pt x="5780" y="5588"/>
                  </a:lnTo>
                  <a:lnTo>
                    <a:pt x="5804" y="5588"/>
                  </a:lnTo>
                  <a:lnTo>
                    <a:pt x="5830" y="5584"/>
                  </a:lnTo>
                  <a:lnTo>
                    <a:pt x="5857" y="5603"/>
                  </a:lnTo>
                  <a:lnTo>
                    <a:pt x="5864" y="5615"/>
                  </a:lnTo>
                  <a:lnTo>
                    <a:pt x="5883" y="5656"/>
                  </a:lnTo>
                  <a:lnTo>
                    <a:pt x="5892" y="5683"/>
                  </a:lnTo>
                  <a:lnTo>
                    <a:pt x="5883" y="5709"/>
                  </a:lnTo>
                  <a:lnTo>
                    <a:pt x="5871" y="5751"/>
                  </a:lnTo>
                  <a:lnTo>
                    <a:pt x="5857" y="5774"/>
                  </a:lnTo>
                  <a:lnTo>
                    <a:pt x="5830" y="5793"/>
                  </a:lnTo>
                  <a:lnTo>
                    <a:pt x="5804" y="5785"/>
                  </a:lnTo>
                  <a:lnTo>
                    <a:pt x="5780" y="5781"/>
                  </a:lnTo>
                  <a:lnTo>
                    <a:pt x="5754" y="5793"/>
                  </a:lnTo>
                  <a:lnTo>
                    <a:pt x="5702" y="5770"/>
                  </a:lnTo>
                  <a:lnTo>
                    <a:pt x="5685" y="5751"/>
                  </a:lnTo>
                  <a:close/>
                  <a:moveTo>
                    <a:pt x="9310" y="5751"/>
                  </a:moveTo>
                  <a:lnTo>
                    <a:pt x="9306" y="5740"/>
                  </a:lnTo>
                  <a:lnTo>
                    <a:pt x="9253" y="5687"/>
                  </a:lnTo>
                  <a:lnTo>
                    <a:pt x="9251" y="5683"/>
                  </a:lnTo>
                  <a:lnTo>
                    <a:pt x="9253" y="5679"/>
                  </a:lnTo>
                  <a:lnTo>
                    <a:pt x="9279" y="5660"/>
                  </a:lnTo>
                  <a:lnTo>
                    <a:pt x="9306" y="5634"/>
                  </a:lnTo>
                  <a:lnTo>
                    <a:pt x="9322" y="5615"/>
                  </a:lnTo>
                  <a:lnTo>
                    <a:pt x="9329" y="5607"/>
                  </a:lnTo>
                  <a:lnTo>
                    <a:pt x="9356" y="5592"/>
                  </a:lnTo>
                  <a:lnTo>
                    <a:pt x="9382" y="5611"/>
                  </a:lnTo>
                  <a:lnTo>
                    <a:pt x="9384" y="5615"/>
                  </a:lnTo>
                  <a:lnTo>
                    <a:pt x="9408" y="5630"/>
                  </a:lnTo>
                  <a:lnTo>
                    <a:pt x="9434" y="5653"/>
                  </a:lnTo>
                  <a:lnTo>
                    <a:pt x="9458" y="5668"/>
                  </a:lnTo>
                  <a:lnTo>
                    <a:pt x="9477" y="5683"/>
                  </a:lnTo>
                  <a:lnTo>
                    <a:pt x="9458" y="5698"/>
                  </a:lnTo>
                  <a:lnTo>
                    <a:pt x="9434" y="5721"/>
                  </a:lnTo>
                  <a:lnTo>
                    <a:pt x="9408" y="5747"/>
                  </a:lnTo>
                  <a:lnTo>
                    <a:pt x="9405" y="5751"/>
                  </a:lnTo>
                  <a:lnTo>
                    <a:pt x="9382" y="5770"/>
                  </a:lnTo>
                  <a:lnTo>
                    <a:pt x="9356" y="5785"/>
                  </a:lnTo>
                  <a:lnTo>
                    <a:pt x="9329" y="5778"/>
                  </a:lnTo>
                  <a:lnTo>
                    <a:pt x="9310" y="5751"/>
                  </a:lnTo>
                  <a:close/>
                  <a:moveTo>
                    <a:pt x="1010" y="5683"/>
                  </a:moveTo>
                  <a:lnTo>
                    <a:pt x="1019" y="5656"/>
                  </a:lnTo>
                  <a:lnTo>
                    <a:pt x="1045" y="5637"/>
                  </a:lnTo>
                  <a:lnTo>
                    <a:pt x="1072" y="5645"/>
                  </a:lnTo>
                  <a:lnTo>
                    <a:pt x="1098" y="5649"/>
                  </a:lnTo>
                  <a:lnTo>
                    <a:pt x="1121" y="5649"/>
                  </a:lnTo>
                  <a:lnTo>
                    <a:pt x="1138" y="5683"/>
                  </a:lnTo>
                  <a:lnTo>
                    <a:pt x="1121" y="5713"/>
                  </a:lnTo>
                  <a:lnTo>
                    <a:pt x="1098" y="5721"/>
                  </a:lnTo>
                  <a:lnTo>
                    <a:pt x="1072" y="5736"/>
                  </a:lnTo>
                  <a:lnTo>
                    <a:pt x="1045" y="5736"/>
                  </a:lnTo>
                  <a:lnTo>
                    <a:pt x="1019" y="5713"/>
                  </a:lnTo>
                  <a:lnTo>
                    <a:pt x="1010" y="5683"/>
                  </a:lnTo>
                  <a:close/>
                  <a:moveTo>
                    <a:pt x="1276" y="5683"/>
                  </a:moveTo>
                  <a:lnTo>
                    <a:pt x="1276" y="5679"/>
                  </a:lnTo>
                  <a:lnTo>
                    <a:pt x="1278" y="5683"/>
                  </a:lnTo>
                  <a:lnTo>
                    <a:pt x="1276" y="5683"/>
                  </a:lnTo>
                  <a:close/>
                  <a:moveTo>
                    <a:pt x="1026" y="3921"/>
                  </a:moveTo>
                  <a:lnTo>
                    <a:pt x="1019" y="3917"/>
                  </a:lnTo>
                  <a:lnTo>
                    <a:pt x="998" y="3853"/>
                  </a:lnTo>
                  <a:lnTo>
                    <a:pt x="1019" y="3796"/>
                  </a:lnTo>
                  <a:lnTo>
                    <a:pt x="1031" y="3785"/>
                  </a:lnTo>
                  <a:lnTo>
                    <a:pt x="1045" y="3770"/>
                  </a:lnTo>
                  <a:lnTo>
                    <a:pt x="1072" y="3781"/>
                  </a:lnTo>
                  <a:lnTo>
                    <a:pt x="1076" y="3785"/>
                  </a:lnTo>
                  <a:lnTo>
                    <a:pt x="1098" y="3804"/>
                  </a:lnTo>
                  <a:lnTo>
                    <a:pt x="1121" y="3800"/>
                  </a:lnTo>
                  <a:lnTo>
                    <a:pt x="1148" y="3789"/>
                  </a:lnTo>
                  <a:lnTo>
                    <a:pt x="1155" y="3785"/>
                  </a:lnTo>
                  <a:lnTo>
                    <a:pt x="1174" y="3781"/>
                  </a:lnTo>
                  <a:lnTo>
                    <a:pt x="1181" y="3785"/>
                  </a:lnTo>
                  <a:lnTo>
                    <a:pt x="1200" y="3800"/>
                  </a:lnTo>
                  <a:lnTo>
                    <a:pt x="1219" y="3853"/>
                  </a:lnTo>
                  <a:lnTo>
                    <a:pt x="1200" y="3902"/>
                  </a:lnTo>
                  <a:lnTo>
                    <a:pt x="1174" y="3921"/>
                  </a:lnTo>
                  <a:lnTo>
                    <a:pt x="1162" y="3921"/>
                  </a:lnTo>
                  <a:lnTo>
                    <a:pt x="1148" y="3925"/>
                  </a:lnTo>
                  <a:lnTo>
                    <a:pt x="1143" y="3921"/>
                  </a:lnTo>
                  <a:lnTo>
                    <a:pt x="1121" y="3910"/>
                  </a:lnTo>
                  <a:lnTo>
                    <a:pt x="1098" y="3906"/>
                  </a:lnTo>
                  <a:lnTo>
                    <a:pt x="1079" y="3921"/>
                  </a:lnTo>
                  <a:lnTo>
                    <a:pt x="1072" y="3929"/>
                  </a:lnTo>
                  <a:lnTo>
                    <a:pt x="1045" y="3940"/>
                  </a:lnTo>
                  <a:lnTo>
                    <a:pt x="1026" y="3921"/>
                  </a:lnTo>
                  <a:close/>
                  <a:moveTo>
                    <a:pt x="5664" y="3921"/>
                  </a:moveTo>
                  <a:lnTo>
                    <a:pt x="5652" y="3891"/>
                  </a:lnTo>
                  <a:lnTo>
                    <a:pt x="5633" y="3853"/>
                  </a:lnTo>
                  <a:lnTo>
                    <a:pt x="5652" y="3819"/>
                  </a:lnTo>
                  <a:lnTo>
                    <a:pt x="5676" y="3781"/>
                  </a:lnTo>
                  <a:lnTo>
                    <a:pt x="5702" y="3758"/>
                  </a:lnTo>
                  <a:lnTo>
                    <a:pt x="5754" y="3751"/>
                  </a:lnTo>
                  <a:lnTo>
                    <a:pt x="5780" y="3758"/>
                  </a:lnTo>
                  <a:lnTo>
                    <a:pt x="5804" y="3758"/>
                  </a:lnTo>
                  <a:lnTo>
                    <a:pt x="5830" y="3755"/>
                  </a:lnTo>
                  <a:lnTo>
                    <a:pt x="5857" y="3773"/>
                  </a:lnTo>
                  <a:lnTo>
                    <a:pt x="5866" y="3785"/>
                  </a:lnTo>
                  <a:lnTo>
                    <a:pt x="5883" y="3819"/>
                  </a:lnTo>
                  <a:lnTo>
                    <a:pt x="5902" y="3853"/>
                  </a:lnTo>
                  <a:lnTo>
                    <a:pt x="5883" y="3902"/>
                  </a:lnTo>
                  <a:lnTo>
                    <a:pt x="5876" y="3921"/>
                  </a:lnTo>
                  <a:lnTo>
                    <a:pt x="5857" y="3952"/>
                  </a:lnTo>
                  <a:lnTo>
                    <a:pt x="5830" y="3963"/>
                  </a:lnTo>
                  <a:lnTo>
                    <a:pt x="5804" y="3955"/>
                  </a:lnTo>
                  <a:lnTo>
                    <a:pt x="5780" y="3959"/>
                  </a:lnTo>
                  <a:lnTo>
                    <a:pt x="5754" y="3970"/>
                  </a:lnTo>
                  <a:lnTo>
                    <a:pt x="5728" y="3959"/>
                  </a:lnTo>
                  <a:lnTo>
                    <a:pt x="5702" y="3955"/>
                  </a:lnTo>
                  <a:lnTo>
                    <a:pt x="5676" y="3940"/>
                  </a:lnTo>
                  <a:lnTo>
                    <a:pt x="5664" y="3921"/>
                  </a:lnTo>
                  <a:close/>
                  <a:moveTo>
                    <a:pt x="8486" y="3921"/>
                  </a:moveTo>
                  <a:lnTo>
                    <a:pt x="8481" y="3921"/>
                  </a:lnTo>
                  <a:lnTo>
                    <a:pt x="8455" y="3880"/>
                  </a:lnTo>
                  <a:lnTo>
                    <a:pt x="8450" y="3853"/>
                  </a:lnTo>
                  <a:lnTo>
                    <a:pt x="8455" y="3834"/>
                  </a:lnTo>
                  <a:lnTo>
                    <a:pt x="8481" y="3796"/>
                  </a:lnTo>
                  <a:lnTo>
                    <a:pt x="8507" y="3800"/>
                  </a:lnTo>
                  <a:lnTo>
                    <a:pt x="8533" y="3811"/>
                  </a:lnTo>
                  <a:lnTo>
                    <a:pt x="8559" y="3838"/>
                  </a:lnTo>
                  <a:lnTo>
                    <a:pt x="8566" y="3853"/>
                  </a:lnTo>
                  <a:lnTo>
                    <a:pt x="8559" y="3876"/>
                  </a:lnTo>
                  <a:lnTo>
                    <a:pt x="8533" y="3914"/>
                  </a:lnTo>
                  <a:lnTo>
                    <a:pt x="8514" y="3921"/>
                  </a:lnTo>
                  <a:lnTo>
                    <a:pt x="8507" y="3925"/>
                  </a:lnTo>
                  <a:lnTo>
                    <a:pt x="8486" y="3921"/>
                  </a:lnTo>
                  <a:close/>
                  <a:moveTo>
                    <a:pt x="8338" y="3853"/>
                  </a:moveTo>
                  <a:lnTo>
                    <a:pt x="8352" y="3808"/>
                  </a:lnTo>
                  <a:lnTo>
                    <a:pt x="8374" y="3785"/>
                  </a:lnTo>
                  <a:lnTo>
                    <a:pt x="8379" y="3781"/>
                  </a:lnTo>
                  <a:lnTo>
                    <a:pt x="8386" y="3785"/>
                  </a:lnTo>
                  <a:lnTo>
                    <a:pt x="8405" y="3819"/>
                  </a:lnTo>
                  <a:lnTo>
                    <a:pt x="8407" y="3853"/>
                  </a:lnTo>
                  <a:lnTo>
                    <a:pt x="8405" y="3868"/>
                  </a:lnTo>
                  <a:lnTo>
                    <a:pt x="8379" y="3917"/>
                  </a:lnTo>
                  <a:lnTo>
                    <a:pt x="8352" y="3898"/>
                  </a:lnTo>
                  <a:lnTo>
                    <a:pt x="8338" y="3853"/>
                  </a:lnTo>
                  <a:close/>
                  <a:moveTo>
                    <a:pt x="7742" y="3448"/>
                  </a:moveTo>
                  <a:lnTo>
                    <a:pt x="7761" y="3436"/>
                  </a:lnTo>
                  <a:lnTo>
                    <a:pt x="7787" y="3425"/>
                  </a:lnTo>
                  <a:lnTo>
                    <a:pt x="7813" y="3436"/>
                  </a:lnTo>
                  <a:lnTo>
                    <a:pt x="7820" y="3448"/>
                  </a:lnTo>
                  <a:lnTo>
                    <a:pt x="7813" y="3455"/>
                  </a:lnTo>
                  <a:lnTo>
                    <a:pt x="7787" y="3463"/>
                  </a:lnTo>
                  <a:lnTo>
                    <a:pt x="7761" y="3455"/>
                  </a:lnTo>
                  <a:lnTo>
                    <a:pt x="7742" y="3448"/>
                  </a:lnTo>
                  <a:close/>
                  <a:moveTo>
                    <a:pt x="7770" y="129"/>
                  </a:moveTo>
                  <a:lnTo>
                    <a:pt x="7761" y="118"/>
                  </a:lnTo>
                  <a:lnTo>
                    <a:pt x="7737" y="65"/>
                  </a:lnTo>
                  <a:lnTo>
                    <a:pt x="7761" y="19"/>
                  </a:lnTo>
                  <a:lnTo>
                    <a:pt x="7787" y="0"/>
                  </a:lnTo>
                  <a:lnTo>
                    <a:pt x="7813" y="0"/>
                  </a:lnTo>
                  <a:lnTo>
                    <a:pt x="7839" y="4"/>
                  </a:lnTo>
                  <a:lnTo>
                    <a:pt x="7863" y="0"/>
                  </a:lnTo>
                  <a:lnTo>
                    <a:pt x="7889" y="0"/>
                  </a:lnTo>
                  <a:lnTo>
                    <a:pt x="7915" y="12"/>
                  </a:lnTo>
                  <a:lnTo>
                    <a:pt x="7967" y="12"/>
                  </a:lnTo>
                  <a:lnTo>
                    <a:pt x="7993" y="15"/>
                  </a:lnTo>
                  <a:lnTo>
                    <a:pt x="8017" y="38"/>
                  </a:lnTo>
                  <a:lnTo>
                    <a:pt x="8029" y="65"/>
                  </a:lnTo>
                  <a:lnTo>
                    <a:pt x="8017" y="99"/>
                  </a:lnTo>
                  <a:lnTo>
                    <a:pt x="7993" y="137"/>
                  </a:lnTo>
                  <a:lnTo>
                    <a:pt x="7967" y="144"/>
                  </a:lnTo>
                  <a:lnTo>
                    <a:pt x="7941" y="140"/>
                  </a:lnTo>
                  <a:lnTo>
                    <a:pt x="7915" y="129"/>
                  </a:lnTo>
                  <a:lnTo>
                    <a:pt x="7889" y="152"/>
                  </a:lnTo>
                  <a:lnTo>
                    <a:pt x="7863" y="159"/>
                  </a:lnTo>
                  <a:lnTo>
                    <a:pt x="7839" y="155"/>
                  </a:lnTo>
                  <a:lnTo>
                    <a:pt x="7813" y="155"/>
                  </a:lnTo>
                  <a:lnTo>
                    <a:pt x="7787" y="148"/>
                  </a:lnTo>
                  <a:lnTo>
                    <a:pt x="7770" y="129"/>
                  </a:lnTo>
                  <a:close/>
                </a:path>
              </a:pathLst>
            </a:custGeom>
            <a:noFill/>
            <a:ln w="15875" cap="rnd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evel 4 Ausschnitt">
              <a:extLst>
                <a:ext uri="{FF2B5EF4-FFF2-40B4-BE49-F238E27FC236}">
                  <a16:creationId xmlns:a16="http://schemas.microsoft.com/office/drawing/2014/main" id="{9D7E1569-8BC0-CAD6-C014-53B5B19C6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27951" y="2457450"/>
              <a:ext cx="2752725" cy="3411538"/>
            </a:xfrm>
            <a:custGeom>
              <a:avLst/>
              <a:gdLst>
                <a:gd name="T0" fmla="*/ 8393 w 8452"/>
                <a:gd name="T1" fmla="*/ 10457 h 10483"/>
                <a:gd name="T2" fmla="*/ 8443 w 8452"/>
                <a:gd name="T3" fmla="*/ 10449 h 10483"/>
                <a:gd name="T4" fmla="*/ 8443 w 8452"/>
                <a:gd name="T5" fmla="*/ 10475 h 10483"/>
                <a:gd name="T6" fmla="*/ 8393 w 8452"/>
                <a:gd name="T7" fmla="*/ 10460 h 10483"/>
                <a:gd name="T8" fmla="*/ 6624 w 8452"/>
                <a:gd name="T9" fmla="*/ 7820 h 10483"/>
                <a:gd name="T10" fmla="*/ 6591 w 8452"/>
                <a:gd name="T11" fmla="*/ 7793 h 10483"/>
                <a:gd name="T12" fmla="*/ 6584 w 8452"/>
                <a:gd name="T13" fmla="*/ 7683 h 10483"/>
                <a:gd name="T14" fmla="*/ 6765 w 8452"/>
                <a:gd name="T15" fmla="*/ 7752 h 10483"/>
                <a:gd name="T16" fmla="*/ 6719 w 8452"/>
                <a:gd name="T17" fmla="*/ 7816 h 10483"/>
                <a:gd name="T18" fmla="*/ 6693 w 8452"/>
                <a:gd name="T19" fmla="*/ 7824 h 10483"/>
                <a:gd name="T20" fmla="*/ 6643 w 8452"/>
                <a:gd name="T21" fmla="*/ 7835 h 10483"/>
                <a:gd name="T22" fmla="*/ 6458 w 8452"/>
                <a:gd name="T23" fmla="*/ 7752 h 10483"/>
                <a:gd name="T24" fmla="*/ 6489 w 8452"/>
                <a:gd name="T25" fmla="*/ 7744 h 10483"/>
                <a:gd name="T26" fmla="*/ 6489 w 8452"/>
                <a:gd name="T27" fmla="*/ 7752 h 10483"/>
                <a:gd name="T28" fmla="*/ 6458 w 8452"/>
                <a:gd name="T29" fmla="*/ 7752 h 10483"/>
                <a:gd name="T30" fmla="*/ 4713 w 8452"/>
                <a:gd name="T31" fmla="*/ 5710 h 10483"/>
                <a:gd name="T32" fmla="*/ 4666 w 8452"/>
                <a:gd name="T33" fmla="*/ 5653 h 10483"/>
                <a:gd name="T34" fmla="*/ 4739 w 8452"/>
                <a:gd name="T35" fmla="*/ 5600 h 10483"/>
                <a:gd name="T36" fmla="*/ 4789 w 8452"/>
                <a:gd name="T37" fmla="*/ 5588 h 10483"/>
                <a:gd name="T38" fmla="*/ 4842 w 8452"/>
                <a:gd name="T39" fmla="*/ 5619 h 10483"/>
                <a:gd name="T40" fmla="*/ 4842 w 8452"/>
                <a:gd name="T41" fmla="*/ 5694 h 10483"/>
                <a:gd name="T42" fmla="*/ 4815 w 8452"/>
                <a:gd name="T43" fmla="*/ 5729 h 10483"/>
                <a:gd name="T44" fmla="*/ 4770 w 8452"/>
                <a:gd name="T45" fmla="*/ 5721 h 10483"/>
                <a:gd name="T46" fmla="*/ 4761 w 8452"/>
                <a:gd name="T47" fmla="*/ 5721 h 10483"/>
                <a:gd name="T48" fmla="*/ 4725 w 8452"/>
                <a:gd name="T49" fmla="*/ 5721 h 10483"/>
                <a:gd name="T50" fmla="*/ 8314 w 8452"/>
                <a:gd name="T51" fmla="*/ 5626 h 10483"/>
                <a:gd name="T52" fmla="*/ 8367 w 8452"/>
                <a:gd name="T53" fmla="*/ 5630 h 10483"/>
                <a:gd name="T54" fmla="*/ 8367 w 8452"/>
                <a:gd name="T55" fmla="*/ 5679 h 10483"/>
                <a:gd name="T56" fmla="*/ 8314 w 8452"/>
                <a:gd name="T57" fmla="*/ 5683 h 10483"/>
                <a:gd name="T58" fmla="*/ 4699 w 8452"/>
                <a:gd name="T59" fmla="*/ 3891 h 10483"/>
                <a:gd name="T60" fmla="*/ 4661 w 8452"/>
                <a:gd name="T61" fmla="*/ 3861 h 10483"/>
                <a:gd name="T62" fmla="*/ 4661 w 8452"/>
                <a:gd name="T63" fmla="*/ 3793 h 10483"/>
                <a:gd name="T64" fmla="*/ 4815 w 8452"/>
                <a:gd name="T65" fmla="*/ 3759 h 10483"/>
                <a:gd name="T66" fmla="*/ 4861 w 8452"/>
                <a:gd name="T67" fmla="*/ 3823 h 10483"/>
                <a:gd name="T68" fmla="*/ 4830 w 8452"/>
                <a:gd name="T69" fmla="*/ 3891 h 10483"/>
                <a:gd name="T70" fmla="*/ 4789 w 8452"/>
                <a:gd name="T71" fmla="*/ 3899 h 10483"/>
                <a:gd name="T72" fmla="*/ 4739 w 8452"/>
                <a:gd name="T73" fmla="*/ 3910 h 10483"/>
                <a:gd name="T74" fmla="*/ 4699 w 8452"/>
                <a:gd name="T75" fmla="*/ 3891 h 10483"/>
                <a:gd name="T76" fmla="*/ 4 w 8452"/>
                <a:gd name="T77" fmla="*/ 3812 h 10483"/>
                <a:gd name="T78" fmla="*/ 57 w 8452"/>
                <a:gd name="T79" fmla="*/ 3789 h 10483"/>
                <a:gd name="T80" fmla="*/ 57 w 8452"/>
                <a:gd name="T81" fmla="*/ 3861 h 10483"/>
                <a:gd name="T82" fmla="*/ 4 w 8452"/>
                <a:gd name="T83" fmla="*/ 3838 h 10483"/>
                <a:gd name="T84" fmla="*/ 111 w 8452"/>
                <a:gd name="T85" fmla="*/ 3823 h 10483"/>
                <a:gd name="T86" fmla="*/ 159 w 8452"/>
                <a:gd name="T87" fmla="*/ 3796 h 10483"/>
                <a:gd name="T88" fmla="*/ 187 w 8452"/>
                <a:gd name="T89" fmla="*/ 3823 h 10483"/>
                <a:gd name="T90" fmla="*/ 159 w 8452"/>
                <a:gd name="T91" fmla="*/ 3850 h 10483"/>
                <a:gd name="T92" fmla="*/ 111 w 8452"/>
                <a:gd name="T93" fmla="*/ 3823 h 10483"/>
                <a:gd name="T94" fmla="*/ 7364 w 8452"/>
                <a:gd name="T95" fmla="*/ 3819 h 10483"/>
                <a:gd name="T96" fmla="*/ 7364 w 8452"/>
                <a:gd name="T97" fmla="*/ 3831 h 10483"/>
                <a:gd name="T98" fmla="*/ 7463 w 8452"/>
                <a:gd name="T99" fmla="*/ 3823 h 10483"/>
                <a:gd name="T100" fmla="*/ 7492 w 8452"/>
                <a:gd name="T101" fmla="*/ 3823 h 10483"/>
                <a:gd name="T102" fmla="*/ 7492 w 8452"/>
                <a:gd name="T103" fmla="*/ 3827 h 10483"/>
                <a:gd name="T104" fmla="*/ 7463 w 8452"/>
                <a:gd name="T105" fmla="*/ 3823 h 10483"/>
                <a:gd name="T106" fmla="*/ 6772 w 8452"/>
                <a:gd name="T107" fmla="*/ 8 h 10483"/>
                <a:gd name="T108" fmla="*/ 6824 w 8452"/>
                <a:gd name="T109" fmla="*/ 4 h 10483"/>
                <a:gd name="T110" fmla="*/ 6874 w 8452"/>
                <a:gd name="T111" fmla="*/ 0 h 10483"/>
                <a:gd name="T112" fmla="*/ 6926 w 8452"/>
                <a:gd name="T113" fmla="*/ 12 h 10483"/>
                <a:gd name="T114" fmla="*/ 6978 w 8452"/>
                <a:gd name="T115" fmla="*/ 23 h 10483"/>
                <a:gd name="T116" fmla="*/ 6978 w 8452"/>
                <a:gd name="T117" fmla="*/ 46 h 10483"/>
                <a:gd name="T118" fmla="*/ 6926 w 8452"/>
                <a:gd name="T119" fmla="*/ 65 h 10483"/>
                <a:gd name="T120" fmla="*/ 6874 w 8452"/>
                <a:gd name="T121" fmla="*/ 80 h 10483"/>
                <a:gd name="T122" fmla="*/ 6824 w 8452"/>
                <a:gd name="T123" fmla="*/ 72 h 10483"/>
                <a:gd name="T124" fmla="*/ 6772 w 8452"/>
                <a:gd name="T125" fmla="*/ 65 h 10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52" h="10483">
                  <a:moveTo>
                    <a:pt x="8390" y="10460"/>
                  </a:moveTo>
                  <a:lnTo>
                    <a:pt x="8393" y="10457"/>
                  </a:lnTo>
                  <a:lnTo>
                    <a:pt x="8419" y="10441"/>
                  </a:lnTo>
                  <a:lnTo>
                    <a:pt x="8443" y="10449"/>
                  </a:lnTo>
                  <a:lnTo>
                    <a:pt x="8452" y="10460"/>
                  </a:lnTo>
                  <a:lnTo>
                    <a:pt x="8443" y="10475"/>
                  </a:lnTo>
                  <a:lnTo>
                    <a:pt x="8419" y="10483"/>
                  </a:lnTo>
                  <a:lnTo>
                    <a:pt x="8393" y="10460"/>
                  </a:lnTo>
                  <a:lnTo>
                    <a:pt x="8390" y="10460"/>
                  </a:lnTo>
                  <a:close/>
                  <a:moveTo>
                    <a:pt x="6624" y="7820"/>
                  </a:moveTo>
                  <a:lnTo>
                    <a:pt x="6617" y="7816"/>
                  </a:lnTo>
                  <a:lnTo>
                    <a:pt x="6591" y="7793"/>
                  </a:lnTo>
                  <a:lnTo>
                    <a:pt x="6570" y="7752"/>
                  </a:lnTo>
                  <a:lnTo>
                    <a:pt x="6584" y="7683"/>
                  </a:lnTo>
                  <a:cubicBezTo>
                    <a:pt x="6610" y="7610"/>
                    <a:pt x="6716" y="7636"/>
                    <a:pt x="6748" y="7683"/>
                  </a:cubicBezTo>
                  <a:lnTo>
                    <a:pt x="6765" y="7752"/>
                  </a:lnTo>
                  <a:lnTo>
                    <a:pt x="6746" y="7789"/>
                  </a:lnTo>
                  <a:lnTo>
                    <a:pt x="6719" y="7816"/>
                  </a:lnTo>
                  <a:lnTo>
                    <a:pt x="6708" y="7820"/>
                  </a:lnTo>
                  <a:lnTo>
                    <a:pt x="6693" y="7824"/>
                  </a:lnTo>
                  <a:lnTo>
                    <a:pt x="6669" y="7835"/>
                  </a:lnTo>
                  <a:lnTo>
                    <a:pt x="6643" y="7835"/>
                  </a:lnTo>
                  <a:lnTo>
                    <a:pt x="6624" y="7820"/>
                  </a:lnTo>
                  <a:close/>
                  <a:moveTo>
                    <a:pt x="6458" y="7752"/>
                  </a:moveTo>
                  <a:lnTo>
                    <a:pt x="6463" y="7744"/>
                  </a:lnTo>
                  <a:lnTo>
                    <a:pt x="6489" y="7744"/>
                  </a:lnTo>
                  <a:lnTo>
                    <a:pt x="6491" y="7752"/>
                  </a:lnTo>
                  <a:lnTo>
                    <a:pt x="6489" y="7752"/>
                  </a:lnTo>
                  <a:lnTo>
                    <a:pt x="6463" y="7755"/>
                  </a:lnTo>
                  <a:lnTo>
                    <a:pt x="6458" y="7752"/>
                  </a:lnTo>
                  <a:close/>
                  <a:moveTo>
                    <a:pt x="4725" y="5721"/>
                  </a:moveTo>
                  <a:lnTo>
                    <a:pt x="4713" y="5710"/>
                  </a:lnTo>
                  <a:lnTo>
                    <a:pt x="4687" y="5691"/>
                  </a:lnTo>
                  <a:lnTo>
                    <a:pt x="4666" y="5653"/>
                  </a:lnTo>
                  <a:lnTo>
                    <a:pt x="4687" y="5623"/>
                  </a:lnTo>
                  <a:lnTo>
                    <a:pt x="4739" y="5600"/>
                  </a:lnTo>
                  <a:lnTo>
                    <a:pt x="4765" y="5596"/>
                  </a:lnTo>
                  <a:lnTo>
                    <a:pt x="4789" y="5588"/>
                  </a:lnTo>
                  <a:lnTo>
                    <a:pt x="4815" y="5588"/>
                  </a:lnTo>
                  <a:lnTo>
                    <a:pt x="4842" y="5619"/>
                  </a:lnTo>
                  <a:lnTo>
                    <a:pt x="4856" y="5653"/>
                  </a:lnTo>
                  <a:lnTo>
                    <a:pt x="4842" y="5694"/>
                  </a:lnTo>
                  <a:lnTo>
                    <a:pt x="4825" y="5721"/>
                  </a:lnTo>
                  <a:lnTo>
                    <a:pt x="4815" y="5729"/>
                  </a:lnTo>
                  <a:lnTo>
                    <a:pt x="4789" y="5729"/>
                  </a:lnTo>
                  <a:lnTo>
                    <a:pt x="4770" y="5721"/>
                  </a:lnTo>
                  <a:lnTo>
                    <a:pt x="4765" y="5717"/>
                  </a:lnTo>
                  <a:lnTo>
                    <a:pt x="4761" y="5721"/>
                  </a:lnTo>
                  <a:lnTo>
                    <a:pt x="4739" y="5729"/>
                  </a:lnTo>
                  <a:lnTo>
                    <a:pt x="4725" y="5721"/>
                  </a:lnTo>
                  <a:close/>
                  <a:moveTo>
                    <a:pt x="8298" y="5653"/>
                  </a:moveTo>
                  <a:lnTo>
                    <a:pt x="8314" y="5626"/>
                  </a:lnTo>
                  <a:lnTo>
                    <a:pt x="8341" y="5615"/>
                  </a:lnTo>
                  <a:lnTo>
                    <a:pt x="8367" y="5630"/>
                  </a:lnTo>
                  <a:lnTo>
                    <a:pt x="8390" y="5653"/>
                  </a:lnTo>
                  <a:lnTo>
                    <a:pt x="8367" y="5679"/>
                  </a:lnTo>
                  <a:lnTo>
                    <a:pt x="8341" y="5698"/>
                  </a:lnTo>
                  <a:lnTo>
                    <a:pt x="8314" y="5683"/>
                  </a:lnTo>
                  <a:lnTo>
                    <a:pt x="8298" y="5653"/>
                  </a:lnTo>
                  <a:close/>
                  <a:moveTo>
                    <a:pt x="4699" y="3891"/>
                  </a:moveTo>
                  <a:lnTo>
                    <a:pt x="4687" y="3887"/>
                  </a:lnTo>
                  <a:lnTo>
                    <a:pt x="4661" y="3861"/>
                  </a:lnTo>
                  <a:lnTo>
                    <a:pt x="4647" y="3823"/>
                  </a:lnTo>
                  <a:lnTo>
                    <a:pt x="4661" y="3793"/>
                  </a:lnTo>
                  <a:cubicBezTo>
                    <a:pt x="4703" y="3735"/>
                    <a:pt x="4745" y="3761"/>
                    <a:pt x="4789" y="3762"/>
                  </a:cubicBezTo>
                  <a:lnTo>
                    <a:pt x="4815" y="3759"/>
                  </a:lnTo>
                  <a:lnTo>
                    <a:pt x="4842" y="3781"/>
                  </a:lnTo>
                  <a:lnTo>
                    <a:pt x="4861" y="3823"/>
                  </a:lnTo>
                  <a:lnTo>
                    <a:pt x="4842" y="3876"/>
                  </a:lnTo>
                  <a:lnTo>
                    <a:pt x="4830" y="3891"/>
                  </a:lnTo>
                  <a:lnTo>
                    <a:pt x="4815" y="3903"/>
                  </a:lnTo>
                  <a:lnTo>
                    <a:pt x="4789" y="3899"/>
                  </a:lnTo>
                  <a:lnTo>
                    <a:pt x="4765" y="3899"/>
                  </a:lnTo>
                  <a:lnTo>
                    <a:pt x="4739" y="3910"/>
                  </a:lnTo>
                  <a:lnTo>
                    <a:pt x="4713" y="3899"/>
                  </a:lnTo>
                  <a:lnTo>
                    <a:pt x="4699" y="3891"/>
                  </a:lnTo>
                  <a:close/>
                  <a:moveTo>
                    <a:pt x="0" y="3823"/>
                  </a:moveTo>
                  <a:lnTo>
                    <a:pt x="4" y="3812"/>
                  </a:lnTo>
                  <a:lnTo>
                    <a:pt x="30" y="3781"/>
                  </a:lnTo>
                  <a:lnTo>
                    <a:pt x="57" y="3789"/>
                  </a:lnTo>
                  <a:lnTo>
                    <a:pt x="78" y="3823"/>
                  </a:lnTo>
                  <a:lnTo>
                    <a:pt x="57" y="3861"/>
                  </a:lnTo>
                  <a:lnTo>
                    <a:pt x="30" y="3868"/>
                  </a:lnTo>
                  <a:lnTo>
                    <a:pt x="4" y="3838"/>
                  </a:lnTo>
                  <a:lnTo>
                    <a:pt x="0" y="3823"/>
                  </a:lnTo>
                  <a:close/>
                  <a:moveTo>
                    <a:pt x="111" y="3823"/>
                  </a:moveTo>
                  <a:lnTo>
                    <a:pt x="133" y="3804"/>
                  </a:lnTo>
                  <a:lnTo>
                    <a:pt x="159" y="3796"/>
                  </a:lnTo>
                  <a:lnTo>
                    <a:pt x="185" y="3819"/>
                  </a:lnTo>
                  <a:lnTo>
                    <a:pt x="187" y="3823"/>
                  </a:lnTo>
                  <a:lnTo>
                    <a:pt x="185" y="3827"/>
                  </a:lnTo>
                  <a:lnTo>
                    <a:pt x="159" y="3850"/>
                  </a:lnTo>
                  <a:lnTo>
                    <a:pt x="133" y="3846"/>
                  </a:lnTo>
                  <a:lnTo>
                    <a:pt x="111" y="3823"/>
                  </a:lnTo>
                  <a:close/>
                  <a:moveTo>
                    <a:pt x="7359" y="3823"/>
                  </a:moveTo>
                  <a:lnTo>
                    <a:pt x="7364" y="3819"/>
                  </a:lnTo>
                  <a:lnTo>
                    <a:pt x="7366" y="3823"/>
                  </a:lnTo>
                  <a:lnTo>
                    <a:pt x="7364" y="3831"/>
                  </a:lnTo>
                  <a:lnTo>
                    <a:pt x="7359" y="3823"/>
                  </a:lnTo>
                  <a:close/>
                  <a:moveTo>
                    <a:pt x="7463" y="3823"/>
                  </a:moveTo>
                  <a:lnTo>
                    <a:pt x="7466" y="3819"/>
                  </a:lnTo>
                  <a:lnTo>
                    <a:pt x="7492" y="3823"/>
                  </a:lnTo>
                  <a:lnTo>
                    <a:pt x="7494" y="3823"/>
                  </a:lnTo>
                  <a:lnTo>
                    <a:pt x="7492" y="3827"/>
                  </a:lnTo>
                  <a:lnTo>
                    <a:pt x="7466" y="3831"/>
                  </a:lnTo>
                  <a:lnTo>
                    <a:pt x="7463" y="3823"/>
                  </a:lnTo>
                  <a:close/>
                  <a:moveTo>
                    <a:pt x="6750" y="35"/>
                  </a:moveTo>
                  <a:lnTo>
                    <a:pt x="6772" y="8"/>
                  </a:lnTo>
                  <a:lnTo>
                    <a:pt x="6798" y="4"/>
                  </a:lnTo>
                  <a:lnTo>
                    <a:pt x="6824" y="4"/>
                  </a:lnTo>
                  <a:lnTo>
                    <a:pt x="6848" y="0"/>
                  </a:lnTo>
                  <a:lnTo>
                    <a:pt x="6874" y="0"/>
                  </a:lnTo>
                  <a:lnTo>
                    <a:pt x="6900" y="12"/>
                  </a:lnTo>
                  <a:lnTo>
                    <a:pt x="6926" y="12"/>
                  </a:lnTo>
                  <a:lnTo>
                    <a:pt x="6952" y="16"/>
                  </a:lnTo>
                  <a:lnTo>
                    <a:pt x="6978" y="23"/>
                  </a:lnTo>
                  <a:lnTo>
                    <a:pt x="6983" y="35"/>
                  </a:lnTo>
                  <a:lnTo>
                    <a:pt x="6978" y="46"/>
                  </a:lnTo>
                  <a:lnTo>
                    <a:pt x="6952" y="61"/>
                  </a:lnTo>
                  <a:lnTo>
                    <a:pt x="6926" y="65"/>
                  </a:lnTo>
                  <a:lnTo>
                    <a:pt x="6900" y="61"/>
                  </a:lnTo>
                  <a:lnTo>
                    <a:pt x="6874" y="80"/>
                  </a:lnTo>
                  <a:lnTo>
                    <a:pt x="6848" y="80"/>
                  </a:lnTo>
                  <a:lnTo>
                    <a:pt x="6824" y="72"/>
                  </a:lnTo>
                  <a:lnTo>
                    <a:pt x="6798" y="72"/>
                  </a:lnTo>
                  <a:lnTo>
                    <a:pt x="6772" y="65"/>
                  </a:lnTo>
                  <a:lnTo>
                    <a:pt x="6750" y="35"/>
                  </a:lnTo>
                  <a:close/>
                </a:path>
              </a:pathLst>
            </a:custGeom>
            <a:noFill/>
            <a:ln w="15875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evel 5 Ausschnitt">
              <a:extLst>
                <a:ext uri="{FF2B5EF4-FFF2-40B4-BE49-F238E27FC236}">
                  <a16:creationId xmlns:a16="http://schemas.microsoft.com/office/drawing/2014/main" id="{AA594D90-25CB-2402-D7FF-7A605FD39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5126" y="3694113"/>
              <a:ext cx="666750" cy="1300163"/>
            </a:xfrm>
            <a:custGeom>
              <a:avLst/>
              <a:gdLst>
                <a:gd name="T0" fmla="*/ 1902 w 2047"/>
                <a:gd name="T1" fmla="*/ 3952 h 3997"/>
                <a:gd name="T2" fmla="*/ 1928 w 2047"/>
                <a:gd name="T3" fmla="*/ 3883 h 3997"/>
                <a:gd name="T4" fmla="*/ 1954 w 2047"/>
                <a:gd name="T5" fmla="*/ 3868 h 3997"/>
                <a:gd name="T6" fmla="*/ 1980 w 2047"/>
                <a:gd name="T7" fmla="*/ 3864 h 3997"/>
                <a:gd name="T8" fmla="*/ 2004 w 2047"/>
                <a:gd name="T9" fmla="*/ 3876 h 3997"/>
                <a:gd name="T10" fmla="*/ 2019 w 2047"/>
                <a:gd name="T11" fmla="*/ 3883 h 3997"/>
                <a:gd name="T12" fmla="*/ 2030 w 2047"/>
                <a:gd name="T13" fmla="*/ 3902 h 3997"/>
                <a:gd name="T14" fmla="*/ 2047 w 2047"/>
                <a:gd name="T15" fmla="*/ 3952 h 3997"/>
                <a:gd name="T16" fmla="*/ 2030 w 2047"/>
                <a:gd name="T17" fmla="*/ 3974 h 3997"/>
                <a:gd name="T18" fmla="*/ 2004 w 2047"/>
                <a:gd name="T19" fmla="*/ 3989 h 3997"/>
                <a:gd name="T20" fmla="*/ 1980 w 2047"/>
                <a:gd name="T21" fmla="*/ 3997 h 3997"/>
                <a:gd name="T22" fmla="*/ 1954 w 2047"/>
                <a:gd name="T23" fmla="*/ 3997 h 3997"/>
                <a:gd name="T24" fmla="*/ 1928 w 2047"/>
                <a:gd name="T25" fmla="*/ 3982 h 3997"/>
                <a:gd name="T26" fmla="*/ 1902 w 2047"/>
                <a:gd name="T27" fmla="*/ 3952 h 3997"/>
                <a:gd name="T28" fmla="*/ 79 w 2047"/>
                <a:gd name="T29" fmla="*/ 1853 h 3997"/>
                <a:gd name="T30" fmla="*/ 100 w 2047"/>
                <a:gd name="T31" fmla="*/ 1834 h 3997"/>
                <a:gd name="T32" fmla="*/ 126 w 2047"/>
                <a:gd name="T33" fmla="*/ 1838 h 3997"/>
                <a:gd name="T34" fmla="*/ 136 w 2047"/>
                <a:gd name="T35" fmla="*/ 1853 h 3997"/>
                <a:gd name="T36" fmla="*/ 126 w 2047"/>
                <a:gd name="T37" fmla="*/ 1868 h 3997"/>
                <a:gd name="T38" fmla="*/ 100 w 2047"/>
                <a:gd name="T39" fmla="*/ 1872 h 3997"/>
                <a:gd name="T40" fmla="*/ 79 w 2047"/>
                <a:gd name="T41" fmla="*/ 1853 h 3997"/>
                <a:gd name="T42" fmla="*/ 0 w 2047"/>
                <a:gd name="T43" fmla="*/ 23 h 3997"/>
                <a:gd name="T44" fmla="*/ 24 w 2047"/>
                <a:gd name="T45" fmla="*/ 8 h 3997"/>
                <a:gd name="T46" fmla="*/ 50 w 2047"/>
                <a:gd name="T47" fmla="*/ 0 h 3997"/>
                <a:gd name="T48" fmla="*/ 76 w 2047"/>
                <a:gd name="T49" fmla="*/ 15 h 3997"/>
                <a:gd name="T50" fmla="*/ 100 w 2047"/>
                <a:gd name="T51" fmla="*/ 8 h 3997"/>
                <a:gd name="T52" fmla="*/ 126 w 2047"/>
                <a:gd name="T53" fmla="*/ 8 h 3997"/>
                <a:gd name="T54" fmla="*/ 141 w 2047"/>
                <a:gd name="T55" fmla="*/ 23 h 3997"/>
                <a:gd name="T56" fmla="*/ 126 w 2047"/>
                <a:gd name="T57" fmla="*/ 46 h 3997"/>
                <a:gd name="T58" fmla="*/ 100 w 2047"/>
                <a:gd name="T59" fmla="*/ 46 h 3997"/>
                <a:gd name="T60" fmla="*/ 76 w 2047"/>
                <a:gd name="T61" fmla="*/ 34 h 3997"/>
                <a:gd name="T62" fmla="*/ 50 w 2047"/>
                <a:gd name="T63" fmla="*/ 53 h 3997"/>
                <a:gd name="T64" fmla="*/ 24 w 2047"/>
                <a:gd name="T65" fmla="*/ 42 h 3997"/>
                <a:gd name="T66" fmla="*/ 0 w 2047"/>
                <a:gd name="T67" fmla="*/ 23 h 3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47" h="3997">
                  <a:moveTo>
                    <a:pt x="1902" y="3952"/>
                  </a:moveTo>
                  <a:lnTo>
                    <a:pt x="1928" y="3883"/>
                  </a:lnTo>
                  <a:lnTo>
                    <a:pt x="1954" y="3868"/>
                  </a:lnTo>
                  <a:lnTo>
                    <a:pt x="1980" y="3864"/>
                  </a:lnTo>
                  <a:lnTo>
                    <a:pt x="2004" y="3876"/>
                  </a:lnTo>
                  <a:lnTo>
                    <a:pt x="2019" y="3883"/>
                  </a:lnTo>
                  <a:lnTo>
                    <a:pt x="2030" y="3902"/>
                  </a:lnTo>
                  <a:lnTo>
                    <a:pt x="2047" y="3952"/>
                  </a:lnTo>
                  <a:lnTo>
                    <a:pt x="2030" y="3974"/>
                  </a:lnTo>
                  <a:lnTo>
                    <a:pt x="2004" y="3989"/>
                  </a:lnTo>
                  <a:lnTo>
                    <a:pt x="1980" y="3997"/>
                  </a:lnTo>
                  <a:lnTo>
                    <a:pt x="1954" y="3997"/>
                  </a:lnTo>
                  <a:lnTo>
                    <a:pt x="1928" y="3982"/>
                  </a:lnTo>
                  <a:lnTo>
                    <a:pt x="1902" y="3952"/>
                  </a:lnTo>
                  <a:close/>
                  <a:moveTo>
                    <a:pt x="79" y="1853"/>
                  </a:moveTo>
                  <a:lnTo>
                    <a:pt x="100" y="1834"/>
                  </a:lnTo>
                  <a:lnTo>
                    <a:pt x="126" y="1838"/>
                  </a:lnTo>
                  <a:lnTo>
                    <a:pt x="136" y="1853"/>
                  </a:lnTo>
                  <a:lnTo>
                    <a:pt x="126" y="1868"/>
                  </a:lnTo>
                  <a:lnTo>
                    <a:pt x="100" y="1872"/>
                  </a:lnTo>
                  <a:lnTo>
                    <a:pt x="79" y="1853"/>
                  </a:lnTo>
                  <a:close/>
                  <a:moveTo>
                    <a:pt x="0" y="23"/>
                  </a:moveTo>
                  <a:lnTo>
                    <a:pt x="24" y="8"/>
                  </a:lnTo>
                  <a:lnTo>
                    <a:pt x="50" y="0"/>
                  </a:lnTo>
                  <a:lnTo>
                    <a:pt x="76" y="15"/>
                  </a:lnTo>
                  <a:lnTo>
                    <a:pt x="100" y="8"/>
                  </a:lnTo>
                  <a:lnTo>
                    <a:pt x="126" y="8"/>
                  </a:lnTo>
                  <a:lnTo>
                    <a:pt x="141" y="23"/>
                  </a:lnTo>
                  <a:lnTo>
                    <a:pt x="126" y="46"/>
                  </a:lnTo>
                  <a:lnTo>
                    <a:pt x="100" y="46"/>
                  </a:lnTo>
                  <a:lnTo>
                    <a:pt x="76" y="34"/>
                  </a:lnTo>
                  <a:lnTo>
                    <a:pt x="50" y="53"/>
                  </a:lnTo>
                  <a:lnTo>
                    <a:pt x="24" y="42"/>
                  </a:lnTo>
                  <a:lnTo>
                    <a:pt x="0" y="23"/>
                  </a:lnTo>
                  <a:close/>
                </a:path>
              </a:pathLst>
            </a:custGeom>
            <a:noFill/>
            <a:ln w="15875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1" name="f1-Projektion Ausschnitt">
            <a:extLst>
              <a:ext uri="{FF2B5EF4-FFF2-40B4-BE49-F238E27FC236}">
                <a16:creationId xmlns:a16="http://schemas.microsoft.com/office/drawing/2014/main" id="{1552EB2B-8862-E075-AAEC-CAEB4ED88351}"/>
              </a:ext>
            </a:extLst>
          </p:cNvPr>
          <p:cNvSpPr>
            <a:spLocks/>
          </p:cNvSpPr>
          <p:nvPr/>
        </p:nvSpPr>
        <p:spPr bwMode="auto">
          <a:xfrm>
            <a:off x="7289801" y="685800"/>
            <a:ext cx="4233863" cy="1214438"/>
          </a:xfrm>
          <a:custGeom>
            <a:avLst/>
            <a:gdLst>
              <a:gd name="T0" fmla="*/ 1190 w 13000"/>
              <a:gd name="T1" fmla="*/ 3705 h 3729"/>
              <a:gd name="T2" fmla="*/ 1304 w 13000"/>
              <a:gd name="T3" fmla="*/ 2583 h 3729"/>
              <a:gd name="T4" fmla="*/ 1326 w 13000"/>
              <a:gd name="T5" fmla="*/ 406 h 3729"/>
              <a:gd name="T6" fmla="*/ 1346 w 13000"/>
              <a:gd name="T7" fmla="*/ 3274 h 3729"/>
              <a:gd name="T8" fmla="*/ 1428 w 13000"/>
              <a:gd name="T9" fmla="*/ 3309 h 3729"/>
              <a:gd name="T10" fmla="*/ 1448 w 13000"/>
              <a:gd name="T11" fmla="*/ 1277 h 3729"/>
              <a:gd name="T12" fmla="*/ 1469 w 13000"/>
              <a:gd name="T13" fmla="*/ 2322 h 3729"/>
              <a:gd name="T14" fmla="*/ 1530 w 13000"/>
              <a:gd name="T15" fmla="*/ 3687 h 3729"/>
              <a:gd name="T16" fmla="*/ 2546 w 13000"/>
              <a:gd name="T17" fmla="*/ 3724 h 3729"/>
              <a:gd name="T18" fmla="*/ 5776 w 13000"/>
              <a:gd name="T19" fmla="*/ 3711 h 3729"/>
              <a:gd name="T20" fmla="*/ 5976 w 13000"/>
              <a:gd name="T21" fmla="*/ 2959 h 3729"/>
              <a:gd name="T22" fmla="*/ 5997 w 13000"/>
              <a:gd name="T23" fmla="*/ 826 h 3729"/>
              <a:gd name="T24" fmla="*/ 6029 w 13000"/>
              <a:gd name="T25" fmla="*/ 2078 h 3729"/>
              <a:gd name="T26" fmla="*/ 6058 w 13000"/>
              <a:gd name="T27" fmla="*/ 1773 h 3729"/>
              <a:gd name="T28" fmla="*/ 6088 w 13000"/>
              <a:gd name="T29" fmla="*/ 3561 h 3729"/>
              <a:gd name="T30" fmla="*/ 6989 w 13000"/>
              <a:gd name="T31" fmla="*/ 3716 h 3729"/>
              <a:gd name="T32" fmla="*/ 7660 w 13000"/>
              <a:gd name="T33" fmla="*/ 3627 h 3729"/>
              <a:gd name="T34" fmla="*/ 7750 w 13000"/>
              <a:gd name="T35" fmla="*/ 3601 h 3729"/>
              <a:gd name="T36" fmla="*/ 7810 w 13000"/>
              <a:gd name="T37" fmla="*/ 2621 h 3729"/>
              <a:gd name="T38" fmla="*/ 7851 w 13000"/>
              <a:gd name="T39" fmla="*/ 2777 h 3729"/>
              <a:gd name="T40" fmla="*/ 7893 w 13000"/>
              <a:gd name="T41" fmla="*/ 3145 h 3729"/>
              <a:gd name="T42" fmla="*/ 7965 w 13000"/>
              <a:gd name="T43" fmla="*/ 3263 h 3729"/>
              <a:gd name="T44" fmla="*/ 7995 w 13000"/>
              <a:gd name="T45" fmla="*/ 1130 h 3729"/>
              <a:gd name="T46" fmla="*/ 8016 w 13000"/>
              <a:gd name="T47" fmla="*/ 3202 h 3729"/>
              <a:gd name="T48" fmla="*/ 8061 w 13000"/>
              <a:gd name="T49" fmla="*/ 2063 h 3729"/>
              <a:gd name="T50" fmla="*/ 8098 w 13000"/>
              <a:gd name="T51" fmla="*/ 2515 h 3729"/>
              <a:gd name="T52" fmla="*/ 8131 w 13000"/>
              <a:gd name="T53" fmla="*/ 1711 h 3729"/>
              <a:gd name="T54" fmla="*/ 8160 w 13000"/>
              <a:gd name="T55" fmla="*/ 365 h 3729"/>
              <a:gd name="T56" fmla="*/ 8182 w 13000"/>
              <a:gd name="T57" fmla="*/ 2026 h 3729"/>
              <a:gd name="T58" fmla="*/ 8217 w 13000"/>
              <a:gd name="T59" fmla="*/ 2680 h 3729"/>
              <a:gd name="T60" fmla="*/ 8271 w 13000"/>
              <a:gd name="T61" fmla="*/ 3129 h 3729"/>
              <a:gd name="T62" fmla="*/ 8301 w 13000"/>
              <a:gd name="T63" fmla="*/ 3128 h 3729"/>
              <a:gd name="T64" fmla="*/ 8353 w 13000"/>
              <a:gd name="T65" fmla="*/ 3339 h 3729"/>
              <a:gd name="T66" fmla="*/ 8548 w 13000"/>
              <a:gd name="T67" fmla="*/ 3551 h 3729"/>
              <a:gd name="T68" fmla="*/ 8581 w 13000"/>
              <a:gd name="T69" fmla="*/ 2081 h 3729"/>
              <a:gd name="T70" fmla="*/ 8613 w 13000"/>
              <a:gd name="T71" fmla="*/ 2770 h 3729"/>
              <a:gd name="T72" fmla="*/ 8641 w 13000"/>
              <a:gd name="T73" fmla="*/ 3261 h 3729"/>
              <a:gd name="T74" fmla="*/ 8696 w 13000"/>
              <a:gd name="T75" fmla="*/ 2428 h 3729"/>
              <a:gd name="T76" fmla="*/ 8721 w 13000"/>
              <a:gd name="T77" fmla="*/ 2852 h 3729"/>
              <a:gd name="T78" fmla="*/ 8755 w 13000"/>
              <a:gd name="T79" fmla="*/ 1724 h 3729"/>
              <a:gd name="T80" fmla="*/ 8783 w 13000"/>
              <a:gd name="T81" fmla="*/ 3575 h 3729"/>
              <a:gd name="T82" fmla="*/ 9429 w 13000"/>
              <a:gd name="T83" fmla="*/ 3711 h 3729"/>
              <a:gd name="T84" fmla="*/ 9556 w 13000"/>
              <a:gd name="T85" fmla="*/ 2602 h 3729"/>
              <a:gd name="T86" fmla="*/ 9581 w 13000"/>
              <a:gd name="T87" fmla="*/ 2927 h 3729"/>
              <a:gd name="T88" fmla="*/ 9666 w 13000"/>
              <a:gd name="T89" fmla="*/ 3455 h 3729"/>
              <a:gd name="T90" fmla="*/ 9689 w 13000"/>
              <a:gd name="T91" fmla="*/ 1596 h 3729"/>
              <a:gd name="T92" fmla="*/ 9711 w 13000"/>
              <a:gd name="T93" fmla="*/ 2090 h 3729"/>
              <a:gd name="T94" fmla="*/ 9753 w 13000"/>
              <a:gd name="T95" fmla="*/ 3639 h 3729"/>
              <a:gd name="T96" fmla="*/ 9825 w 13000"/>
              <a:gd name="T97" fmla="*/ 2537 h 3729"/>
              <a:gd name="T98" fmla="*/ 9862 w 13000"/>
              <a:gd name="T99" fmla="*/ 3633 h 3729"/>
              <a:gd name="T100" fmla="*/ 10829 w 13000"/>
              <a:gd name="T101" fmla="*/ 3718 h 3729"/>
              <a:gd name="T102" fmla="*/ 11581 w 13000"/>
              <a:gd name="T103" fmla="*/ 3607 h 3729"/>
              <a:gd name="T104" fmla="*/ 11639 w 13000"/>
              <a:gd name="T105" fmla="*/ 3633 h 3729"/>
              <a:gd name="T106" fmla="*/ 11692 w 13000"/>
              <a:gd name="T107" fmla="*/ 2532 h 3729"/>
              <a:gd name="T108" fmla="*/ 11746 w 13000"/>
              <a:gd name="T109" fmla="*/ 3561 h 3729"/>
              <a:gd name="T110" fmla="*/ 11785 w 13000"/>
              <a:gd name="T111" fmla="*/ 2013 h 3729"/>
              <a:gd name="T112" fmla="*/ 11812 w 13000"/>
              <a:gd name="T113" fmla="*/ 3326 h 3729"/>
              <a:gd name="T114" fmla="*/ 11870 w 13000"/>
              <a:gd name="T115" fmla="*/ 2691 h 3729"/>
              <a:gd name="T116" fmla="*/ 11907 w 13000"/>
              <a:gd name="T117" fmla="*/ 3498 h 3729"/>
              <a:gd name="T118" fmla="*/ 11982 w 13000"/>
              <a:gd name="T119" fmla="*/ 3338 h 3729"/>
              <a:gd name="T120" fmla="*/ 12108 w 13000"/>
              <a:gd name="T121" fmla="*/ 3720 h 3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000" h="3729">
                <a:moveTo>
                  <a:pt x="0" y="3713"/>
                </a:moveTo>
                <a:lnTo>
                  <a:pt x="12" y="3718"/>
                </a:lnTo>
                <a:lnTo>
                  <a:pt x="60" y="3722"/>
                </a:lnTo>
                <a:lnTo>
                  <a:pt x="258" y="3722"/>
                </a:lnTo>
                <a:lnTo>
                  <a:pt x="311" y="3721"/>
                </a:lnTo>
                <a:lnTo>
                  <a:pt x="330" y="3725"/>
                </a:lnTo>
                <a:lnTo>
                  <a:pt x="378" y="3724"/>
                </a:lnTo>
                <a:lnTo>
                  <a:pt x="406" y="3721"/>
                </a:lnTo>
                <a:lnTo>
                  <a:pt x="435" y="3714"/>
                </a:lnTo>
                <a:lnTo>
                  <a:pt x="446" y="3722"/>
                </a:lnTo>
                <a:lnTo>
                  <a:pt x="464" y="3725"/>
                </a:lnTo>
                <a:lnTo>
                  <a:pt x="555" y="3727"/>
                </a:lnTo>
                <a:lnTo>
                  <a:pt x="874" y="3726"/>
                </a:lnTo>
                <a:lnTo>
                  <a:pt x="906" y="3725"/>
                </a:lnTo>
                <a:lnTo>
                  <a:pt x="1027" y="3724"/>
                </a:lnTo>
                <a:lnTo>
                  <a:pt x="1040" y="3721"/>
                </a:lnTo>
                <a:lnTo>
                  <a:pt x="1124" y="3720"/>
                </a:lnTo>
                <a:lnTo>
                  <a:pt x="1169" y="3715"/>
                </a:lnTo>
                <a:lnTo>
                  <a:pt x="1190" y="3705"/>
                </a:lnTo>
                <a:lnTo>
                  <a:pt x="1226" y="3702"/>
                </a:lnTo>
                <a:lnTo>
                  <a:pt x="1239" y="3697"/>
                </a:lnTo>
                <a:lnTo>
                  <a:pt x="1252" y="3686"/>
                </a:lnTo>
                <a:lnTo>
                  <a:pt x="1265" y="3665"/>
                </a:lnTo>
                <a:lnTo>
                  <a:pt x="1272" y="3644"/>
                </a:lnTo>
                <a:lnTo>
                  <a:pt x="1278" y="3607"/>
                </a:lnTo>
                <a:lnTo>
                  <a:pt x="1281" y="3579"/>
                </a:lnTo>
                <a:lnTo>
                  <a:pt x="1284" y="3542"/>
                </a:lnTo>
                <a:lnTo>
                  <a:pt x="1288" y="3493"/>
                </a:lnTo>
                <a:lnTo>
                  <a:pt x="1291" y="3427"/>
                </a:lnTo>
                <a:lnTo>
                  <a:pt x="1292" y="3386"/>
                </a:lnTo>
                <a:lnTo>
                  <a:pt x="1294" y="3337"/>
                </a:lnTo>
                <a:lnTo>
                  <a:pt x="1296" y="3277"/>
                </a:lnTo>
                <a:lnTo>
                  <a:pt x="1297" y="3202"/>
                </a:lnTo>
                <a:lnTo>
                  <a:pt x="1299" y="3107"/>
                </a:lnTo>
                <a:lnTo>
                  <a:pt x="1300" y="2990"/>
                </a:lnTo>
                <a:lnTo>
                  <a:pt x="1302" y="2847"/>
                </a:lnTo>
                <a:lnTo>
                  <a:pt x="1304" y="2677"/>
                </a:lnTo>
                <a:lnTo>
                  <a:pt x="1304" y="2583"/>
                </a:lnTo>
                <a:lnTo>
                  <a:pt x="1305" y="2482"/>
                </a:lnTo>
                <a:lnTo>
                  <a:pt x="1306" y="2376"/>
                </a:lnTo>
                <a:lnTo>
                  <a:pt x="1307" y="2266"/>
                </a:lnTo>
                <a:lnTo>
                  <a:pt x="1308" y="2153"/>
                </a:lnTo>
                <a:lnTo>
                  <a:pt x="1308" y="2038"/>
                </a:lnTo>
                <a:lnTo>
                  <a:pt x="1309" y="1924"/>
                </a:lnTo>
                <a:lnTo>
                  <a:pt x="1310" y="1813"/>
                </a:lnTo>
                <a:lnTo>
                  <a:pt x="1311" y="1705"/>
                </a:lnTo>
                <a:lnTo>
                  <a:pt x="1312" y="1603"/>
                </a:lnTo>
                <a:lnTo>
                  <a:pt x="1312" y="1507"/>
                </a:lnTo>
                <a:lnTo>
                  <a:pt x="1313" y="1416"/>
                </a:lnTo>
                <a:lnTo>
                  <a:pt x="1314" y="1331"/>
                </a:lnTo>
                <a:lnTo>
                  <a:pt x="1316" y="1172"/>
                </a:lnTo>
                <a:lnTo>
                  <a:pt x="1317" y="1020"/>
                </a:lnTo>
                <a:lnTo>
                  <a:pt x="1319" y="865"/>
                </a:lnTo>
                <a:lnTo>
                  <a:pt x="1321" y="703"/>
                </a:lnTo>
                <a:lnTo>
                  <a:pt x="1322" y="544"/>
                </a:lnTo>
                <a:lnTo>
                  <a:pt x="1324" y="420"/>
                </a:lnTo>
                <a:lnTo>
                  <a:pt x="1326" y="406"/>
                </a:lnTo>
                <a:lnTo>
                  <a:pt x="1328" y="568"/>
                </a:lnTo>
                <a:lnTo>
                  <a:pt x="1329" y="703"/>
                </a:lnTo>
                <a:lnTo>
                  <a:pt x="1330" y="870"/>
                </a:lnTo>
                <a:lnTo>
                  <a:pt x="1330" y="1063"/>
                </a:lnTo>
                <a:lnTo>
                  <a:pt x="1331" y="1273"/>
                </a:lnTo>
                <a:lnTo>
                  <a:pt x="1332" y="1491"/>
                </a:lnTo>
                <a:lnTo>
                  <a:pt x="1333" y="1706"/>
                </a:lnTo>
                <a:lnTo>
                  <a:pt x="1334" y="1910"/>
                </a:lnTo>
                <a:lnTo>
                  <a:pt x="1334" y="2098"/>
                </a:lnTo>
                <a:lnTo>
                  <a:pt x="1335" y="2266"/>
                </a:lnTo>
                <a:lnTo>
                  <a:pt x="1336" y="2413"/>
                </a:lnTo>
                <a:lnTo>
                  <a:pt x="1337" y="2541"/>
                </a:lnTo>
                <a:lnTo>
                  <a:pt x="1338" y="2651"/>
                </a:lnTo>
                <a:lnTo>
                  <a:pt x="1338" y="2746"/>
                </a:lnTo>
                <a:lnTo>
                  <a:pt x="1340" y="2901"/>
                </a:lnTo>
                <a:lnTo>
                  <a:pt x="1342" y="3021"/>
                </a:lnTo>
                <a:lnTo>
                  <a:pt x="1343" y="3120"/>
                </a:lnTo>
                <a:lnTo>
                  <a:pt x="1345" y="3203"/>
                </a:lnTo>
                <a:lnTo>
                  <a:pt x="1346" y="3274"/>
                </a:lnTo>
                <a:lnTo>
                  <a:pt x="1348" y="3335"/>
                </a:lnTo>
                <a:lnTo>
                  <a:pt x="1350" y="3387"/>
                </a:lnTo>
                <a:lnTo>
                  <a:pt x="1351" y="3431"/>
                </a:lnTo>
                <a:lnTo>
                  <a:pt x="1354" y="3499"/>
                </a:lnTo>
                <a:lnTo>
                  <a:pt x="1358" y="3546"/>
                </a:lnTo>
                <a:lnTo>
                  <a:pt x="1361" y="3576"/>
                </a:lnTo>
                <a:lnTo>
                  <a:pt x="1364" y="3596"/>
                </a:lnTo>
                <a:lnTo>
                  <a:pt x="1370" y="3619"/>
                </a:lnTo>
                <a:lnTo>
                  <a:pt x="1377" y="3629"/>
                </a:lnTo>
                <a:lnTo>
                  <a:pt x="1395" y="3625"/>
                </a:lnTo>
                <a:lnTo>
                  <a:pt x="1402" y="3613"/>
                </a:lnTo>
                <a:lnTo>
                  <a:pt x="1408" y="3588"/>
                </a:lnTo>
                <a:lnTo>
                  <a:pt x="1412" y="3569"/>
                </a:lnTo>
                <a:lnTo>
                  <a:pt x="1415" y="3542"/>
                </a:lnTo>
                <a:lnTo>
                  <a:pt x="1418" y="3507"/>
                </a:lnTo>
                <a:lnTo>
                  <a:pt x="1421" y="3460"/>
                </a:lnTo>
                <a:lnTo>
                  <a:pt x="1424" y="3397"/>
                </a:lnTo>
                <a:lnTo>
                  <a:pt x="1426" y="3356"/>
                </a:lnTo>
                <a:lnTo>
                  <a:pt x="1428" y="3309"/>
                </a:lnTo>
                <a:lnTo>
                  <a:pt x="1429" y="3250"/>
                </a:lnTo>
                <a:lnTo>
                  <a:pt x="1431" y="3177"/>
                </a:lnTo>
                <a:lnTo>
                  <a:pt x="1432" y="3085"/>
                </a:lnTo>
                <a:lnTo>
                  <a:pt x="1434" y="2970"/>
                </a:lnTo>
                <a:lnTo>
                  <a:pt x="1436" y="2829"/>
                </a:lnTo>
                <a:lnTo>
                  <a:pt x="1437" y="2661"/>
                </a:lnTo>
                <a:lnTo>
                  <a:pt x="1438" y="2567"/>
                </a:lnTo>
                <a:lnTo>
                  <a:pt x="1439" y="2466"/>
                </a:lnTo>
                <a:lnTo>
                  <a:pt x="1440" y="2360"/>
                </a:lnTo>
                <a:lnTo>
                  <a:pt x="1440" y="2249"/>
                </a:lnTo>
                <a:lnTo>
                  <a:pt x="1441" y="2134"/>
                </a:lnTo>
                <a:lnTo>
                  <a:pt x="1442" y="2016"/>
                </a:lnTo>
                <a:lnTo>
                  <a:pt x="1443" y="1899"/>
                </a:lnTo>
                <a:lnTo>
                  <a:pt x="1444" y="1783"/>
                </a:lnTo>
                <a:lnTo>
                  <a:pt x="1444" y="1671"/>
                </a:lnTo>
                <a:lnTo>
                  <a:pt x="1445" y="1564"/>
                </a:lnTo>
                <a:lnTo>
                  <a:pt x="1446" y="1462"/>
                </a:lnTo>
                <a:lnTo>
                  <a:pt x="1447" y="1367"/>
                </a:lnTo>
                <a:lnTo>
                  <a:pt x="1448" y="1277"/>
                </a:lnTo>
                <a:lnTo>
                  <a:pt x="1448" y="1192"/>
                </a:lnTo>
                <a:lnTo>
                  <a:pt x="1450" y="1032"/>
                </a:lnTo>
                <a:lnTo>
                  <a:pt x="1452" y="876"/>
                </a:lnTo>
                <a:lnTo>
                  <a:pt x="1453" y="716"/>
                </a:lnTo>
                <a:lnTo>
                  <a:pt x="1454" y="632"/>
                </a:lnTo>
                <a:lnTo>
                  <a:pt x="1456" y="467"/>
                </a:lnTo>
                <a:lnTo>
                  <a:pt x="1457" y="329"/>
                </a:lnTo>
                <a:lnTo>
                  <a:pt x="1460" y="332"/>
                </a:lnTo>
                <a:lnTo>
                  <a:pt x="1461" y="422"/>
                </a:lnTo>
                <a:lnTo>
                  <a:pt x="1462" y="548"/>
                </a:lnTo>
                <a:lnTo>
                  <a:pt x="1463" y="710"/>
                </a:lnTo>
                <a:lnTo>
                  <a:pt x="1464" y="901"/>
                </a:lnTo>
                <a:lnTo>
                  <a:pt x="1464" y="1113"/>
                </a:lnTo>
                <a:lnTo>
                  <a:pt x="1465" y="1336"/>
                </a:lnTo>
                <a:lnTo>
                  <a:pt x="1466" y="1560"/>
                </a:lnTo>
                <a:lnTo>
                  <a:pt x="1467" y="1777"/>
                </a:lnTo>
                <a:lnTo>
                  <a:pt x="1468" y="1978"/>
                </a:lnTo>
                <a:lnTo>
                  <a:pt x="1468" y="2161"/>
                </a:lnTo>
                <a:lnTo>
                  <a:pt x="1469" y="2322"/>
                </a:lnTo>
                <a:lnTo>
                  <a:pt x="1470" y="2463"/>
                </a:lnTo>
                <a:lnTo>
                  <a:pt x="1471" y="2584"/>
                </a:lnTo>
                <a:lnTo>
                  <a:pt x="1472" y="2689"/>
                </a:lnTo>
                <a:lnTo>
                  <a:pt x="1473" y="2858"/>
                </a:lnTo>
                <a:lnTo>
                  <a:pt x="1475" y="2990"/>
                </a:lnTo>
                <a:lnTo>
                  <a:pt x="1477" y="3097"/>
                </a:lnTo>
                <a:lnTo>
                  <a:pt x="1478" y="3186"/>
                </a:lnTo>
                <a:lnTo>
                  <a:pt x="1480" y="3263"/>
                </a:lnTo>
                <a:lnTo>
                  <a:pt x="1481" y="3328"/>
                </a:lnTo>
                <a:lnTo>
                  <a:pt x="1483" y="3385"/>
                </a:lnTo>
                <a:lnTo>
                  <a:pt x="1485" y="3432"/>
                </a:lnTo>
                <a:lnTo>
                  <a:pt x="1488" y="3506"/>
                </a:lnTo>
                <a:lnTo>
                  <a:pt x="1491" y="3558"/>
                </a:lnTo>
                <a:lnTo>
                  <a:pt x="1494" y="3592"/>
                </a:lnTo>
                <a:lnTo>
                  <a:pt x="1501" y="3632"/>
                </a:lnTo>
                <a:lnTo>
                  <a:pt x="1507" y="3653"/>
                </a:lnTo>
                <a:lnTo>
                  <a:pt x="1514" y="3667"/>
                </a:lnTo>
                <a:lnTo>
                  <a:pt x="1520" y="3676"/>
                </a:lnTo>
                <a:lnTo>
                  <a:pt x="1530" y="3687"/>
                </a:lnTo>
                <a:lnTo>
                  <a:pt x="1542" y="3697"/>
                </a:lnTo>
                <a:lnTo>
                  <a:pt x="1555" y="3704"/>
                </a:lnTo>
                <a:lnTo>
                  <a:pt x="1576" y="3714"/>
                </a:lnTo>
                <a:lnTo>
                  <a:pt x="1608" y="3712"/>
                </a:lnTo>
                <a:lnTo>
                  <a:pt x="1631" y="3720"/>
                </a:lnTo>
                <a:lnTo>
                  <a:pt x="1654" y="3724"/>
                </a:lnTo>
                <a:lnTo>
                  <a:pt x="1726" y="3723"/>
                </a:lnTo>
                <a:lnTo>
                  <a:pt x="1775" y="3726"/>
                </a:lnTo>
                <a:lnTo>
                  <a:pt x="1881" y="3726"/>
                </a:lnTo>
                <a:lnTo>
                  <a:pt x="1902" y="3728"/>
                </a:lnTo>
                <a:lnTo>
                  <a:pt x="2023" y="3727"/>
                </a:lnTo>
                <a:lnTo>
                  <a:pt x="2052" y="3729"/>
                </a:lnTo>
                <a:lnTo>
                  <a:pt x="2339" y="3729"/>
                </a:lnTo>
                <a:lnTo>
                  <a:pt x="2368" y="3726"/>
                </a:lnTo>
                <a:lnTo>
                  <a:pt x="2404" y="3720"/>
                </a:lnTo>
                <a:lnTo>
                  <a:pt x="2422" y="3727"/>
                </a:lnTo>
                <a:lnTo>
                  <a:pt x="2494" y="3727"/>
                </a:lnTo>
                <a:lnTo>
                  <a:pt x="2513" y="3719"/>
                </a:lnTo>
                <a:lnTo>
                  <a:pt x="2546" y="3724"/>
                </a:lnTo>
                <a:lnTo>
                  <a:pt x="2572" y="3728"/>
                </a:lnTo>
                <a:lnTo>
                  <a:pt x="2708" y="3729"/>
                </a:lnTo>
                <a:lnTo>
                  <a:pt x="3606" y="3729"/>
                </a:lnTo>
                <a:lnTo>
                  <a:pt x="3922" y="3729"/>
                </a:lnTo>
                <a:lnTo>
                  <a:pt x="4291" y="3728"/>
                </a:lnTo>
                <a:lnTo>
                  <a:pt x="4794" y="3728"/>
                </a:lnTo>
                <a:lnTo>
                  <a:pt x="4952" y="3727"/>
                </a:lnTo>
                <a:lnTo>
                  <a:pt x="5002" y="3725"/>
                </a:lnTo>
                <a:lnTo>
                  <a:pt x="5019" y="3717"/>
                </a:lnTo>
                <a:lnTo>
                  <a:pt x="5087" y="3717"/>
                </a:lnTo>
                <a:lnTo>
                  <a:pt x="5101" y="3724"/>
                </a:lnTo>
                <a:lnTo>
                  <a:pt x="5139" y="3727"/>
                </a:lnTo>
                <a:lnTo>
                  <a:pt x="5389" y="3727"/>
                </a:lnTo>
                <a:lnTo>
                  <a:pt x="5453" y="3726"/>
                </a:lnTo>
                <a:lnTo>
                  <a:pt x="5594" y="3725"/>
                </a:lnTo>
                <a:lnTo>
                  <a:pt x="5685" y="3723"/>
                </a:lnTo>
                <a:lnTo>
                  <a:pt x="5717" y="3719"/>
                </a:lnTo>
                <a:lnTo>
                  <a:pt x="5759" y="3716"/>
                </a:lnTo>
                <a:lnTo>
                  <a:pt x="5776" y="3711"/>
                </a:lnTo>
                <a:lnTo>
                  <a:pt x="5842" y="3711"/>
                </a:lnTo>
                <a:lnTo>
                  <a:pt x="5859" y="3708"/>
                </a:lnTo>
                <a:lnTo>
                  <a:pt x="5883" y="3704"/>
                </a:lnTo>
                <a:lnTo>
                  <a:pt x="5897" y="3698"/>
                </a:lnTo>
                <a:lnTo>
                  <a:pt x="5919" y="3688"/>
                </a:lnTo>
                <a:lnTo>
                  <a:pt x="5933" y="3673"/>
                </a:lnTo>
                <a:lnTo>
                  <a:pt x="5939" y="3660"/>
                </a:lnTo>
                <a:lnTo>
                  <a:pt x="5946" y="3640"/>
                </a:lnTo>
                <a:lnTo>
                  <a:pt x="5952" y="3605"/>
                </a:lnTo>
                <a:lnTo>
                  <a:pt x="5955" y="3580"/>
                </a:lnTo>
                <a:lnTo>
                  <a:pt x="5959" y="3548"/>
                </a:lnTo>
                <a:lnTo>
                  <a:pt x="5962" y="3505"/>
                </a:lnTo>
                <a:lnTo>
                  <a:pt x="5965" y="3448"/>
                </a:lnTo>
                <a:lnTo>
                  <a:pt x="5968" y="3366"/>
                </a:lnTo>
                <a:lnTo>
                  <a:pt x="5970" y="3312"/>
                </a:lnTo>
                <a:lnTo>
                  <a:pt x="5971" y="3246"/>
                </a:lnTo>
                <a:lnTo>
                  <a:pt x="5973" y="3166"/>
                </a:lnTo>
                <a:lnTo>
                  <a:pt x="5975" y="3070"/>
                </a:lnTo>
                <a:lnTo>
                  <a:pt x="5976" y="2959"/>
                </a:lnTo>
                <a:lnTo>
                  <a:pt x="5978" y="2830"/>
                </a:lnTo>
                <a:lnTo>
                  <a:pt x="5979" y="2686"/>
                </a:lnTo>
                <a:lnTo>
                  <a:pt x="5981" y="2530"/>
                </a:lnTo>
                <a:lnTo>
                  <a:pt x="5983" y="2366"/>
                </a:lnTo>
                <a:lnTo>
                  <a:pt x="5984" y="2195"/>
                </a:lnTo>
                <a:lnTo>
                  <a:pt x="5985" y="2106"/>
                </a:lnTo>
                <a:lnTo>
                  <a:pt x="5986" y="2016"/>
                </a:lnTo>
                <a:lnTo>
                  <a:pt x="5987" y="1925"/>
                </a:lnTo>
                <a:lnTo>
                  <a:pt x="5988" y="1833"/>
                </a:lnTo>
                <a:lnTo>
                  <a:pt x="5988" y="1740"/>
                </a:lnTo>
                <a:lnTo>
                  <a:pt x="5989" y="1647"/>
                </a:lnTo>
                <a:lnTo>
                  <a:pt x="5990" y="1553"/>
                </a:lnTo>
                <a:lnTo>
                  <a:pt x="5991" y="1458"/>
                </a:lnTo>
                <a:lnTo>
                  <a:pt x="5992" y="1362"/>
                </a:lnTo>
                <a:lnTo>
                  <a:pt x="5992" y="1267"/>
                </a:lnTo>
                <a:lnTo>
                  <a:pt x="5993" y="1174"/>
                </a:lnTo>
                <a:lnTo>
                  <a:pt x="5994" y="1085"/>
                </a:lnTo>
                <a:lnTo>
                  <a:pt x="5996" y="933"/>
                </a:lnTo>
                <a:lnTo>
                  <a:pt x="5997" y="826"/>
                </a:lnTo>
                <a:lnTo>
                  <a:pt x="6001" y="779"/>
                </a:lnTo>
                <a:lnTo>
                  <a:pt x="6003" y="843"/>
                </a:lnTo>
                <a:lnTo>
                  <a:pt x="6005" y="941"/>
                </a:lnTo>
                <a:lnTo>
                  <a:pt x="6006" y="1058"/>
                </a:lnTo>
                <a:lnTo>
                  <a:pt x="6008" y="1188"/>
                </a:lnTo>
                <a:lnTo>
                  <a:pt x="6009" y="1334"/>
                </a:lnTo>
                <a:lnTo>
                  <a:pt x="6011" y="1498"/>
                </a:lnTo>
                <a:lnTo>
                  <a:pt x="6012" y="1585"/>
                </a:lnTo>
                <a:lnTo>
                  <a:pt x="6013" y="1673"/>
                </a:lnTo>
                <a:lnTo>
                  <a:pt x="6013" y="1762"/>
                </a:lnTo>
                <a:lnTo>
                  <a:pt x="6014" y="1850"/>
                </a:lnTo>
                <a:lnTo>
                  <a:pt x="6016" y="2018"/>
                </a:lnTo>
                <a:lnTo>
                  <a:pt x="6017" y="2166"/>
                </a:lnTo>
                <a:lnTo>
                  <a:pt x="6019" y="2277"/>
                </a:lnTo>
                <a:lnTo>
                  <a:pt x="6021" y="2342"/>
                </a:lnTo>
                <a:lnTo>
                  <a:pt x="6024" y="2334"/>
                </a:lnTo>
                <a:lnTo>
                  <a:pt x="6025" y="2274"/>
                </a:lnTo>
                <a:lnTo>
                  <a:pt x="6027" y="2186"/>
                </a:lnTo>
                <a:lnTo>
                  <a:pt x="6029" y="2078"/>
                </a:lnTo>
                <a:lnTo>
                  <a:pt x="6030" y="1953"/>
                </a:lnTo>
                <a:lnTo>
                  <a:pt x="6032" y="1814"/>
                </a:lnTo>
                <a:lnTo>
                  <a:pt x="6033" y="1665"/>
                </a:lnTo>
                <a:lnTo>
                  <a:pt x="6035" y="1508"/>
                </a:lnTo>
                <a:lnTo>
                  <a:pt x="6037" y="1346"/>
                </a:lnTo>
                <a:lnTo>
                  <a:pt x="6038" y="1178"/>
                </a:lnTo>
                <a:lnTo>
                  <a:pt x="6040" y="1013"/>
                </a:lnTo>
                <a:lnTo>
                  <a:pt x="6041" y="866"/>
                </a:lnTo>
                <a:lnTo>
                  <a:pt x="6043" y="760"/>
                </a:lnTo>
                <a:lnTo>
                  <a:pt x="6047" y="711"/>
                </a:lnTo>
                <a:lnTo>
                  <a:pt x="6049" y="780"/>
                </a:lnTo>
                <a:lnTo>
                  <a:pt x="6050" y="894"/>
                </a:lnTo>
                <a:lnTo>
                  <a:pt x="6052" y="1036"/>
                </a:lnTo>
                <a:lnTo>
                  <a:pt x="6053" y="1193"/>
                </a:lnTo>
                <a:lnTo>
                  <a:pt x="6055" y="1366"/>
                </a:lnTo>
                <a:lnTo>
                  <a:pt x="6056" y="1461"/>
                </a:lnTo>
                <a:lnTo>
                  <a:pt x="6057" y="1560"/>
                </a:lnTo>
                <a:lnTo>
                  <a:pt x="6057" y="1665"/>
                </a:lnTo>
                <a:lnTo>
                  <a:pt x="6058" y="1773"/>
                </a:lnTo>
                <a:lnTo>
                  <a:pt x="6059" y="1885"/>
                </a:lnTo>
                <a:lnTo>
                  <a:pt x="6060" y="1999"/>
                </a:lnTo>
                <a:lnTo>
                  <a:pt x="6061" y="2114"/>
                </a:lnTo>
                <a:lnTo>
                  <a:pt x="6062" y="2229"/>
                </a:lnTo>
                <a:lnTo>
                  <a:pt x="6062" y="2344"/>
                </a:lnTo>
                <a:lnTo>
                  <a:pt x="6063" y="2456"/>
                </a:lnTo>
                <a:lnTo>
                  <a:pt x="6064" y="2563"/>
                </a:lnTo>
                <a:lnTo>
                  <a:pt x="6065" y="2664"/>
                </a:lnTo>
                <a:lnTo>
                  <a:pt x="6066" y="2757"/>
                </a:lnTo>
                <a:lnTo>
                  <a:pt x="6067" y="2917"/>
                </a:lnTo>
                <a:lnTo>
                  <a:pt x="6069" y="3045"/>
                </a:lnTo>
                <a:lnTo>
                  <a:pt x="6070" y="3146"/>
                </a:lnTo>
                <a:lnTo>
                  <a:pt x="6072" y="3227"/>
                </a:lnTo>
                <a:lnTo>
                  <a:pt x="6074" y="3292"/>
                </a:lnTo>
                <a:lnTo>
                  <a:pt x="6075" y="3347"/>
                </a:lnTo>
                <a:lnTo>
                  <a:pt x="6079" y="3430"/>
                </a:lnTo>
                <a:lnTo>
                  <a:pt x="6082" y="3489"/>
                </a:lnTo>
                <a:lnTo>
                  <a:pt x="6085" y="3530"/>
                </a:lnTo>
                <a:lnTo>
                  <a:pt x="6088" y="3561"/>
                </a:lnTo>
                <a:lnTo>
                  <a:pt x="6091" y="3584"/>
                </a:lnTo>
                <a:lnTo>
                  <a:pt x="6098" y="3618"/>
                </a:lnTo>
                <a:lnTo>
                  <a:pt x="6104" y="3643"/>
                </a:lnTo>
                <a:lnTo>
                  <a:pt x="6111" y="3659"/>
                </a:lnTo>
                <a:lnTo>
                  <a:pt x="6117" y="3670"/>
                </a:lnTo>
                <a:lnTo>
                  <a:pt x="6131" y="3686"/>
                </a:lnTo>
                <a:lnTo>
                  <a:pt x="6145" y="3696"/>
                </a:lnTo>
                <a:lnTo>
                  <a:pt x="6160" y="3705"/>
                </a:lnTo>
                <a:lnTo>
                  <a:pt x="6184" y="3713"/>
                </a:lnTo>
                <a:lnTo>
                  <a:pt x="6205" y="3718"/>
                </a:lnTo>
                <a:lnTo>
                  <a:pt x="6341" y="3720"/>
                </a:lnTo>
                <a:lnTo>
                  <a:pt x="6383" y="3724"/>
                </a:lnTo>
                <a:lnTo>
                  <a:pt x="6418" y="3725"/>
                </a:lnTo>
                <a:lnTo>
                  <a:pt x="6715" y="3726"/>
                </a:lnTo>
                <a:lnTo>
                  <a:pt x="6735" y="3724"/>
                </a:lnTo>
                <a:lnTo>
                  <a:pt x="6830" y="3725"/>
                </a:lnTo>
                <a:lnTo>
                  <a:pt x="6845" y="3722"/>
                </a:lnTo>
                <a:lnTo>
                  <a:pt x="6975" y="3722"/>
                </a:lnTo>
                <a:lnTo>
                  <a:pt x="6989" y="3716"/>
                </a:lnTo>
                <a:lnTo>
                  <a:pt x="7003" y="3705"/>
                </a:lnTo>
                <a:lnTo>
                  <a:pt x="7031" y="3711"/>
                </a:lnTo>
                <a:lnTo>
                  <a:pt x="7067" y="3714"/>
                </a:lnTo>
                <a:lnTo>
                  <a:pt x="7081" y="3720"/>
                </a:lnTo>
                <a:lnTo>
                  <a:pt x="7150" y="3719"/>
                </a:lnTo>
                <a:lnTo>
                  <a:pt x="7167" y="3713"/>
                </a:lnTo>
                <a:lnTo>
                  <a:pt x="7223" y="3712"/>
                </a:lnTo>
                <a:lnTo>
                  <a:pt x="7257" y="3715"/>
                </a:lnTo>
                <a:lnTo>
                  <a:pt x="7305" y="3719"/>
                </a:lnTo>
                <a:lnTo>
                  <a:pt x="7495" y="3719"/>
                </a:lnTo>
                <a:lnTo>
                  <a:pt x="7523" y="3716"/>
                </a:lnTo>
                <a:lnTo>
                  <a:pt x="7545" y="3713"/>
                </a:lnTo>
                <a:lnTo>
                  <a:pt x="7582" y="3711"/>
                </a:lnTo>
                <a:lnTo>
                  <a:pt x="7609" y="3706"/>
                </a:lnTo>
                <a:lnTo>
                  <a:pt x="7629" y="3695"/>
                </a:lnTo>
                <a:lnTo>
                  <a:pt x="7641" y="3685"/>
                </a:lnTo>
                <a:lnTo>
                  <a:pt x="7647" y="3677"/>
                </a:lnTo>
                <a:lnTo>
                  <a:pt x="7654" y="3662"/>
                </a:lnTo>
                <a:lnTo>
                  <a:pt x="7660" y="3627"/>
                </a:lnTo>
                <a:lnTo>
                  <a:pt x="7663" y="3595"/>
                </a:lnTo>
                <a:lnTo>
                  <a:pt x="7667" y="3551"/>
                </a:lnTo>
                <a:lnTo>
                  <a:pt x="7670" y="3498"/>
                </a:lnTo>
                <a:lnTo>
                  <a:pt x="7674" y="3434"/>
                </a:lnTo>
                <a:lnTo>
                  <a:pt x="7677" y="3393"/>
                </a:lnTo>
                <a:lnTo>
                  <a:pt x="7680" y="3356"/>
                </a:lnTo>
                <a:lnTo>
                  <a:pt x="7683" y="3321"/>
                </a:lnTo>
                <a:lnTo>
                  <a:pt x="7689" y="3329"/>
                </a:lnTo>
                <a:lnTo>
                  <a:pt x="7692" y="3412"/>
                </a:lnTo>
                <a:lnTo>
                  <a:pt x="7695" y="3482"/>
                </a:lnTo>
                <a:lnTo>
                  <a:pt x="7696" y="3520"/>
                </a:lnTo>
                <a:lnTo>
                  <a:pt x="7700" y="3573"/>
                </a:lnTo>
                <a:lnTo>
                  <a:pt x="7703" y="3605"/>
                </a:lnTo>
                <a:lnTo>
                  <a:pt x="7709" y="3643"/>
                </a:lnTo>
                <a:lnTo>
                  <a:pt x="7716" y="3660"/>
                </a:lnTo>
                <a:lnTo>
                  <a:pt x="7734" y="3657"/>
                </a:lnTo>
                <a:lnTo>
                  <a:pt x="7741" y="3646"/>
                </a:lnTo>
                <a:lnTo>
                  <a:pt x="7747" y="3621"/>
                </a:lnTo>
                <a:lnTo>
                  <a:pt x="7750" y="3601"/>
                </a:lnTo>
                <a:lnTo>
                  <a:pt x="7753" y="3572"/>
                </a:lnTo>
                <a:lnTo>
                  <a:pt x="7757" y="3535"/>
                </a:lnTo>
                <a:lnTo>
                  <a:pt x="7761" y="3480"/>
                </a:lnTo>
                <a:lnTo>
                  <a:pt x="7764" y="3434"/>
                </a:lnTo>
                <a:lnTo>
                  <a:pt x="7767" y="3387"/>
                </a:lnTo>
                <a:lnTo>
                  <a:pt x="7769" y="3350"/>
                </a:lnTo>
                <a:lnTo>
                  <a:pt x="7773" y="3306"/>
                </a:lnTo>
                <a:lnTo>
                  <a:pt x="7776" y="3278"/>
                </a:lnTo>
                <a:lnTo>
                  <a:pt x="7792" y="3291"/>
                </a:lnTo>
                <a:lnTo>
                  <a:pt x="7795" y="3227"/>
                </a:lnTo>
                <a:lnTo>
                  <a:pt x="7797" y="3175"/>
                </a:lnTo>
                <a:lnTo>
                  <a:pt x="7799" y="3111"/>
                </a:lnTo>
                <a:lnTo>
                  <a:pt x="7800" y="3037"/>
                </a:lnTo>
                <a:lnTo>
                  <a:pt x="7802" y="2956"/>
                </a:lnTo>
                <a:lnTo>
                  <a:pt x="7803" y="2872"/>
                </a:lnTo>
                <a:lnTo>
                  <a:pt x="7805" y="2794"/>
                </a:lnTo>
                <a:lnTo>
                  <a:pt x="7807" y="2728"/>
                </a:lnTo>
                <a:lnTo>
                  <a:pt x="7808" y="2673"/>
                </a:lnTo>
                <a:lnTo>
                  <a:pt x="7810" y="2621"/>
                </a:lnTo>
                <a:lnTo>
                  <a:pt x="7811" y="2566"/>
                </a:lnTo>
                <a:lnTo>
                  <a:pt x="7813" y="2509"/>
                </a:lnTo>
                <a:lnTo>
                  <a:pt x="7815" y="2453"/>
                </a:lnTo>
                <a:lnTo>
                  <a:pt x="7816" y="2399"/>
                </a:lnTo>
                <a:lnTo>
                  <a:pt x="7820" y="2367"/>
                </a:lnTo>
                <a:lnTo>
                  <a:pt x="7822" y="2463"/>
                </a:lnTo>
                <a:lnTo>
                  <a:pt x="7823" y="2617"/>
                </a:lnTo>
                <a:lnTo>
                  <a:pt x="7825" y="2785"/>
                </a:lnTo>
                <a:lnTo>
                  <a:pt x="7827" y="2932"/>
                </a:lnTo>
                <a:lnTo>
                  <a:pt x="7828" y="3043"/>
                </a:lnTo>
                <a:lnTo>
                  <a:pt x="7830" y="3121"/>
                </a:lnTo>
                <a:lnTo>
                  <a:pt x="7833" y="3206"/>
                </a:lnTo>
                <a:lnTo>
                  <a:pt x="7839" y="3209"/>
                </a:lnTo>
                <a:lnTo>
                  <a:pt x="7842" y="3139"/>
                </a:lnTo>
                <a:lnTo>
                  <a:pt x="7843" y="3085"/>
                </a:lnTo>
                <a:lnTo>
                  <a:pt x="7845" y="3021"/>
                </a:lnTo>
                <a:lnTo>
                  <a:pt x="7847" y="2913"/>
                </a:lnTo>
                <a:lnTo>
                  <a:pt x="7849" y="2841"/>
                </a:lnTo>
                <a:lnTo>
                  <a:pt x="7851" y="2777"/>
                </a:lnTo>
                <a:lnTo>
                  <a:pt x="7852" y="2723"/>
                </a:lnTo>
                <a:lnTo>
                  <a:pt x="7854" y="2673"/>
                </a:lnTo>
                <a:lnTo>
                  <a:pt x="7856" y="2623"/>
                </a:lnTo>
                <a:lnTo>
                  <a:pt x="7857" y="2571"/>
                </a:lnTo>
                <a:lnTo>
                  <a:pt x="7859" y="2520"/>
                </a:lnTo>
                <a:lnTo>
                  <a:pt x="7860" y="2470"/>
                </a:lnTo>
                <a:lnTo>
                  <a:pt x="7864" y="2423"/>
                </a:lnTo>
                <a:lnTo>
                  <a:pt x="7866" y="2490"/>
                </a:lnTo>
                <a:lnTo>
                  <a:pt x="7868" y="2612"/>
                </a:lnTo>
                <a:lnTo>
                  <a:pt x="7869" y="2685"/>
                </a:lnTo>
                <a:lnTo>
                  <a:pt x="7870" y="2829"/>
                </a:lnTo>
                <a:lnTo>
                  <a:pt x="7872" y="2953"/>
                </a:lnTo>
                <a:lnTo>
                  <a:pt x="7873" y="3047"/>
                </a:lnTo>
                <a:lnTo>
                  <a:pt x="7875" y="3113"/>
                </a:lnTo>
                <a:lnTo>
                  <a:pt x="7877" y="3159"/>
                </a:lnTo>
                <a:lnTo>
                  <a:pt x="7880" y="3206"/>
                </a:lnTo>
                <a:lnTo>
                  <a:pt x="7886" y="3209"/>
                </a:lnTo>
                <a:lnTo>
                  <a:pt x="7889" y="3184"/>
                </a:lnTo>
                <a:lnTo>
                  <a:pt x="7893" y="3145"/>
                </a:lnTo>
                <a:lnTo>
                  <a:pt x="7896" y="3107"/>
                </a:lnTo>
                <a:lnTo>
                  <a:pt x="7901" y="3105"/>
                </a:lnTo>
                <a:lnTo>
                  <a:pt x="7905" y="3140"/>
                </a:lnTo>
                <a:lnTo>
                  <a:pt x="7908" y="3181"/>
                </a:lnTo>
                <a:lnTo>
                  <a:pt x="7911" y="3246"/>
                </a:lnTo>
                <a:lnTo>
                  <a:pt x="7913" y="3290"/>
                </a:lnTo>
                <a:lnTo>
                  <a:pt x="7914" y="3337"/>
                </a:lnTo>
                <a:lnTo>
                  <a:pt x="7917" y="3416"/>
                </a:lnTo>
                <a:lnTo>
                  <a:pt x="7921" y="3470"/>
                </a:lnTo>
                <a:lnTo>
                  <a:pt x="7924" y="3505"/>
                </a:lnTo>
                <a:lnTo>
                  <a:pt x="7930" y="3545"/>
                </a:lnTo>
                <a:lnTo>
                  <a:pt x="7942" y="3546"/>
                </a:lnTo>
                <a:lnTo>
                  <a:pt x="7949" y="3516"/>
                </a:lnTo>
                <a:lnTo>
                  <a:pt x="7952" y="3490"/>
                </a:lnTo>
                <a:lnTo>
                  <a:pt x="7955" y="3457"/>
                </a:lnTo>
                <a:lnTo>
                  <a:pt x="7959" y="3413"/>
                </a:lnTo>
                <a:lnTo>
                  <a:pt x="7962" y="3351"/>
                </a:lnTo>
                <a:lnTo>
                  <a:pt x="7963" y="3312"/>
                </a:lnTo>
                <a:lnTo>
                  <a:pt x="7965" y="3263"/>
                </a:lnTo>
                <a:lnTo>
                  <a:pt x="7967" y="3204"/>
                </a:lnTo>
                <a:lnTo>
                  <a:pt x="7968" y="3132"/>
                </a:lnTo>
                <a:lnTo>
                  <a:pt x="7970" y="3043"/>
                </a:lnTo>
                <a:lnTo>
                  <a:pt x="7971" y="2938"/>
                </a:lnTo>
                <a:lnTo>
                  <a:pt x="7973" y="2813"/>
                </a:lnTo>
                <a:lnTo>
                  <a:pt x="7975" y="2672"/>
                </a:lnTo>
                <a:lnTo>
                  <a:pt x="7976" y="2515"/>
                </a:lnTo>
                <a:lnTo>
                  <a:pt x="7978" y="2348"/>
                </a:lnTo>
                <a:lnTo>
                  <a:pt x="7979" y="2263"/>
                </a:lnTo>
                <a:lnTo>
                  <a:pt x="7980" y="2096"/>
                </a:lnTo>
                <a:lnTo>
                  <a:pt x="7982" y="1939"/>
                </a:lnTo>
                <a:lnTo>
                  <a:pt x="7983" y="1794"/>
                </a:lnTo>
                <a:lnTo>
                  <a:pt x="7985" y="1662"/>
                </a:lnTo>
                <a:lnTo>
                  <a:pt x="7987" y="1540"/>
                </a:lnTo>
                <a:lnTo>
                  <a:pt x="7988" y="1426"/>
                </a:lnTo>
                <a:lnTo>
                  <a:pt x="7990" y="1316"/>
                </a:lnTo>
                <a:lnTo>
                  <a:pt x="7991" y="1216"/>
                </a:lnTo>
                <a:lnTo>
                  <a:pt x="7993" y="1140"/>
                </a:lnTo>
                <a:lnTo>
                  <a:pt x="7995" y="1130"/>
                </a:lnTo>
                <a:lnTo>
                  <a:pt x="7997" y="1221"/>
                </a:lnTo>
                <a:lnTo>
                  <a:pt x="7998" y="1299"/>
                </a:lnTo>
                <a:lnTo>
                  <a:pt x="7999" y="1397"/>
                </a:lnTo>
                <a:lnTo>
                  <a:pt x="7999" y="1511"/>
                </a:lnTo>
                <a:lnTo>
                  <a:pt x="8000" y="1639"/>
                </a:lnTo>
                <a:lnTo>
                  <a:pt x="8001" y="1776"/>
                </a:lnTo>
                <a:lnTo>
                  <a:pt x="8002" y="1916"/>
                </a:lnTo>
                <a:lnTo>
                  <a:pt x="8003" y="2055"/>
                </a:lnTo>
                <a:lnTo>
                  <a:pt x="8003" y="2188"/>
                </a:lnTo>
                <a:lnTo>
                  <a:pt x="8004" y="2313"/>
                </a:lnTo>
                <a:lnTo>
                  <a:pt x="8005" y="2427"/>
                </a:lnTo>
                <a:lnTo>
                  <a:pt x="8006" y="2530"/>
                </a:lnTo>
                <a:lnTo>
                  <a:pt x="8007" y="2622"/>
                </a:lnTo>
                <a:lnTo>
                  <a:pt x="8008" y="2777"/>
                </a:lnTo>
                <a:lnTo>
                  <a:pt x="8010" y="2899"/>
                </a:lnTo>
                <a:lnTo>
                  <a:pt x="8012" y="2998"/>
                </a:lnTo>
                <a:lnTo>
                  <a:pt x="8013" y="3079"/>
                </a:lnTo>
                <a:lnTo>
                  <a:pt x="8015" y="3146"/>
                </a:lnTo>
                <a:lnTo>
                  <a:pt x="8016" y="3202"/>
                </a:lnTo>
                <a:lnTo>
                  <a:pt x="8020" y="3287"/>
                </a:lnTo>
                <a:lnTo>
                  <a:pt x="8023" y="3342"/>
                </a:lnTo>
                <a:lnTo>
                  <a:pt x="8026" y="3373"/>
                </a:lnTo>
                <a:lnTo>
                  <a:pt x="8033" y="3371"/>
                </a:lnTo>
                <a:lnTo>
                  <a:pt x="8036" y="3342"/>
                </a:lnTo>
                <a:lnTo>
                  <a:pt x="8039" y="3290"/>
                </a:lnTo>
                <a:lnTo>
                  <a:pt x="8042" y="3207"/>
                </a:lnTo>
                <a:lnTo>
                  <a:pt x="8044" y="3150"/>
                </a:lnTo>
                <a:lnTo>
                  <a:pt x="8045" y="3083"/>
                </a:lnTo>
                <a:lnTo>
                  <a:pt x="8047" y="3006"/>
                </a:lnTo>
                <a:lnTo>
                  <a:pt x="8049" y="2918"/>
                </a:lnTo>
                <a:lnTo>
                  <a:pt x="8050" y="2821"/>
                </a:lnTo>
                <a:lnTo>
                  <a:pt x="8052" y="2718"/>
                </a:lnTo>
                <a:lnTo>
                  <a:pt x="8053" y="2612"/>
                </a:lnTo>
                <a:lnTo>
                  <a:pt x="8055" y="2507"/>
                </a:lnTo>
                <a:lnTo>
                  <a:pt x="8057" y="2403"/>
                </a:lnTo>
                <a:lnTo>
                  <a:pt x="8058" y="2295"/>
                </a:lnTo>
                <a:lnTo>
                  <a:pt x="8060" y="2182"/>
                </a:lnTo>
                <a:lnTo>
                  <a:pt x="8061" y="2063"/>
                </a:lnTo>
                <a:lnTo>
                  <a:pt x="8063" y="1942"/>
                </a:lnTo>
                <a:lnTo>
                  <a:pt x="8065" y="1824"/>
                </a:lnTo>
                <a:lnTo>
                  <a:pt x="8066" y="1721"/>
                </a:lnTo>
                <a:lnTo>
                  <a:pt x="8068" y="1649"/>
                </a:lnTo>
                <a:lnTo>
                  <a:pt x="8071" y="1652"/>
                </a:lnTo>
                <a:lnTo>
                  <a:pt x="8073" y="1753"/>
                </a:lnTo>
                <a:lnTo>
                  <a:pt x="8075" y="1827"/>
                </a:lnTo>
                <a:lnTo>
                  <a:pt x="8077" y="1889"/>
                </a:lnTo>
                <a:lnTo>
                  <a:pt x="8078" y="1937"/>
                </a:lnTo>
                <a:lnTo>
                  <a:pt x="8080" y="1982"/>
                </a:lnTo>
                <a:lnTo>
                  <a:pt x="8081" y="2039"/>
                </a:lnTo>
                <a:lnTo>
                  <a:pt x="8083" y="2120"/>
                </a:lnTo>
                <a:lnTo>
                  <a:pt x="8085" y="2226"/>
                </a:lnTo>
                <a:lnTo>
                  <a:pt x="8085" y="2284"/>
                </a:lnTo>
                <a:lnTo>
                  <a:pt x="8087" y="2398"/>
                </a:lnTo>
                <a:lnTo>
                  <a:pt x="8089" y="2495"/>
                </a:lnTo>
                <a:lnTo>
                  <a:pt x="8090" y="2564"/>
                </a:lnTo>
                <a:lnTo>
                  <a:pt x="8096" y="2568"/>
                </a:lnTo>
                <a:lnTo>
                  <a:pt x="8098" y="2515"/>
                </a:lnTo>
                <a:lnTo>
                  <a:pt x="8099" y="2445"/>
                </a:lnTo>
                <a:lnTo>
                  <a:pt x="8101" y="2362"/>
                </a:lnTo>
                <a:lnTo>
                  <a:pt x="8103" y="2269"/>
                </a:lnTo>
                <a:lnTo>
                  <a:pt x="8104" y="2168"/>
                </a:lnTo>
                <a:lnTo>
                  <a:pt x="8106" y="2063"/>
                </a:lnTo>
                <a:lnTo>
                  <a:pt x="8107" y="1957"/>
                </a:lnTo>
                <a:lnTo>
                  <a:pt x="8109" y="1852"/>
                </a:lnTo>
                <a:lnTo>
                  <a:pt x="8111" y="1744"/>
                </a:lnTo>
                <a:lnTo>
                  <a:pt x="8112" y="1631"/>
                </a:lnTo>
                <a:lnTo>
                  <a:pt x="8113" y="1574"/>
                </a:lnTo>
                <a:lnTo>
                  <a:pt x="8115" y="1464"/>
                </a:lnTo>
                <a:lnTo>
                  <a:pt x="8116" y="1371"/>
                </a:lnTo>
                <a:lnTo>
                  <a:pt x="8118" y="1299"/>
                </a:lnTo>
                <a:lnTo>
                  <a:pt x="8122" y="1260"/>
                </a:lnTo>
                <a:lnTo>
                  <a:pt x="8123" y="1331"/>
                </a:lnTo>
                <a:lnTo>
                  <a:pt x="8125" y="1438"/>
                </a:lnTo>
                <a:lnTo>
                  <a:pt x="8127" y="1548"/>
                </a:lnTo>
                <a:lnTo>
                  <a:pt x="8128" y="1634"/>
                </a:lnTo>
                <a:lnTo>
                  <a:pt x="8131" y="1711"/>
                </a:lnTo>
                <a:lnTo>
                  <a:pt x="8135" y="1732"/>
                </a:lnTo>
                <a:lnTo>
                  <a:pt x="8137" y="1773"/>
                </a:lnTo>
                <a:lnTo>
                  <a:pt x="8139" y="1837"/>
                </a:lnTo>
                <a:lnTo>
                  <a:pt x="8141" y="1921"/>
                </a:lnTo>
                <a:lnTo>
                  <a:pt x="8143" y="1917"/>
                </a:lnTo>
                <a:lnTo>
                  <a:pt x="8145" y="1851"/>
                </a:lnTo>
                <a:lnTo>
                  <a:pt x="8147" y="1737"/>
                </a:lnTo>
                <a:lnTo>
                  <a:pt x="8148" y="1588"/>
                </a:lnTo>
                <a:lnTo>
                  <a:pt x="8149" y="1503"/>
                </a:lnTo>
                <a:lnTo>
                  <a:pt x="8150" y="1413"/>
                </a:lnTo>
                <a:lnTo>
                  <a:pt x="8151" y="1321"/>
                </a:lnTo>
                <a:lnTo>
                  <a:pt x="8151" y="1228"/>
                </a:lnTo>
                <a:lnTo>
                  <a:pt x="8152" y="1136"/>
                </a:lnTo>
                <a:lnTo>
                  <a:pt x="8153" y="1046"/>
                </a:lnTo>
                <a:lnTo>
                  <a:pt x="8154" y="960"/>
                </a:lnTo>
                <a:lnTo>
                  <a:pt x="8155" y="798"/>
                </a:lnTo>
                <a:lnTo>
                  <a:pt x="8157" y="649"/>
                </a:lnTo>
                <a:lnTo>
                  <a:pt x="8159" y="507"/>
                </a:lnTo>
                <a:lnTo>
                  <a:pt x="8160" y="365"/>
                </a:lnTo>
                <a:lnTo>
                  <a:pt x="8162" y="225"/>
                </a:lnTo>
                <a:lnTo>
                  <a:pt x="8163" y="97"/>
                </a:lnTo>
                <a:lnTo>
                  <a:pt x="8165" y="2"/>
                </a:lnTo>
                <a:lnTo>
                  <a:pt x="8168" y="0"/>
                </a:lnTo>
                <a:lnTo>
                  <a:pt x="8169" y="137"/>
                </a:lnTo>
                <a:lnTo>
                  <a:pt x="8170" y="250"/>
                </a:lnTo>
                <a:lnTo>
                  <a:pt x="8171" y="389"/>
                </a:lnTo>
                <a:lnTo>
                  <a:pt x="8172" y="549"/>
                </a:lnTo>
                <a:lnTo>
                  <a:pt x="8172" y="723"/>
                </a:lnTo>
                <a:lnTo>
                  <a:pt x="8173" y="902"/>
                </a:lnTo>
                <a:lnTo>
                  <a:pt x="8174" y="1078"/>
                </a:lnTo>
                <a:lnTo>
                  <a:pt x="8175" y="1244"/>
                </a:lnTo>
                <a:lnTo>
                  <a:pt x="8176" y="1397"/>
                </a:lnTo>
                <a:lnTo>
                  <a:pt x="8176" y="1533"/>
                </a:lnTo>
                <a:lnTo>
                  <a:pt x="8177" y="1651"/>
                </a:lnTo>
                <a:lnTo>
                  <a:pt x="8178" y="1750"/>
                </a:lnTo>
                <a:lnTo>
                  <a:pt x="8179" y="1833"/>
                </a:lnTo>
                <a:lnTo>
                  <a:pt x="8181" y="1954"/>
                </a:lnTo>
                <a:lnTo>
                  <a:pt x="8182" y="2026"/>
                </a:lnTo>
                <a:lnTo>
                  <a:pt x="8188" y="2029"/>
                </a:lnTo>
                <a:lnTo>
                  <a:pt x="8191" y="1943"/>
                </a:lnTo>
                <a:lnTo>
                  <a:pt x="8193" y="1887"/>
                </a:lnTo>
                <a:lnTo>
                  <a:pt x="8195" y="1787"/>
                </a:lnTo>
                <a:lnTo>
                  <a:pt x="8197" y="1717"/>
                </a:lnTo>
                <a:lnTo>
                  <a:pt x="8198" y="1653"/>
                </a:lnTo>
                <a:lnTo>
                  <a:pt x="8200" y="1601"/>
                </a:lnTo>
                <a:lnTo>
                  <a:pt x="8204" y="1571"/>
                </a:lnTo>
                <a:lnTo>
                  <a:pt x="8205" y="1629"/>
                </a:lnTo>
                <a:lnTo>
                  <a:pt x="8207" y="1721"/>
                </a:lnTo>
                <a:lnTo>
                  <a:pt x="8209" y="1830"/>
                </a:lnTo>
                <a:lnTo>
                  <a:pt x="8210" y="1947"/>
                </a:lnTo>
                <a:lnTo>
                  <a:pt x="8212" y="2077"/>
                </a:lnTo>
                <a:lnTo>
                  <a:pt x="8213" y="2233"/>
                </a:lnTo>
                <a:lnTo>
                  <a:pt x="8214" y="2320"/>
                </a:lnTo>
                <a:lnTo>
                  <a:pt x="8215" y="2411"/>
                </a:lnTo>
                <a:lnTo>
                  <a:pt x="8216" y="2503"/>
                </a:lnTo>
                <a:lnTo>
                  <a:pt x="8217" y="2594"/>
                </a:lnTo>
                <a:lnTo>
                  <a:pt x="8217" y="2680"/>
                </a:lnTo>
                <a:lnTo>
                  <a:pt x="8219" y="2835"/>
                </a:lnTo>
                <a:lnTo>
                  <a:pt x="8221" y="2962"/>
                </a:lnTo>
                <a:lnTo>
                  <a:pt x="8222" y="3065"/>
                </a:lnTo>
                <a:lnTo>
                  <a:pt x="8224" y="3147"/>
                </a:lnTo>
                <a:lnTo>
                  <a:pt x="8225" y="3215"/>
                </a:lnTo>
                <a:lnTo>
                  <a:pt x="8227" y="3271"/>
                </a:lnTo>
                <a:lnTo>
                  <a:pt x="8229" y="3318"/>
                </a:lnTo>
                <a:lnTo>
                  <a:pt x="8230" y="3359"/>
                </a:lnTo>
                <a:lnTo>
                  <a:pt x="8233" y="3421"/>
                </a:lnTo>
                <a:lnTo>
                  <a:pt x="8237" y="3464"/>
                </a:lnTo>
                <a:lnTo>
                  <a:pt x="8240" y="3491"/>
                </a:lnTo>
                <a:lnTo>
                  <a:pt x="8253" y="3494"/>
                </a:lnTo>
                <a:lnTo>
                  <a:pt x="8256" y="3475"/>
                </a:lnTo>
                <a:lnTo>
                  <a:pt x="8259" y="3445"/>
                </a:lnTo>
                <a:lnTo>
                  <a:pt x="8263" y="3397"/>
                </a:lnTo>
                <a:lnTo>
                  <a:pt x="8266" y="3319"/>
                </a:lnTo>
                <a:lnTo>
                  <a:pt x="8267" y="3265"/>
                </a:lnTo>
                <a:lnTo>
                  <a:pt x="8269" y="3202"/>
                </a:lnTo>
                <a:lnTo>
                  <a:pt x="8271" y="3129"/>
                </a:lnTo>
                <a:lnTo>
                  <a:pt x="8272" y="3047"/>
                </a:lnTo>
                <a:lnTo>
                  <a:pt x="8274" y="2958"/>
                </a:lnTo>
                <a:lnTo>
                  <a:pt x="8275" y="2912"/>
                </a:lnTo>
                <a:lnTo>
                  <a:pt x="8276" y="2825"/>
                </a:lnTo>
                <a:lnTo>
                  <a:pt x="8278" y="2748"/>
                </a:lnTo>
                <a:lnTo>
                  <a:pt x="8279" y="2686"/>
                </a:lnTo>
                <a:lnTo>
                  <a:pt x="8281" y="2631"/>
                </a:lnTo>
                <a:lnTo>
                  <a:pt x="8283" y="2573"/>
                </a:lnTo>
                <a:lnTo>
                  <a:pt x="8284" y="2513"/>
                </a:lnTo>
                <a:lnTo>
                  <a:pt x="8286" y="2453"/>
                </a:lnTo>
                <a:lnTo>
                  <a:pt x="8287" y="2394"/>
                </a:lnTo>
                <a:lnTo>
                  <a:pt x="8289" y="2338"/>
                </a:lnTo>
                <a:lnTo>
                  <a:pt x="8292" y="2337"/>
                </a:lnTo>
                <a:lnTo>
                  <a:pt x="8294" y="2449"/>
                </a:lnTo>
                <a:lnTo>
                  <a:pt x="8295" y="2619"/>
                </a:lnTo>
                <a:lnTo>
                  <a:pt x="8296" y="2711"/>
                </a:lnTo>
                <a:lnTo>
                  <a:pt x="8298" y="2883"/>
                </a:lnTo>
                <a:lnTo>
                  <a:pt x="8299" y="3023"/>
                </a:lnTo>
                <a:lnTo>
                  <a:pt x="8301" y="3128"/>
                </a:lnTo>
                <a:lnTo>
                  <a:pt x="8303" y="3206"/>
                </a:lnTo>
                <a:lnTo>
                  <a:pt x="8304" y="3265"/>
                </a:lnTo>
                <a:lnTo>
                  <a:pt x="8306" y="3310"/>
                </a:lnTo>
                <a:lnTo>
                  <a:pt x="8309" y="3375"/>
                </a:lnTo>
                <a:lnTo>
                  <a:pt x="8312" y="3415"/>
                </a:lnTo>
                <a:lnTo>
                  <a:pt x="8319" y="3414"/>
                </a:lnTo>
                <a:lnTo>
                  <a:pt x="8322" y="3366"/>
                </a:lnTo>
                <a:lnTo>
                  <a:pt x="8325" y="3291"/>
                </a:lnTo>
                <a:lnTo>
                  <a:pt x="8327" y="3246"/>
                </a:lnTo>
                <a:lnTo>
                  <a:pt x="8329" y="3179"/>
                </a:lnTo>
                <a:lnTo>
                  <a:pt x="8332" y="3109"/>
                </a:lnTo>
                <a:lnTo>
                  <a:pt x="8336" y="3052"/>
                </a:lnTo>
                <a:lnTo>
                  <a:pt x="8337" y="3021"/>
                </a:lnTo>
                <a:lnTo>
                  <a:pt x="8341" y="2963"/>
                </a:lnTo>
                <a:lnTo>
                  <a:pt x="8346" y="2981"/>
                </a:lnTo>
                <a:lnTo>
                  <a:pt x="8348" y="3065"/>
                </a:lnTo>
                <a:lnTo>
                  <a:pt x="8349" y="3166"/>
                </a:lnTo>
                <a:lnTo>
                  <a:pt x="8351" y="3261"/>
                </a:lnTo>
                <a:lnTo>
                  <a:pt x="8353" y="3339"/>
                </a:lnTo>
                <a:lnTo>
                  <a:pt x="8354" y="3398"/>
                </a:lnTo>
                <a:lnTo>
                  <a:pt x="8357" y="3479"/>
                </a:lnTo>
                <a:lnTo>
                  <a:pt x="8361" y="3533"/>
                </a:lnTo>
                <a:lnTo>
                  <a:pt x="8364" y="3574"/>
                </a:lnTo>
                <a:lnTo>
                  <a:pt x="8367" y="3606"/>
                </a:lnTo>
                <a:lnTo>
                  <a:pt x="8370" y="3629"/>
                </a:lnTo>
                <a:lnTo>
                  <a:pt x="8377" y="3656"/>
                </a:lnTo>
                <a:lnTo>
                  <a:pt x="8389" y="3674"/>
                </a:lnTo>
                <a:lnTo>
                  <a:pt x="8406" y="3685"/>
                </a:lnTo>
                <a:lnTo>
                  <a:pt x="8417" y="3691"/>
                </a:lnTo>
                <a:lnTo>
                  <a:pt x="8473" y="3691"/>
                </a:lnTo>
                <a:lnTo>
                  <a:pt x="8509" y="3687"/>
                </a:lnTo>
                <a:lnTo>
                  <a:pt x="8519" y="3680"/>
                </a:lnTo>
                <a:lnTo>
                  <a:pt x="8525" y="3671"/>
                </a:lnTo>
                <a:lnTo>
                  <a:pt x="8532" y="3655"/>
                </a:lnTo>
                <a:lnTo>
                  <a:pt x="8538" y="3628"/>
                </a:lnTo>
                <a:lnTo>
                  <a:pt x="8541" y="3608"/>
                </a:lnTo>
                <a:lnTo>
                  <a:pt x="8545" y="3583"/>
                </a:lnTo>
                <a:lnTo>
                  <a:pt x="8548" y="3551"/>
                </a:lnTo>
                <a:lnTo>
                  <a:pt x="8551" y="3507"/>
                </a:lnTo>
                <a:lnTo>
                  <a:pt x="8554" y="3441"/>
                </a:lnTo>
                <a:lnTo>
                  <a:pt x="8556" y="3393"/>
                </a:lnTo>
                <a:lnTo>
                  <a:pt x="8558" y="3333"/>
                </a:lnTo>
                <a:lnTo>
                  <a:pt x="8559" y="3261"/>
                </a:lnTo>
                <a:lnTo>
                  <a:pt x="8561" y="3175"/>
                </a:lnTo>
                <a:lnTo>
                  <a:pt x="8562" y="3078"/>
                </a:lnTo>
                <a:lnTo>
                  <a:pt x="8564" y="2970"/>
                </a:lnTo>
                <a:lnTo>
                  <a:pt x="8565" y="2913"/>
                </a:lnTo>
                <a:lnTo>
                  <a:pt x="8566" y="2800"/>
                </a:lnTo>
                <a:lnTo>
                  <a:pt x="8568" y="2695"/>
                </a:lnTo>
                <a:lnTo>
                  <a:pt x="8570" y="2607"/>
                </a:lnTo>
                <a:lnTo>
                  <a:pt x="8571" y="2534"/>
                </a:lnTo>
                <a:lnTo>
                  <a:pt x="8573" y="2464"/>
                </a:lnTo>
                <a:lnTo>
                  <a:pt x="8575" y="2389"/>
                </a:lnTo>
                <a:lnTo>
                  <a:pt x="8576" y="2309"/>
                </a:lnTo>
                <a:lnTo>
                  <a:pt x="8578" y="2228"/>
                </a:lnTo>
                <a:lnTo>
                  <a:pt x="8579" y="2148"/>
                </a:lnTo>
                <a:lnTo>
                  <a:pt x="8581" y="2081"/>
                </a:lnTo>
                <a:lnTo>
                  <a:pt x="8583" y="2088"/>
                </a:lnTo>
                <a:lnTo>
                  <a:pt x="8585" y="2210"/>
                </a:lnTo>
                <a:lnTo>
                  <a:pt x="8586" y="2303"/>
                </a:lnTo>
                <a:lnTo>
                  <a:pt x="8587" y="2408"/>
                </a:lnTo>
                <a:lnTo>
                  <a:pt x="8587" y="2518"/>
                </a:lnTo>
                <a:lnTo>
                  <a:pt x="8588" y="2626"/>
                </a:lnTo>
                <a:lnTo>
                  <a:pt x="8589" y="2727"/>
                </a:lnTo>
                <a:lnTo>
                  <a:pt x="8591" y="2894"/>
                </a:lnTo>
                <a:lnTo>
                  <a:pt x="8592" y="3014"/>
                </a:lnTo>
                <a:lnTo>
                  <a:pt x="8594" y="3096"/>
                </a:lnTo>
                <a:lnTo>
                  <a:pt x="8595" y="3152"/>
                </a:lnTo>
                <a:lnTo>
                  <a:pt x="8597" y="3189"/>
                </a:lnTo>
                <a:lnTo>
                  <a:pt x="8603" y="3192"/>
                </a:lnTo>
                <a:lnTo>
                  <a:pt x="8605" y="3156"/>
                </a:lnTo>
                <a:lnTo>
                  <a:pt x="8607" y="3103"/>
                </a:lnTo>
                <a:lnTo>
                  <a:pt x="8608" y="3036"/>
                </a:lnTo>
                <a:lnTo>
                  <a:pt x="8610" y="2955"/>
                </a:lnTo>
                <a:lnTo>
                  <a:pt x="8611" y="2864"/>
                </a:lnTo>
                <a:lnTo>
                  <a:pt x="8613" y="2770"/>
                </a:lnTo>
                <a:lnTo>
                  <a:pt x="8615" y="2684"/>
                </a:lnTo>
                <a:lnTo>
                  <a:pt x="8616" y="2611"/>
                </a:lnTo>
                <a:lnTo>
                  <a:pt x="8618" y="2548"/>
                </a:lnTo>
                <a:lnTo>
                  <a:pt x="8619" y="2489"/>
                </a:lnTo>
                <a:lnTo>
                  <a:pt x="8621" y="2426"/>
                </a:lnTo>
                <a:lnTo>
                  <a:pt x="8623" y="2327"/>
                </a:lnTo>
                <a:lnTo>
                  <a:pt x="8625" y="2262"/>
                </a:lnTo>
                <a:lnTo>
                  <a:pt x="8627" y="2204"/>
                </a:lnTo>
                <a:lnTo>
                  <a:pt x="8630" y="2223"/>
                </a:lnTo>
                <a:lnTo>
                  <a:pt x="8631" y="2353"/>
                </a:lnTo>
                <a:lnTo>
                  <a:pt x="8632" y="2445"/>
                </a:lnTo>
                <a:lnTo>
                  <a:pt x="8633" y="2546"/>
                </a:lnTo>
                <a:lnTo>
                  <a:pt x="8634" y="2650"/>
                </a:lnTo>
                <a:lnTo>
                  <a:pt x="8635" y="2752"/>
                </a:lnTo>
                <a:lnTo>
                  <a:pt x="8636" y="2848"/>
                </a:lnTo>
                <a:lnTo>
                  <a:pt x="8636" y="2934"/>
                </a:lnTo>
                <a:lnTo>
                  <a:pt x="8638" y="3077"/>
                </a:lnTo>
                <a:lnTo>
                  <a:pt x="8640" y="3182"/>
                </a:lnTo>
                <a:lnTo>
                  <a:pt x="8641" y="3261"/>
                </a:lnTo>
                <a:lnTo>
                  <a:pt x="8643" y="3322"/>
                </a:lnTo>
                <a:lnTo>
                  <a:pt x="8644" y="3371"/>
                </a:lnTo>
                <a:lnTo>
                  <a:pt x="8648" y="3446"/>
                </a:lnTo>
                <a:lnTo>
                  <a:pt x="8651" y="3499"/>
                </a:lnTo>
                <a:lnTo>
                  <a:pt x="8654" y="3533"/>
                </a:lnTo>
                <a:lnTo>
                  <a:pt x="8667" y="3539"/>
                </a:lnTo>
                <a:lnTo>
                  <a:pt x="8670" y="3519"/>
                </a:lnTo>
                <a:lnTo>
                  <a:pt x="8673" y="3492"/>
                </a:lnTo>
                <a:lnTo>
                  <a:pt x="8677" y="3455"/>
                </a:lnTo>
                <a:lnTo>
                  <a:pt x="8680" y="3401"/>
                </a:lnTo>
                <a:lnTo>
                  <a:pt x="8683" y="3315"/>
                </a:lnTo>
                <a:lnTo>
                  <a:pt x="8685" y="3252"/>
                </a:lnTo>
                <a:lnTo>
                  <a:pt x="8686" y="3173"/>
                </a:lnTo>
                <a:lnTo>
                  <a:pt x="8688" y="3078"/>
                </a:lnTo>
                <a:lnTo>
                  <a:pt x="8689" y="2967"/>
                </a:lnTo>
                <a:lnTo>
                  <a:pt x="8691" y="2841"/>
                </a:lnTo>
                <a:lnTo>
                  <a:pt x="8693" y="2703"/>
                </a:lnTo>
                <a:lnTo>
                  <a:pt x="8694" y="2561"/>
                </a:lnTo>
                <a:lnTo>
                  <a:pt x="8696" y="2428"/>
                </a:lnTo>
                <a:lnTo>
                  <a:pt x="8697" y="2313"/>
                </a:lnTo>
                <a:lnTo>
                  <a:pt x="8699" y="2217"/>
                </a:lnTo>
                <a:lnTo>
                  <a:pt x="8701" y="2129"/>
                </a:lnTo>
                <a:lnTo>
                  <a:pt x="8702" y="2036"/>
                </a:lnTo>
                <a:lnTo>
                  <a:pt x="8704" y="1937"/>
                </a:lnTo>
                <a:lnTo>
                  <a:pt x="8705" y="1837"/>
                </a:lnTo>
                <a:lnTo>
                  <a:pt x="8707" y="1737"/>
                </a:lnTo>
                <a:lnTo>
                  <a:pt x="8709" y="1652"/>
                </a:lnTo>
                <a:lnTo>
                  <a:pt x="8711" y="1640"/>
                </a:lnTo>
                <a:lnTo>
                  <a:pt x="8713" y="1771"/>
                </a:lnTo>
                <a:lnTo>
                  <a:pt x="8714" y="1879"/>
                </a:lnTo>
                <a:lnTo>
                  <a:pt x="8714" y="2005"/>
                </a:lnTo>
                <a:lnTo>
                  <a:pt x="8715" y="2142"/>
                </a:lnTo>
                <a:lnTo>
                  <a:pt x="8716" y="2278"/>
                </a:lnTo>
                <a:lnTo>
                  <a:pt x="8717" y="2408"/>
                </a:lnTo>
                <a:lnTo>
                  <a:pt x="8718" y="2525"/>
                </a:lnTo>
                <a:lnTo>
                  <a:pt x="8718" y="2628"/>
                </a:lnTo>
                <a:lnTo>
                  <a:pt x="8719" y="2716"/>
                </a:lnTo>
                <a:lnTo>
                  <a:pt x="8721" y="2852"/>
                </a:lnTo>
                <a:lnTo>
                  <a:pt x="8722" y="2945"/>
                </a:lnTo>
                <a:lnTo>
                  <a:pt x="8724" y="3008"/>
                </a:lnTo>
                <a:lnTo>
                  <a:pt x="8726" y="3050"/>
                </a:lnTo>
                <a:lnTo>
                  <a:pt x="8731" y="3052"/>
                </a:lnTo>
                <a:lnTo>
                  <a:pt x="8733" y="3008"/>
                </a:lnTo>
                <a:lnTo>
                  <a:pt x="8735" y="2943"/>
                </a:lnTo>
                <a:lnTo>
                  <a:pt x="8736" y="2857"/>
                </a:lnTo>
                <a:lnTo>
                  <a:pt x="8738" y="2753"/>
                </a:lnTo>
                <a:lnTo>
                  <a:pt x="8739" y="2634"/>
                </a:lnTo>
                <a:lnTo>
                  <a:pt x="8741" y="2510"/>
                </a:lnTo>
                <a:lnTo>
                  <a:pt x="8743" y="2393"/>
                </a:lnTo>
                <a:lnTo>
                  <a:pt x="8744" y="2294"/>
                </a:lnTo>
                <a:lnTo>
                  <a:pt x="8746" y="2212"/>
                </a:lnTo>
                <a:lnTo>
                  <a:pt x="8747" y="2135"/>
                </a:lnTo>
                <a:lnTo>
                  <a:pt x="8749" y="2054"/>
                </a:lnTo>
                <a:lnTo>
                  <a:pt x="8751" y="1969"/>
                </a:lnTo>
                <a:lnTo>
                  <a:pt x="8752" y="1882"/>
                </a:lnTo>
                <a:lnTo>
                  <a:pt x="8754" y="1795"/>
                </a:lnTo>
                <a:lnTo>
                  <a:pt x="8755" y="1724"/>
                </a:lnTo>
                <a:lnTo>
                  <a:pt x="8758" y="1742"/>
                </a:lnTo>
                <a:lnTo>
                  <a:pt x="8759" y="1897"/>
                </a:lnTo>
                <a:lnTo>
                  <a:pt x="8760" y="2014"/>
                </a:lnTo>
                <a:lnTo>
                  <a:pt x="8761" y="2149"/>
                </a:lnTo>
                <a:lnTo>
                  <a:pt x="8762" y="2291"/>
                </a:lnTo>
                <a:lnTo>
                  <a:pt x="8763" y="2432"/>
                </a:lnTo>
                <a:lnTo>
                  <a:pt x="8763" y="2566"/>
                </a:lnTo>
                <a:lnTo>
                  <a:pt x="8764" y="2687"/>
                </a:lnTo>
                <a:lnTo>
                  <a:pt x="8765" y="2795"/>
                </a:lnTo>
                <a:lnTo>
                  <a:pt x="8766" y="2889"/>
                </a:lnTo>
                <a:lnTo>
                  <a:pt x="8767" y="3039"/>
                </a:lnTo>
                <a:lnTo>
                  <a:pt x="8769" y="3151"/>
                </a:lnTo>
                <a:lnTo>
                  <a:pt x="8771" y="3237"/>
                </a:lnTo>
                <a:lnTo>
                  <a:pt x="8772" y="3306"/>
                </a:lnTo>
                <a:lnTo>
                  <a:pt x="8774" y="3365"/>
                </a:lnTo>
                <a:lnTo>
                  <a:pt x="8775" y="3414"/>
                </a:lnTo>
                <a:lnTo>
                  <a:pt x="8777" y="3457"/>
                </a:lnTo>
                <a:lnTo>
                  <a:pt x="8780" y="3526"/>
                </a:lnTo>
                <a:lnTo>
                  <a:pt x="8783" y="3575"/>
                </a:lnTo>
                <a:lnTo>
                  <a:pt x="8787" y="3607"/>
                </a:lnTo>
                <a:lnTo>
                  <a:pt x="8790" y="3628"/>
                </a:lnTo>
                <a:lnTo>
                  <a:pt x="8796" y="3652"/>
                </a:lnTo>
                <a:lnTo>
                  <a:pt x="8803" y="3666"/>
                </a:lnTo>
                <a:lnTo>
                  <a:pt x="8809" y="3675"/>
                </a:lnTo>
                <a:lnTo>
                  <a:pt x="8822" y="3686"/>
                </a:lnTo>
                <a:lnTo>
                  <a:pt x="8831" y="3692"/>
                </a:lnTo>
                <a:lnTo>
                  <a:pt x="8850" y="3700"/>
                </a:lnTo>
                <a:lnTo>
                  <a:pt x="8887" y="3700"/>
                </a:lnTo>
                <a:lnTo>
                  <a:pt x="8904" y="3709"/>
                </a:lnTo>
                <a:lnTo>
                  <a:pt x="8928" y="3718"/>
                </a:lnTo>
                <a:lnTo>
                  <a:pt x="9001" y="3717"/>
                </a:lnTo>
                <a:lnTo>
                  <a:pt x="9086" y="3716"/>
                </a:lnTo>
                <a:lnTo>
                  <a:pt x="9095" y="3712"/>
                </a:lnTo>
                <a:lnTo>
                  <a:pt x="9191" y="3713"/>
                </a:lnTo>
                <a:lnTo>
                  <a:pt x="9207" y="3717"/>
                </a:lnTo>
                <a:lnTo>
                  <a:pt x="9315" y="3719"/>
                </a:lnTo>
                <a:lnTo>
                  <a:pt x="9403" y="3720"/>
                </a:lnTo>
                <a:lnTo>
                  <a:pt x="9429" y="3711"/>
                </a:lnTo>
                <a:lnTo>
                  <a:pt x="9468" y="3713"/>
                </a:lnTo>
                <a:lnTo>
                  <a:pt x="9491" y="3707"/>
                </a:lnTo>
                <a:lnTo>
                  <a:pt x="9503" y="3701"/>
                </a:lnTo>
                <a:lnTo>
                  <a:pt x="9516" y="3685"/>
                </a:lnTo>
                <a:lnTo>
                  <a:pt x="9523" y="3666"/>
                </a:lnTo>
                <a:lnTo>
                  <a:pt x="9529" y="3634"/>
                </a:lnTo>
                <a:lnTo>
                  <a:pt x="9532" y="3609"/>
                </a:lnTo>
                <a:lnTo>
                  <a:pt x="9535" y="3578"/>
                </a:lnTo>
                <a:lnTo>
                  <a:pt x="9538" y="3534"/>
                </a:lnTo>
                <a:lnTo>
                  <a:pt x="9542" y="3468"/>
                </a:lnTo>
                <a:lnTo>
                  <a:pt x="9543" y="3422"/>
                </a:lnTo>
                <a:lnTo>
                  <a:pt x="9545" y="3364"/>
                </a:lnTo>
                <a:lnTo>
                  <a:pt x="9546" y="3292"/>
                </a:lnTo>
                <a:lnTo>
                  <a:pt x="9548" y="3206"/>
                </a:lnTo>
                <a:lnTo>
                  <a:pt x="9550" y="3104"/>
                </a:lnTo>
                <a:lnTo>
                  <a:pt x="9551" y="2988"/>
                </a:lnTo>
                <a:lnTo>
                  <a:pt x="9553" y="2860"/>
                </a:lnTo>
                <a:lnTo>
                  <a:pt x="9554" y="2729"/>
                </a:lnTo>
                <a:lnTo>
                  <a:pt x="9556" y="2602"/>
                </a:lnTo>
                <a:lnTo>
                  <a:pt x="9558" y="2485"/>
                </a:lnTo>
                <a:lnTo>
                  <a:pt x="9559" y="2375"/>
                </a:lnTo>
                <a:lnTo>
                  <a:pt x="9561" y="2273"/>
                </a:lnTo>
                <a:lnTo>
                  <a:pt x="9563" y="2179"/>
                </a:lnTo>
                <a:lnTo>
                  <a:pt x="9564" y="2089"/>
                </a:lnTo>
                <a:lnTo>
                  <a:pt x="9566" y="1994"/>
                </a:lnTo>
                <a:lnTo>
                  <a:pt x="9567" y="1901"/>
                </a:lnTo>
                <a:lnTo>
                  <a:pt x="9569" y="1831"/>
                </a:lnTo>
                <a:lnTo>
                  <a:pt x="9572" y="1838"/>
                </a:lnTo>
                <a:lnTo>
                  <a:pt x="9573" y="1930"/>
                </a:lnTo>
                <a:lnTo>
                  <a:pt x="9575" y="2083"/>
                </a:lnTo>
                <a:lnTo>
                  <a:pt x="9576" y="2180"/>
                </a:lnTo>
                <a:lnTo>
                  <a:pt x="9576" y="2287"/>
                </a:lnTo>
                <a:lnTo>
                  <a:pt x="9577" y="2401"/>
                </a:lnTo>
                <a:lnTo>
                  <a:pt x="9578" y="2517"/>
                </a:lnTo>
                <a:lnTo>
                  <a:pt x="9579" y="2632"/>
                </a:lnTo>
                <a:lnTo>
                  <a:pt x="9580" y="2740"/>
                </a:lnTo>
                <a:lnTo>
                  <a:pt x="9580" y="2839"/>
                </a:lnTo>
                <a:lnTo>
                  <a:pt x="9581" y="2927"/>
                </a:lnTo>
                <a:lnTo>
                  <a:pt x="9583" y="3072"/>
                </a:lnTo>
                <a:lnTo>
                  <a:pt x="9585" y="3180"/>
                </a:lnTo>
                <a:lnTo>
                  <a:pt x="9586" y="3263"/>
                </a:lnTo>
                <a:lnTo>
                  <a:pt x="9588" y="3327"/>
                </a:lnTo>
                <a:lnTo>
                  <a:pt x="9589" y="3380"/>
                </a:lnTo>
                <a:lnTo>
                  <a:pt x="9591" y="3424"/>
                </a:lnTo>
                <a:lnTo>
                  <a:pt x="9594" y="3493"/>
                </a:lnTo>
                <a:lnTo>
                  <a:pt x="9597" y="3540"/>
                </a:lnTo>
                <a:lnTo>
                  <a:pt x="9601" y="3571"/>
                </a:lnTo>
                <a:lnTo>
                  <a:pt x="9607" y="3600"/>
                </a:lnTo>
                <a:lnTo>
                  <a:pt x="9613" y="3614"/>
                </a:lnTo>
                <a:lnTo>
                  <a:pt x="9620" y="3623"/>
                </a:lnTo>
                <a:lnTo>
                  <a:pt x="9640" y="3633"/>
                </a:lnTo>
                <a:lnTo>
                  <a:pt x="9646" y="3620"/>
                </a:lnTo>
                <a:lnTo>
                  <a:pt x="9653" y="3592"/>
                </a:lnTo>
                <a:lnTo>
                  <a:pt x="9656" y="3571"/>
                </a:lnTo>
                <a:lnTo>
                  <a:pt x="9659" y="3543"/>
                </a:lnTo>
                <a:lnTo>
                  <a:pt x="9663" y="3506"/>
                </a:lnTo>
                <a:lnTo>
                  <a:pt x="9666" y="3455"/>
                </a:lnTo>
                <a:lnTo>
                  <a:pt x="9669" y="3384"/>
                </a:lnTo>
                <a:lnTo>
                  <a:pt x="9671" y="3337"/>
                </a:lnTo>
                <a:lnTo>
                  <a:pt x="9672" y="3278"/>
                </a:lnTo>
                <a:lnTo>
                  <a:pt x="9674" y="3205"/>
                </a:lnTo>
                <a:lnTo>
                  <a:pt x="9675" y="3113"/>
                </a:lnTo>
                <a:lnTo>
                  <a:pt x="9677" y="3001"/>
                </a:lnTo>
                <a:lnTo>
                  <a:pt x="9679" y="2865"/>
                </a:lnTo>
                <a:lnTo>
                  <a:pt x="9680" y="2706"/>
                </a:lnTo>
                <a:lnTo>
                  <a:pt x="9681" y="2619"/>
                </a:lnTo>
                <a:lnTo>
                  <a:pt x="9682" y="2526"/>
                </a:lnTo>
                <a:lnTo>
                  <a:pt x="9683" y="2429"/>
                </a:lnTo>
                <a:lnTo>
                  <a:pt x="9683" y="2328"/>
                </a:lnTo>
                <a:lnTo>
                  <a:pt x="9684" y="2226"/>
                </a:lnTo>
                <a:lnTo>
                  <a:pt x="9685" y="2121"/>
                </a:lnTo>
                <a:lnTo>
                  <a:pt x="9686" y="2015"/>
                </a:lnTo>
                <a:lnTo>
                  <a:pt x="9687" y="1909"/>
                </a:lnTo>
                <a:lnTo>
                  <a:pt x="9687" y="1802"/>
                </a:lnTo>
                <a:lnTo>
                  <a:pt x="9688" y="1697"/>
                </a:lnTo>
                <a:lnTo>
                  <a:pt x="9689" y="1596"/>
                </a:lnTo>
                <a:lnTo>
                  <a:pt x="9690" y="1499"/>
                </a:lnTo>
                <a:lnTo>
                  <a:pt x="9690" y="1407"/>
                </a:lnTo>
                <a:lnTo>
                  <a:pt x="9691" y="1318"/>
                </a:lnTo>
                <a:lnTo>
                  <a:pt x="9693" y="1145"/>
                </a:lnTo>
                <a:lnTo>
                  <a:pt x="9694" y="973"/>
                </a:lnTo>
                <a:lnTo>
                  <a:pt x="9696" y="814"/>
                </a:lnTo>
                <a:lnTo>
                  <a:pt x="9698" y="686"/>
                </a:lnTo>
                <a:lnTo>
                  <a:pt x="9699" y="601"/>
                </a:lnTo>
                <a:lnTo>
                  <a:pt x="9702" y="589"/>
                </a:lnTo>
                <a:lnTo>
                  <a:pt x="9704" y="719"/>
                </a:lnTo>
                <a:lnTo>
                  <a:pt x="9705" y="826"/>
                </a:lnTo>
                <a:lnTo>
                  <a:pt x="9706" y="958"/>
                </a:lnTo>
                <a:lnTo>
                  <a:pt x="9706" y="1106"/>
                </a:lnTo>
                <a:lnTo>
                  <a:pt x="9707" y="1265"/>
                </a:lnTo>
                <a:lnTo>
                  <a:pt x="9708" y="1429"/>
                </a:lnTo>
                <a:lnTo>
                  <a:pt x="9709" y="1596"/>
                </a:lnTo>
                <a:lnTo>
                  <a:pt x="9710" y="1763"/>
                </a:lnTo>
                <a:lnTo>
                  <a:pt x="9710" y="1929"/>
                </a:lnTo>
                <a:lnTo>
                  <a:pt x="9711" y="2090"/>
                </a:lnTo>
                <a:lnTo>
                  <a:pt x="9712" y="2244"/>
                </a:lnTo>
                <a:lnTo>
                  <a:pt x="9713" y="2386"/>
                </a:lnTo>
                <a:lnTo>
                  <a:pt x="9714" y="2517"/>
                </a:lnTo>
                <a:lnTo>
                  <a:pt x="9715" y="2633"/>
                </a:lnTo>
                <a:lnTo>
                  <a:pt x="9715" y="2737"/>
                </a:lnTo>
                <a:lnTo>
                  <a:pt x="9716" y="2827"/>
                </a:lnTo>
                <a:lnTo>
                  <a:pt x="9718" y="2976"/>
                </a:lnTo>
                <a:lnTo>
                  <a:pt x="9719" y="3091"/>
                </a:lnTo>
                <a:lnTo>
                  <a:pt x="9721" y="3184"/>
                </a:lnTo>
                <a:lnTo>
                  <a:pt x="9723" y="3260"/>
                </a:lnTo>
                <a:lnTo>
                  <a:pt x="9724" y="3323"/>
                </a:lnTo>
                <a:lnTo>
                  <a:pt x="9726" y="3376"/>
                </a:lnTo>
                <a:lnTo>
                  <a:pt x="9728" y="3421"/>
                </a:lnTo>
                <a:lnTo>
                  <a:pt x="9731" y="3489"/>
                </a:lnTo>
                <a:lnTo>
                  <a:pt x="9734" y="3534"/>
                </a:lnTo>
                <a:lnTo>
                  <a:pt x="9737" y="3564"/>
                </a:lnTo>
                <a:lnTo>
                  <a:pt x="9741" y="3586"/>
                </a:lnTo>
                <a:lnTo>
                  <a:pt x="9747" y="3618"/>
                </a:lnTo>
                <a:lnTo>
                  <a:pt x="9753" y="3639"/>
                </a:lnTo>
                <a:lnTo>
                  <a:pt x="9760" y="3650"/>
                </a:lnTo>
                <a:lnTo>
                  <a:pt x="9778" y="3655"/>
                </a:lnTo>
                <a:lnTo>
                  <a:pt x="9784" y="3645"/>
                </a:lnTo>
                <a:lnTo>
                  <a:pt x="9791" y="3623"/>
                </a:lnTo>
                <a:lnTo>
                  <a:pt x="9797" y="3582"/>
                </a:lnTo>
                <a:lnTo>
                  <a:pt x="9801" y="3549"/>
                </a:lnTo>
                <a:lnTo>
                  <a:pt x="9804" y="3498"/>
                </a:lnTo>
                <a:lnTo>
                  <a:pt x="9807" y="3417"/>
                </a:lnTo>
                <a:lnTo>
                  <a:pt x="9809" y="3362"/>
                </a:lnTo>
                <a:lnTo>
                  <a:pt x="9810" y="3296"/>
                </a:lnTo>
                <a:lnTo>
                  <a:pt x="9812" y="3218"/>
                </a:lnTo>
                <a:lnTo>
                  <a:pt x="9814" y="3130"/>
                </a:lnTo>
                <a:lnTo>
                  <a:pt x="9815" y="3035"/>
                </a:lnTo>
                <a:lnTo>
                  <a:pt x="9817" y="2937"/>
                </a:lnTo>
                <a:lnTo>
                  <a:pt x="9819" y="2844"/>
                </a:lnTo>
                <a:lnTo>
                  <a:pt x="9820" y="2757"/>
                </a:lnTo>
                <a:lnTo>
                  <a:pt x="9822" y="2677"/>
                </a:lnTo>
                <a:lnTo>
                  <a:pt x="9823" y="2603"/>
                </a:lnTo>
                <a:lnTo>
                  <a:pt x="9825" y="2537"/>
                </a:lnTo>
                <a:lnTo>
                  <a:pt x="9827" y="2440"/>
                </a:lnTo>
                <a:lnTo>
                  <a:pt x="9829" y="2373"/>
                </a:lnTo>
                <a:lnTo>
                  <a:pt x="9831" y="2316"/>
                </a:lnTo>
                <a:lnTo>
                  <a:pt x="9834" y="2319"/>
                </a:lnTo>
                <a:lnTo>
                  <a:pt x="9835" y="2396"/>
                </a:lnTo>
                <a:lnTo>
                  <a:pt x="9837" y="2518"/>
                </a:lnTo>
                <a:lnTo>
                  <a:pt x="9839" y="2679"/>
                </a:lnTo>
                <a:lnTo>
                  <a:pt x="9839" y="2768"/>
                </a:lnTo>
                <a:lnTo>
                  <a:pt x="9840" y="2859"/>
                </a:lnTo>
                <a:lnTo>
                  <a:pt x="9841" y="2946"/>
                </a:lnTo>
                <a:lnTo>
                  <a:pt x="9842" y="3101"/>
                </a:lnTo>
                <a:lnTo>
                  <a:pt x="9844" y="3223"/>
                </a:lnTo>
                <a:lnTo>
                  <a:pt x="9846" y="3314"/>
                </a:lnTo>
                <a:lnTo>
                  <a:pt x="9847" y="3381"/>
                </a:lnTo>
                <a:lnTo>
                  <a:pt x="9849" y="3434"/>
                </a:lnTo>
                <a:lnTo>
                  <a:pt x="9852" y="3511"/>
                </a:lnTo>
                <a:lnTo>
                  <a:pt x="9855" y="3566"/>
                </a:lnTo>
                <a:lnTo>
                  <a:pt x="9858" y="3606"/>
                </a:lnTo>
                <a:lnTo>
                  <a:pt x="9862" y="3633"/>
                </a:lnTo>
                <a:lnTo>
                  <a:pt x="9868" y="3662"/>
                </a:lnTo>
                <a:lnTo>
                  <a:pt x="9875" y="3680"/>
                </a:lnTo>
                <a:lnTo>
                  <a:pt x="9888" y="3700"/>
                </a:lnTo>
                <a:lnTo>
                  <a:pt x="9901" y="3709"/>
                </a:lnTo>
                <a:lnTo>
                  <a:pt x="9910" y="3714"/>
                </a:lnTo>
                <a:lnTo>
                  <a:pt x="9934" y="3721"/>
                </a:lnTo>
                <a:lnTo>
                  <a:pt x="9994" y="3721"/>
                </a:lnTo>
                <a:lnTo>
                  <a:pt x="10006" y="3723"/>
                </a:lnTo>
                <a:lnTo>
                  <a:pt x="10100" y="3725"/>
                </a:lnTo>
                <a:lnTo>
                  <a:pt x="10160" y="3727"/>
                </a:lnTo>
                <a:lnTo>
                  <a:pt x="10275" y="3728"/>
                </a:lnTo>
                <a:lnTo>
                  <a:pt x="10535" y="3728"/>
                </a:lnTo>
                <a:lnTo>
                  <a:pt x="10558" y="3726"/>
                </a:lnTo>
                <a:lnTo>
                  <a:pt x="10679" y="3726"/>
                </a:lnTo>
                <a:lnTo>
                  <a:pt x="10696" y="3719"/>
                </a:lnTo>
                <a:lnTo>
                  <a:pt x="10754" y="3721"/>
                </a:lnTo>
                <a:lnTo>
                  <a:pt x="10766" y="3725"/>
                </a:lnTo>
                <a:lnTo>
                  <a:pt x="10820" y="3723"/>
                </a:lnTo>
                <a:lnTo>
                  <a:pt x="10829" y="3718"/>
                </a:lnTo>
                <a:lnTo>
                  <a:pt x="10848" y="3714"/>
                </a:lnTo>
                <a:lnTo>
                  <a:pt x="10868" y="3725"/>
                </a:lnTo>
                <a:lnTo>
                  <a:pt x="10957" y="3727"/>
                </a:lnTo>
                <a:lnTo>
                  <a:pt x="11304" y="3727"/>
                </a:lnTo>
                <a:lnTo>
                  <a:pt x="11407" y="3725"/>
                </a:lnTo>
                <a:lnTo>
                  <a:pt x="11454" y="3721"/>
                </a:lnTo>
                <a:lnTo>
                  <a:pt x="11472" y="3718"/>
                </a:lnTo>
                <a:lnTo>
                  <a:pt x="11485" y="3709"/>
                </a:lnTo>
                <a:lnTo>
                  <a:pt x="11495" y="3691"/>
                </a:lnTo>
                <a:lnTo>
                  <a:pt x="11504" y="3660"/>
                </a:lnTo>
                <a:lnTo>
                  <a:pt x="11510" y="3641"/>
                </a:lnTo>
                <a:lnTo>
                  <a:pt x="11520" y="3634"/>
                </a:lnTo>
                <a:lnTo>
                  <a:pt x="11526" y="3662"/>
                </a:lnTo>
                <a:lnTo>
                  <a:pt x="11536" y="3690"/>
                </a:lnTo>
                <a:lnTo>
                  <a:pt x="11562" y="3690"/>
                </a:lnTo>
                <a:lnTo>
                  <a:pt x="11568" y="3676"/>
                </a:lnTo>
                <a:lnTo>
                  <a:pt x="11574" y="3653"/>
                </a:lnTo>
                <a:lnTo>
                  <a:pt x="11578" y="3634"/>
                </a:lnTo>
                <a:lnTo>
                  <a:pt x="11581" y="3607"/>
                </a:lnTo>
                <a:lnTo>
                  <a:pt x="11584" y="3568"/>
                </a:lnTo>
                <a:lnTo>
                  <a:pt x="11587" y="3515"/>
                </a:lnTo>
                <a:lnTo>
                  <a:pt x="11591" y="3449"/>
                </a:lnTo>
                <a:lnTo>
                  <a:pt x="11592" y="3414"/>
                </a:lnTo>
                <a:lnTo>
                  <a:pt x="11595" y="3345"/>
                </a:lnTo>
                <a:lnTo>
                  <a:pt x="11599" y="3286"/>
                </a:lnTo>
                <a:lnTo>
                  <a:pt x="11602" y="3234"/>
                </a:lnTo>
                <a:lnTo>
                  <a:pt x="11605" y="3190"/>
                </a:lnTo>
                <a:lnTo>
                  <a:pt x="11612" y="3203"/>
                </a:lnTo>
                <a:lnTo>
                  <a:pt x="11613" y="3244"/>
                </a:lnTo>
                <a:lnTo>
                  <a:pt x="11615" y="3294"/>
                </a:lnTo>
                <a:lnTo>
                  <a:pt x="11616" y="3348"/>
                </a:lnTo>
                <a:lnTo>
                  <a:pt x="11618" y="3400"/>
                </a:lnTo>
                <a:lnTo>
                  <a:pt x="11620" y="3444"/>
                </a:lnTo>
                <a:lnTo>
                  <a:pt x="11623" y="3511"/>
                </a:lnTo>
                <a:lnTo>
                  <a:pt x="11626" y="3555"/>
                </a:lnTo>
                <a:lnTo>
                  <a:pt x="11629" y="3586"/>
                </a:lnTo>
                <a:lnTo>
                  <a:pt x="11632" y="3607"/>
                </a:lnTo>
                <a:lnTo>
                  <a:pt x="11639" y="3633"/>
                </a:lnTo>
                <a:lnTo>
                  <a:pt x="11651" y="3633"/>
                </a:lnTo>
                <a:lnTo>
                  <a:pt x="11657" y="3610"/>
                </a:lnTo>
                <a:lnTo>
                  <a:pt x="11660" y="3591"/>
                </a:lnTo>
                <a:lnTo>
                  <a:pt x="11664" y="3564"/>
                </a:lnTo>
                <a:lnTo>
                  <a:pt x="11667" y="3528"/>
                </a:lnTo>
                <a:lnTo>
                  <a:pt x="11670" y="3478"/>
                </a:lnTo>
                <a:lnTo>
                  <a:pt x="11673" y="3403"/>
                </a:lnTo>
                <a:lnTo>
                  <a:pt x="11675" y="3354"/>
                </a:lnTo>
                <a:lnTo>
                  <a:pt x="11677" y="3295"/>
                </a:lnTo>
                <a:lnTo>
                  <a:pt x="11678" y="3227"/>
                </a:lnTo>
                <a:lnTo>
                  <a:pt x="11680" y="3149"/>
                </a:lnTo>
                <a:lnTo>
                  <a:pt x="11682" y="3063"/>
                </a:lnTo>
                <a:lnTo>
                  <a:pt x="11683" y="2972"/>
                </a:lnTo>
                <a:lnTo>
                  <a:pt x="11684" y="2926"/>
                </a:lnTo>
                <a:lnTo>
                  <a:pt x="11686" y="2835"/>
                </a:lnTo>
                <a:lnTo>
                  <a:pt x="11687" y="2749"/>
                </a:lnTo>
                <a:lnTo>
                  <a:pt x="11689" y="2671"/>
                </a:lnTo>
                <a:lnTo>
                  <a:pt x="11690" y="2599"/>
                </a:lnTo>
                <a:lnTo>
                  <a:pt x="11692" y="2532"/>
                </a:lnTo>
                <a:lnTo>
                  <a:pt x="11694" y="2470"/>
                </a:lnTo>
                <a:lnTo>
                  <a:pt x="11695" y="2410"/>
                </a:lnTo>
                <a:lnTo>
                  <a:pt x="11697" y="2356"/>
                </a:lnTo>
                <a:lnTo>
                  <a:pt x="11702" y="2358"/>
                </a:lnTo>
                <a:lnTo>
                  <a:pt x="11704" y="2452"/>
                </a:lnTo>
                <a:lnTo>
                  <a:pt x="11706" y="2582"/>
                </a:lnTo>
                <a:lnTo>
                  <a:pt x="11707" y="2730"/>
                </a:lnTo>
                <a:lnTo>
                  <a:pt x="11709" y="2876"/>
                </a:lnTo>
                <a:lnTo>
                  <a:pt x="11710" y="3005"/>
                </a:lnTo>
                <a:lnTo>
                  <a:pt x="11712" y="3112"/>
                </a:lnTo>
                <a:lnTo>
                  <a:pt x="11714" y="3197"/>
                </a:lnTo>
                <a:lnTo>
                  <a:pt x="11715" y="3265"/>
                </a:lnTo>
                <a:lnTo>
                  <a:pt x="11717" y="3320"/>
                </a:lnTo>
                <a:lnTo>
                  <a:pt x="11720" y="3404"/>
                </a:lnTo>
                <a:lnTo>
                  <a:pt x="11723" y="3464"/>
                </a:lnTo>
                <a:lnTo>
                  <a:pt x="11726" y="3507"/>
                </a:lnTo>
                <a:lnTo>
                  <a:pt x="11730" y="3538"/>
                </a:lnTo>
                <a:lnTo>
                  <a:pt x="11733" y="3558"/>
                </a:lnTo>
                <a:lnTo>
                  <a:pt x="11746" y="3561"/>
                </a:lnTo>
                <a:lnTo>
                  <a:pt x="11752" y="3520"/>
                </a:lnTo>
                <a:lnTo>
                  <a:pt x="11756" y="3486"/>
                </a:lnTo>
                <a:lnTo>
                  <a:pt x="11759" y="3438"/>
                </a:lnTo>
                <a:lnTo>
                  <a:pt x="11762" y="3370"/>
                </a:lnTo>
                <a:lnTo>
                  <a:pt x="11764" y="3324"/>
                </a:lnTo>
                <a:lnTo>
                  <a:pt x="11765" y="3269"/>
                </a:lnTo>
                <a:lnTo>
                  <a:pt x="11767" y="3202"/>
                </a:lnTo>
                <a:lnTo>
                  <a:pt x="11768" y="3123"/>
                </a:lnTo>
                <a:lnTo>
                  <a:pt x="11770" y="3029"/>
                </a:lnTo>
                <a:lnTo>
                  <a:pt x="11772" y="2923"/>
                </a:lnTo>
                <a:lnTo>
                  <a:pt x="11773" y="2807"/>
                </a:lnTo>
                <a:lnTo>
                  <a:pt x="11775" y="2683"/>
                </a:lnTo>
                <a:lnTo>
                  <a:pt x="11776" y="2621"/>
                </a:lnTo>
                <a:lnTo>
                  <a:pt x="11777" y="2498"/>
                </a:lnTo>
                <a:lnTo>
                  <a:pt x="11779" y="2384"/>
                </a:lnTo>
                <a:lnTo>
                  <a:pt x="11780" y="2279"/>
                </a:lnTo>
                <a:lnTo>
                  <a:pt x="11782" y="2184"/>
                </a:lnTo>
                <a:lnTo>
                  <a:pt x="11784" y="2096"/>
                </a:lnTo>
                <a:lnTo>
                  <a:pt x="11785" y="2013"/>
                </a:lnTo>
                <a:lnTo>
                  <a:pt x="11787" y="1934"/>
                </a:lnTo>
                <a:lnTo>
                  <a:pt x="11788" y="1863"/>
                </a:lnTo>
                <a:lnTo>
                  <a:pt x="11792" y="1810"/>
                </a:lnTo>
                <a:lnTo>
                  <a:pt x="11794" y="1882"/>
                </a:lnTo>
                <a:lnTo>
                  <a:pt x="11796" y="2017"/>
                </a:lnTo>
                <a:lnTo>
                  <a:pt x="11796" y="2104"/>
                </a:lnTo>
                <a:lnTo>
                  <a:pt x="11797" y="2201"/>
                </a:lnTo>
                <a:lnTo>
                  <a:pt x="11798" y="2304"/>
                </a:lnTo>
                <a:lnTo>
                  <a:pt x="11799" y="2409"/>
                </a:lnTo>
                <a:lnTo>
                  <a:pt x="11800" y="2513"/>
                </a:lnTo>
                <a:lnTo>
                  <a:pt x="11800" y="2612"/>
                </a:lnTo>
                <a:lnTo>
                  <a:pt x="11801" y="2705"/>
                </a:lnTo>
                <a:lnTo>
                  <a:pt x="11802" y="2790"/>
                </a:lnTo>
                <a:lnTo>
                  <a:pt x="11804" y="2935"/>
                </a:lnTo>
                <a:lnTo>
                  <a:pt x="11805" y="3050"/>
                </a:lnTo>
                <a:lnTo>
                  <a:pt x="11807" y="3141"/>
                </a:lnTo>
                <a:lnTo>
                  <a:pt x="11808" y="3215"/>
                </a:lnTo>
                <a:lnTo>
                  <a:pt x="11810" y="3275"/>
                </a:lnTo>
                <a:lnTo>
                  <a:pt x="11812" y="3326"/>
                </a:lnTo>
                <a:lnTo>
                  <a:pt x="11815" y="3407"/>
                </a:lnTo>
                <a:lnTo>
                  <a:pt x="11818" y="3466"/>
                </a:lnTo>
                <a:lnTo>
                  <a:pt x="11821" y="3510"/>
                </a:lnTo>
                <a:lnTo>
                  <a:pt x="11825" y="3539"/>
                </a:lnTo>
                <a:lnTo>
                  <a:pt x="11828" y="3557"/>
                </a:lnTo>
                <a:lnTo>
                  <a:pt x="11840" y="3559"/>
                </a:lnTo>
                <a:lnTo>
                  <a:pt x="11846" y="3521"/>
                </a:lnTo>
                <a:lnTo>
                  <a:pt x="11850" y="3489"/>
                </a:lnTo>
                <a:lnTo>
                  <a:pt x="11853" y="3442"/>
                </a:lnTo>
                <a:lnTo>
                  <a:pt x="11856" y="3373"/>
                </a:lnTo>
                <a:lnTo>
                  <a:pt x="11858" y="3327"/>
                </a:lnTo>
                <a:lnTo>
                  <a:pt x="11859" y="3271"/>
                </a:lnTo>
                <a:lnTo>
                  <a:pt x="11861" y="3206"/>
                </a:lnTo>
                <a:lnTo>
                  <a:pt x="11862" y="3131"/>
                </a:lnTo>
                <a:lnTo>
                  <a:pt x="11864" y="3048"/>
                </a:lnTo>
                <a:lnTo>
                  <a:pt x="11866" y="2958"/>
                </a:lnTo>
                <a:lnTo>
                  <a:pt x="11867" y="2866"/>
                </a:lnTo>
                <a:lnTo>
                  <a:pt x="11869" y="2775"/>
                </a:lnTo>
                <a:lnTo>
                  <a:pt x="11870" y="2691"/>
                </a:lnTo>
                <a:lnTo>
                  <a:pt x="11872" y="2614"/>
                </a:lnTo>
                <a:lnTo>
                  <a:pt x="11874" y="2544"/>
                </a:lnTo>
                <a:lnTo>
                  <a:pt x="11875" y="2480"/>
                </a:lnTo>
                <a:lnTo>
                  <a:pt x="11877" y="2421"/>
                </a:lnTo>
                <a:lnTo>
                  <a:pt x="11878" y="2365"/>
                </a:lnTo>
                <a:lnTo>
                  <a:pt x="11880" y="2315"/>
                </a:lnTo>
                <a:lnTo>
                  <a:pt x="11884" y="2290"/>
                </a:lnTo>
                <a:lnTo>
                  <a:pt x="11886" y="2349"/>
                </a:lnTo>
                <a:lnTo>
                  <a:pt x="11887" y="2454"/>
                </a:lnTo>
                <a:lnTo>
                  <a:pt x="11889" y="2594"/>
                </a:lnTo>
                <a:lnTo>
                  <a:pt x="11890" y="2750"/>
                </a:lnTo>
                <a:lnTo>
                  <a:pt x="11892" y="2901"/>
                </a:lnTo>
                <a:lnTo>
                  <a:pt x="11894" y="3034"/>
                </a:lnTo>
                <a:lnTo>
                  <a:pt x="11895" y="3142"/>
                </a:lnTo>
                <a:lnTo>
                  <a:pt x="11897" y="3228"/>
                </a:lnTo>
                <a:lnTo>
                  <a:pt x="11899" y="3297"/>
                </a:lnTo>
                <a:lnTo>
                  <a:pt x="11900" y="3352"/>
                </a:lnTo>
                <a:lnTo>
                  <a:pt x="11903" y="3436"/>
                </a:lnTo>
                <a:lnTo>
                  <a:pt x="11907" y="3498"/>
                </a:lnTo>
                <a:lnTo>
                  <a:pt x="11910" y="3544"/>
                </a:lnTo>
                <a:lnTo>
                  <a:pt x="11913" y="3577"/>
                </a:lnTo>
                <a:lnTo>
                  <a:pt x="11916" y="3601"/>
                </a:lnTo>
                <a:lnTo>
                  <a:pt x="11923" y="3627"/>
                </a:lnTo>
                <a:lnTo>
                  <a:pt x="11936" y="3627"/>
                </a:lnTo>
                <a:lnTo>
                  <a:pt x="11942" y="3606"/>
                </a:lnTo>
                <a:lnTo>
                  <a:pt x="11945" y="3586"/>
                </a:lnTo>
                <a:lnTo>
                  <a:pt x="11948" y="3555"/>
                </a:lnTo>
                <a:lnTo>
                  <a:pt x="11952" y="3512"/>
                </a:lnTo>
                <a:lnTo>
                  <a:pt x="11955" y="3453"/>
                </a:lnTo>
                <a:lnTo>
                  <a:pt x="11958" y="3384"/>
                </a:lnTo>
                <a:lnTo>
                  <a:pt x="11961" y="3315"/>
                </a:lnTo>
                <a:lnTo>
                  <a:pt x="11964" y="3257"/>
                </a:lnTo>
                <a:lnTo>
                  <a:pt x="11968" y="3208"/>
                </a:lnTo>
                <a:lnTo>
                  <a:pt x="11971" y="3167"/>
                </a:lnTo>
                <a:lnTo>
                  <a:pt x="11977" y="3183"/>
                </a:lnTo>
                <a:lnTo>
                  <a:pt x="11979" y="3224"/>
                </a:lnTo>
                <a:lnTo>
                  <a:pt x="11981" y="3278"/>
                </a:lnTo>
                <a:lnTo>
                  <a:pt x="11982" y="3338"/>
                </a:lnTo>
                <a:lnTo>
                  <a:pt x="11984" y="3395"/>
                </a:lnTo>
                <a:lnTo>
                  <a:pt x="11985" y="3446"/>
                </a:lnTo>
                <a:lnTo>
                  <a:pt x="11987" y="3489"/>
                </a:lnTo>
                <a:lnTo>
                  <a:pt x="11990" y="3551"/>
                </a:lnTo>
                <a:lnTo>
                  <a:pt x="11994" y="3592"/>
                </a:lnTo>
                <a:lnTo>
                  <a:pt x="11997" y="3622"/>
                </a:lnTo>
                <a:lnTo>
                  <a:pt x="12003" y="3660"/>
                </a:lnTo>
                <a:lnTo>
                  <a:pt x="12010" y="3682"/>
                </a:lnTo>
                <a:lnTo>
                  <a:pt x="12016" y="3692"/>
                </a:lnTo>
                <a:lnTo>
                  <a:pt x="12034" y="3696"/>
                </a:lnTo>
                <a:lnTo>
                  <a:pt x="12044" y="3681"/>
                </a:lnTo>
                <a:lnTo>
                  <a:pt x="12053" y="3652"/>
                </a:lnTo>
                <a:lnTo>
                  <a:pt x="12059" y="3635"/>
                </a:lnTo>
                <a:lnTo>
                  <a:pt x="12068" y="3629"/>
                </a:lnTo>
                <a:lnTo>
                  <a:pt x="12073" y="3652"/>
                </a:lnTo>
                <a:lnTo>
                  <a:pt x="12076" y="3670"/>
                </a:lnTo>
                <a:lnTo>
                  <a:pt x="12083" y="3694"/>
                </a:lnTo>
                <a:lnTo>
                  <a:pt x="12096" y="3713"/>
                </a:lnTo>
                <a:lnTo>
                  <a:pt x="12108" y="3720"/>
                </a:lnTo>
                <a:lnTo>
                  <a:pt x="12125" y="3724"/>
                </a:lnTo>
                <a:lnTo>
                  <a:pt x="12186" y="3725"/>
                </a:lnTo>
                <a:lnTo>
                  <a:pt x="12287" y="3728"/>
                </a:lnTo>
                <a:lnTo>
                  <a:pt x="12653" y="3728"/>
                </a:lnTo>
                <a:lnTo>
                  <a:pt x="12669" y="3725"/>
                </a:lnTo>
                <a:lnTo>
                  <a:pt x="12751" y="3726"/>
                </a:lnTo>
                <a:lnTo>
                  <a:pt x="12880" y="3726"/>
                </a:lnTo>
                <a:lnTo>
                  <a:pt x="12895" y="3728"/>
                </a:lnTo>
                <a:lnTo>
                  <a:pt x="13000" y="3729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f2-Projektion Ausschnitt">
            <a:extLst>
              <a:ext uri="{FF2B5EF4-FFF2-40B4-BE49-F238E27FC236}">
                <a16:creationId xmlns:a16="http://schemas.microsoft.com/office/drawing/2014/main" id="{A48AFD1D-EF89-86DD-C0CF-CDA5B1073596}"/>
              </a:ext>
            </a:extLst>
          </p:cNvPr>
          <p:cNvSpPr>
            <a:spLocks/>
          </p:cNvSpPr>
          <p:nvPr/>
        </p:nvSpPr>
        <p:spPr bwMode="auto">
          <a:xfrm>
            <a:off x="6461126" y="1965325"/>
            <a:ext cx="763588" cy="4229100"/>
          </a:xfrm>
          <a:custGeom>
            <a:avLst/>
            <a:gdLst>
              <a:gd name="T0" fmla="*/ 2341 w 2344"/>
              <a:gd name="T1" fmla="*/ 12860 h 13000"/>
              <a:gd name="T2" fmla="*/ 2328 w 2344"/>
              <a:gd name="T3" fmla="*/ 12648 h 13000"/>
              <a:gd name="T4" fmla="*/ 2326 w 2344"/>
              <a:gd name="T5" fmla="*/ 12437 h 13000"/>
              <a:gd name="T6" fmla="*/ 2325 w 2344"/>
              <a:gd name="T7" fmla="*/ 12225 h 13000"/>
              <a:gd name="T8" fmla="*/ 997 w 2344"/>
              <a:gd name="T9" fmla="*/ 12013 h 13000"/>
              <a:gd name="T10" fmla="*/ 2310 w 2344"/>
              <a:gd name="T11" fmla="*/ 11802 h 13000"/>
              <a:gd name="T12" fmla="*/ 2338 w 2344"/>
              <a:gd name="T13" fmla="*/ 11590 h 13000"/>
              <a:gd name="T14" fmla="*/ 2344 w 2344"/>
              <a:gd name="T15" fmla="*/ 11379 h 13000"/>
              <a:gd name="T16" fmla="*/ 2324 w 2344"/>
              <a:gd name="T17" fmla="*/ 11167 h 13000"/>
              <a:gd name="T18" fmla="*/ 2328 w 2344"/>
              <a:gd name="T19" fmla="*/ 10955 h 13000"/>
              <a:gd name="T20" fmla="*/ 2321 w 2344"/>
              <a:gd name="T21" fmla="*/ 10744 h 13000"/>
              <a:gd name="T22" fmla="*/ 2319 w 2344"/>
              <a:gd name="T23" fmla="*/ 10533 h 13000"/>
              <a:gd name="T24" fmla="*/ 2336 w 2344"/>
              <a:gd name="T25" fmla="*/ 10321 h 13000"/>
              <a:gd name="T26" fmla="*/ 2294 w 2344"/>
              <a:gd name="T27" fmla="*/ 10109 h 13000"/>
              <a:gd name="T28" fmla="*/ 2326 w 2344"/>
              <a:gd name="T29" fmla="*/ 9897 h 13000"/>
              <a:gd name="T30" fmla="*/ 2336 w 2344"/>
              <a:gd name="T31" fmla="*/ 9686 h 13000"/>
              <a:gd name="T32" fmla="*/ 2317 w 2344"/>
              <a:gd name="T33" fmla="*/ 9475 h 13000"/>
              <a:gd name="T34" fmla="*/ 1114 w 2344"/>
              <a:gd name="T35" fmla="*/ 9263 h 13000"/>
              <a:gd name="T36" fmla="*/ 2326 w 2344"/>
              <a:gd name="T37" fmla="*/ 9051 h 13000"/>
              <a:gd name="T38" fmla="*/ 2308 w 2344"/>
              <a:gd name="T39" fmla="*/ 8839 h 13000"/>
              <a:gd name="T40" fmla="*/ 2317 w 2344"/>
              <a:gd name="T41" fmla="*/ 8628 h 13000"/>
              <a:gd name="T42" fmla="*/ 2314 w 2344"/>
              <a:gd name="T43" fmla="*/ 8417 h 13000"/>
              <a:gd name="T44" fmla="*/ 2342 w 2344"/>
              <a:gd name="T45" fmla="*/ 8205 h 13000"/>
              <a:gd name="T46" fmla="*/ 2340 w 2344"/>
              <a:gd name="T47" fmla="*/ 7993 h 13000"/>
              <a:gd name="T48" fmla="*/ 2321 w 2344"/>
              <a:gd name="T49" fmla="*/ 7782 h 13000"/>
              <a:gd name="T50" fmla="*/ 2332 w 2344"/>
              <a:gd name="T51" fmla="*/ 7570 h 13000"/>
              <a:gd name="T52" fmla="*/ 2301 w 2344"/>
              <a:gd name="T53" fmla="*/ 7359 h 13000"/>
              <a:gd name="T54" fmla="*/ 2033 w 2344"/>
              <a:gd name="T55" fmla="*/ 7147 h 13000"/>
              <a:gd name="T56" fmla="*/ 2330 w 2344"/>
              <a:gd name="T57" fmla="*/ 6935 h 13000"/>
              <a:gd name="T58" fmla="*/ 2333 w 2344"/>
              <a:gd name="T59" fmla="*/ 6724 h 13000"/>
              <a:gd name="T60" fmla="*/ 2325 w 2344"/>
              <a:gd name="T61" fmla="*/ 6512 h 13000"/>
              <a:gd name="T62" fmla="*/ 2316 w 2344"/>
              <a:gd name="T63" fmla="*/ 6301 h 13000"/>
              <a:gd name="T64" fmla="*/ 2337 w 2344"/>
              <a:gd name="T65" fmla="*/ 6089 h 13000"/>
              <a:gd name="T66" fmla="*/ 2335 w 2344"/>
              <a:gd name="T67" fmla="*/ 5877 h 13000"/>
              <a:gd name="T68" fmla="*/ 2335 w 2344"/>
              <a:gd name="T69" fmla="*/ 5666 h 13000"/>
              <a:gd name="T70" fmla="*/ 1981 w 2344"/>
              <a:gd name="T71" fmla="*/ 5454 h 13000"/>
              <a:gd name="T72" fmla="*/ 2287 w 2344"/>
              <a:gd name="T73" fmla="*/ 5243 h 13000"/>
              <a:gd name="T74" fmla="*/ 1212 w 2344"/>
              <a:gd name="T75" fmla="*/ 5032 h 13000"/>
              <a:gd name="T76" fmla="*/ 2253 w 2344"/>
              <a:gd name="T77" fmla="*/ 4819 h 13000"/>
              <a:gd name="T78" fmla="*/ 2325 w 2344"/>
              <a:gd name="T79" fmla="*/ 4608 h 13000"/>
              <a:gd name="T80" fmla="*/ 2338 w 2344"/>
              <a:gd name="T81" fmla="*/ 4396 h 13000"/>
              <a:gd name="T82" fmla="*/ 2338 w 2344"/>
              <a:gd name="T83" fmla="*/ 4185 h 13000"/>
              <a:gd name="T84" fmla="*/ 2327 w 2344"/>
              <a:gd name="T85" fmla="*/ 3974 h 13000"/>
              <a:gd name="T86" fmla="*/ 2328 w 2344"/>
              <a:gd name="T87" fmla="*/ 3761 h 13000"/>
              <a:gd name="T88" fmla="*/ 2343 w 2344"/>
              <a:gd name="T89" fmla="*/ 3550 h 13000"/>
              <a:gd name="T90" fmla="*/ 2318 w 2344"/>
              <a:gd name="T91" fmla="*/ 3338 h 13000"/>
              <a:gd name="T92" fmla="*/ 2333 w 2344"/>
              <a:gd name="T93" fmla="*/ 3127 h 13000"/>
              <a:gd name="T94" fmla="*/ 2321 w 2344"/>
              <a:gd name="T95" fmla="*/ 2916 h 13000"/>
              <a:gd name="T96" fmla="*/ 2325 w 2344"/>
              <a:gd name="T97" fmla="*/ 2704 h 13000"/>
              <a:gd name="T98" fmla="*/ 2331 w 2344"/>
              <a:gd name="T99" fmla="*/ 2492 h 13000"/>
              <a:gd name="T100" fmla="*/ 2338 w 2344"/>
              <a:gd name="T101" fmla="*/ 2281 h 13000"/>
              <a:gd name="T102" fmla="*/ 2328 w 2344"/>
              <a:gd name="T103" fmla="*/ 2069 h 13000"/>
              <a:gd name="T104" fmla="*/ 2324 w 2344"/>
              <a:gd name="T105" fmla="*/ 1858 h 13000"/>
              <a:gd name="T106" fmla="*/ 1031 w 2344"/>
              <a:gd name="T107" fmla="*/ 1646 h 13000"/>
              <a:gd name="T108" fmla="*/ 2287 w 2344"/>
              <a:gd name="T109" fmla="*/ 1434 h 13000"/>
              <a:gd name="T110" fmla="*/ 2328 w 2344"/>
              <a:gd name="T111" fmla="*/ 1223 h 13000"/>
              <a:gd name="T112" fmla="*/ 2316 w 2344"/>
              <a:gd name="T113" fmla="*/ 1011 h 13000"/>
              <a:gd name="T114" fmla="*/ 2331 w 2344"/>
              <a:gd name="T115" fmla="*/ 800 h 13000"/>
              <a:gd name="T116" fmla="*/ 2338 w 2344"/>
              <a:gd name="T117" fmla="*/ 588 h 13000"/>
              <a:gd name="T118" fmla="*/ 2335 w 2344"/>
              <a:gd name="T119" fmla="*/ 376 h 13000"/>
              <a:gd name="T120" fmla="*/ 2342 w 2344"/>
              <a:gd name="T121" fmla="*/ 165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344" h="13000">
                <a:moveTo>
                  <a:pt x="2314" y="13000"/>
                </a:moveTo>
                <a:cubicBezTo>
                  <a:pt x="2314" y="13000"/>
                  <a:pt x="2308" y="12986"/>
                  <a:pt x="2308" y="12986"/>
                </a:cubicBezTo>
                <a:cubicBezTo>
                  <a:pt x="2308" y="12986"/>
                  <a:pt x="2311" y="12945"/>
                  <a:pt x="2311" y="12945"/>
                </a:cubicBezTo>
                <a:cubicBezTo>
                  <a:pt x="2311" y="12945"/>
                  <a:pt x="2339" y="12902"/>
                  <a:pt x="2339" y="12902"/>
                </a:cubicBezTo>
                <a:cubicBezTo>
                  <a:pt x="2339" y="12902"/>
                  <a:pt x="2341" y="12860"/>
                  <a:pt x="2341" y="12860"/>
                </a:cubicBezTo>
                <a:cubicBezTo>
                  <a:pt x="2341" y="12860"/>
                  <a:pt x="2324" y="12818"/>
                  <a:pt x="2324" y="12818"/>
                </a:cubicBezTo>
                <a:cubicBezTo>
                  <a:pt x="2324" y="12818"/>
                  <a:pt x="2298" y="12775"/>
                  <a:pt x="2298" y="12775"/>
                </a:cubicBezTo>
                <a:cubicBezTo>
                  <a:pt x="2298" y="12775"/>
                  <a:pt x="2321" y="12733"/>
                  <a:pt x="2321" y="12733"/>
                </a:cubicBezTo>
                <a:cubicBezTo>
                  <a:pt x="2321" y="12733"/>
                  <a:pt x="2332" y="12690"/>
                  <a:pt x="2332" y="12690"/>
                </a:cubicBezTo>
                <a:cubicBezTo>
                  <a:pt x="2332" y="12690"/>
                  <a:pt x="2328" y="12648"/>
                  <a:pt x="2328" y="12648"/>
                </a:cubicBezTo>
                <a:cubicBezTo>
                  <a:pt x="2328" y="12648"/>
                  <a:pt x="2330" y="12606"/>
                  <a:pt x="2330" y="12606"/>
                </a:cubicBezTo>
                <a:cubicBezTo>
                  <a:pt x="2330" y="12606"/>
                  <a:pt x="2332" y="12564"/>
                  <a:pt x="2332" y="12564"/>
                </a:cubicBezTo>
                <a:cubicBezTo>
                  <a:pt x="2332" y="12564"/>
                  <a:pt x="2332" y="12522"/>
                  <a:pt x="2332" y="12522"/>
                </a:cubicBezTo>
                <a:cubicBezTo>
                  <a:pt x="2332" y="12522"/>
                  <a:pt x="2334" y="12479"/>
                  <a:pt x="2334" y="12479"/>
                </a:cubicBezTo>
                <a:cubicBezTo>
                  <a:pt x="2334" y="12479"/>
                  <a:pt x="2326" y="12437"/>
                  <a:pt x="2326" y="12437"/>
                </a:cubicBezTo>
                <a:cubicBezTo>
                  <a:pt x="2326" y="12437"/>
                  <a:pt x="2322" y="12394"/>
                  <a:pt x="2322" y="12394"/>
                </a:cubicBezTo>
                <a:cubicBezTo>
                  <a:pt x="2322" y="12394"/>
                  <a:pt x="2331" y="12352"/>
                  <a:pt x="2331" y="12352"/>
                </a:cubicBezTo>
                <a:cubicBezTo>
                  <a:pt x="2331" y="12352"/>
                  <a:pt x="2328" y="12309"/>
                  <a:pt x="2328" y="12309"/>
                </a:cubicBezTo>
                <a:cubicBezTo>
                  <a:pt x="2328" y="12309"/>
                  <a:pt x="2326" y="12268"/>
                  <a:pt x="2326" y="12268"/>
                </a:cubicBezTo>
                <a:cubicBezTo>
                  <a:pt x="2326" y="12268"/>
                  <a:pt x="2325" y="12225"/>
                  <a:pt x="2325" y="12225"/>
                </a:cubicBezTo>
                <a:cubicBezTo>
                  <a:pt x="2325" y="12225"/>
                  <a:pt x="2321" y="12183"/>
                  <a:pt x="2321" y="12183"/>
                </a:cubicBezTo>
                <a:cubicBezTo>
                  <a:pt x="2321" y="12183"/>
                  <a:pt x="2206" y="12141"/>
                  <a:pt x="2206" y="12141"/>
                </a:cubicBezTo>
                <a:cubicBezTo>
                  <a:pt x="2206" y="12141"/>
                  <a:pt x="1759" y="12098"/>
                  <a:pt x="1759" y="12098"/>
                </a:cubicBezTo>
                <a:cubicBezTo>
                  <a:pt x="1759" y="12098"/>
                  <a:pt x="1134" y="12056"/>
                  <a:pt x="1134" y="12056"/>
                </a:cubicBezTo>
                <a:cubicBezTo>
                  <a:pt x="1134" y="12056"/>
                  <a:pt x="997" y="12013"/>
                  <a:pt x="997" y="12013"/>
                </a:cubicBezTo>
                <a:cubicBezTo>
                  <a:pt x="997" y="12013"/>
                  <a:pt x="1509" y="11971"/>
                  <a:pt x="1509" y="11971"/>
                </a:cubicBezTo>
                <a:cubicBezTo>
                  <a:pt x="1509" y="11971"/>
                  <a:pt x="2071" y="11929"/>
                  <a:pt x="2071" y="11929"/>
                </a:cubicBezTo>
                <a:cubicBezTo>
                  <a:pt x="2071" y="11929"/>
                  <a:pt x="2267" y="11887"/>
                  <a:pt x="2267" y="11887"/>
                </a:cubicBezTo>
                <a:cubicBezTo>
                  <a:pt x="2267" y="11887"/>
                  <a:pt x="2296" y="11844"/>
                  <a:pt x="2296" y="11844"/>
                </a:cubicBezTo>
                <a:cubicBezTo>
                  <a:pt x="2296" y="11844"/>
                  <a:pt x="2310" y="11802"/>
                  <a:pt x="2310" y="11802"/>
                </a:cubicBezTo>
                <a:cubicBezTo>
                  <a:pt x="2310" y="11802"/>
                  <a:pt x="2311" y="11760"/>
                  <a:pt x="2311" y="11760"/>
                </a:cubicBezTo>
                <a:cubicBezTo>
                  <a:pt x="2311" y="11760"/>
                  <a:pt x="2314" y="11717"/>
                  <a:pt x="2314" y="11717"/>
                </a:cubicBezTo>
                <a:cubicBezTo>
                  <a:pt x="2314" y="11717"/>
                  <a:pt x="2323" y="11675"/>
                  <a:pt x="2323" y="11675"/>
                </a:cubicBezTo>
                <a:cubicBezTo>
                  <a:pt x="2323" y="11675"/>
                  <a:pt x="2334" y="11632"/>
                  <a:pt x="2334" y="11632"/>
                </a:cubicBezTo>
                <a:cubicBezTo>
                  <a:pt x="2334" y="11632"/>
                  <a:pt x="2338" y="11590"/>
                  <a:pt x="2338" y="11590"/>
                </a:cubicBezTo>
                <a:cubicBezTo>
                  <a:pt x="2338" y="11590"/>
                  <a:pt x="2341" y="11548"/>
                  <a:pt x="2341" y="11548"/>
                </a:cubicBezTo>
                <a:cubicBezTo>
                  <a:pt x="2341" y="11548"/>
                  <a:pt x="2342" y="11506"/>
                  <a:pt x="2342" y="11506"/>
                </a:cubicBezTo>
                <a:cubicBezTo>
                  <a:pt x="2342" y="11506"/>
                  <a:pt x="2336" y="11464"/>
                  <a:pt x="2336" y="11464"/>
                </a:cubicBezTo>
                <a:cubicBezTo>
                  <a:pt x="2336" y="11464"/>
                  <a:pt x="2333" y="11421"/>
                  <a:pt x="2333" y="11421"/>
                </a:cubicBezTo>
                <a:cubicBezTo>
                  <a:pt x="2333" y="11421"/>
                  <a:pt x="2344" y="11379"/>
                  <a:pt x="2344" y="11379"/>
                </a:cubicBezTo>
                <a:cubicBezTo>
                  <a:pt x="2344" y="11379"/>
                  <a:pt x="2338" y="11336"/>
                  <a:pt x="2338" y="11336"/>
                </a:cubicBezTo>
                <a:cubicBezTo>
                  <a:pt x="2338" y="11336"/>
                  <a:pt x="2339" y="11294"/>
                  <a:pt x="2339" y="11294"/>
                </a:cubicBezTo>
                <a:cubicBezTo>
                  <a:pt x="2339" y="11294"/>
                  <a:pt x="2324" y="11251"/>
                  <a:pt x="2324" y="11251"/>
                </a:cubicBezTo>
                <a:cubicBezTo>
                  <a:pt x="2324" y="11251"/>
                  <a:pt x="2310" y="11210"/>
                  <a:pt x="2310" y="11210"/>
                </a:cubicBezTo>
                <a:cubicBezTo>
                  <a:pt x="2310" y="11210"/>
                  <a:pt x="2324" y="11167"/>
                  <a:pt x="2324" y="11167"/>
                </a:cubicBezTo>
                <a:cubicBezTo>
                  <a:pt x="2324" y="11167"/>
                  <a:pt x="2337" y="11125"/>
                  <a:pt x="2337" y="11125"/>
                </a:cubicBezTo>
                <a:cubicBezTo>
                  <a:pt x="2337" y="11125"/>
                  <a:pt x="2338" y="11083"/>
                  <a:pt x="2338" y="11083"/>
                </a:cubicBezTo>
                <a:cubicBezTo>
                  <a:pt x="2338" y="11083"/>
                  <a:pt x="2328" y="11040"/>
                  <a:pt x="2328" y="11040"/>
                </a:cubicBezTo>
                <a:cubicBezTo>
                  <a:pt x="2328" y="11040"/>
                  <a:pt x="2326" y="10998"/>
                  <a:pt x="2326" y="10998"/>
                </a:cubicBezTo>
                <a:cubicBezTo>
                  <a:pt x="2326" y="10998"/>
                  <a:pt x="2328" y="10955"/>
                  <a:pt x="2328" y="10955"/>
                </a:cubicBezTo>
                <a:cubicBezTo>
                  <a:pt x="2328" y="10955"/>
                  <a:pt x="2325" y="10913"/>
                  <a:pt x="2325" y="10913"/>
                </a:cubicBezTo>
                <a:cubicBezTo>
                  <a:pt x="2325" y="10913"/>
                  <a:pt x="2324" y="10871"/>
                  <a:pt x="2324" y="10871"/>
                </a:cubicBezTo>
                <a:cubicBezTo>
                  <a:pt x="2324" y="10871"/>
                  <a:pt x="2321" y="10829"/>
                  <a:pt x="2321" y="10829"/>
                </a:cubicBezTo>
                <a:cubicBezTo>
                  <a:pt x="2321" y="10829"/>
                  <a:pt x="2318" y="10786"/>
                  <a:pt x="2318" y="10786"/>
                </a:cubicBezTo>
                <a:cubicBezTo>
                  <a:pt x="2318" y="10786"/>
                  <a:pt x="2321" y="10744"/>
                  <a:pt x="2321" y="10744"/>
                </a:cubicBezTo>
                <a:cubicBezTo>
                  <a:pt x="2321" y="10744"/>
                  <a:pt x="2327" y="10702"/>
                  <a:pt x="2327" y="10702"/>
                </a:cubicBezTo>
                <a:cubicBezTo>
                  <a:pt x="2327" y="10702"/>
                  <a:pt x="2328" y="10659"/>
                  <a:pt x="2328" y="10659"/>
                </a:cubicBezTo>
                <a:cubicBezTo>
                  <a:pt x="2328" y="10659"/>
                  <a:pt x="2333" y="10617"/>
                  <a:pt x="2333" y="10617"/>
                </a:cubicBezTo>
                <a:cubicBezTo>
                  <a:pt x="2333" y="10617"/>
                  <a:pt x="2333" y="10574"/>
                  <a:pt x="2333" y="10574"/>
                </a:cubicBezTo>
                <a:cubicBezTo>
                  <a:pt x="2333" y="10574"/>
                  <a:pt x="2319" y="10533"/>
                  <a:pt x="2319" y="10533"/>
                </a:cubicBezTo>
                <a:cubicBezTo>
                  <a:pt x="2319" y="10533"/>
                  <a:pt x="2330" y="10490"/>
                  <a:pt x="2330" y="10490"/>
                </a:cubicBezTo>
                <a:cubicBezTo>
                  <a:pt x="2330" y="10490"/>
                  <a:pt x="2333" y="10448"/>
                  <a:pt x="2333" y="10448"/>
                </a:cubicBezTo>
                <a:cubicBezTo>
                  <a:pt x="2333" y="10448"/>
                  <a:pt x="2320" y="10406"/>
                  <a:pt x="2320" y="10406"/>
                </a:cubicBezTo>
                <a:cubicBezTo>
                  <a:pt x="2320" y="10406"/>
                  <a:pt x="2328" y="10363"/>
                  <a:pt x="2328" y="10363"/>
                </a:cubicBezTo>
                <a:cubicBezTo>
                  <a:pt x="2328" y="10363"/>
                  <a:pt x="2336" y="10321"/>
                  <a:pt x="2336" y="10321"/>
                </a:cubicBezTo>
                <a:cubicBezTo>
                  <a:pt x="2336" y="10321"/>
                  <a:pt x="2332" y="10278"/>
                  <a:pt x="2332" y="10278"/>
                </a:cubicBezTo>
                <a:cubicBezTo>
                  <a:pt x="2332" y="10278"/>
                  <a:pt x="2328" y="10236"/>
                  <a:pt x="2328" y="10236"/>
                </a:cubicBezTo>
                <a:cubicBezTo>
                  <a:pt x="2328" y="10236"/>
                  <a:pt x="2325" y="10194"/>
                  <a:pt x="2325" y="10194"/>
                </a:cubicBezTo>
                <a:cubicBezTo>
                  <a:pt x="2325" y="10194"/>
                  <a:pt x="2312" y="10152"/>
                  <a:pt x="2312" y="10152"/>
                </a:cubicBezTo>
                <a:cubicBezTo>
                  <a:pt x="2312" y="10152"/>
                  <a:pt x="2294" y="10109"/>
                  <a:pt x="2294" y="10109"/>
                </a:cubicBezTo>
                <a:cubicBezTo>
                  <a:pt x="2294" y="10109"/>
                  <a:pt x="2305" y="10067"/>
                  <a:pt x="2305" y="10067"/>
                </a:cubicBezTo>
                <a:cubicBezTo>
                  <a:pt x="2305" y="10067"/>
                  <a:pt x="2325" y="10025"/>
                  <a:pt x="2325" y="10025"/>
                </a:cubicBezTo>
                <a:cubicBezTo>
                  <a:pt x="2325" y="10025"/>
                  <a:pt x="2321" y="9982"/>
                  <a:pt x="2321" y="9982"/>
                </a:cubicBezTo>
                <a:cubicBezTo>
                  <a:pt x="2321" y="9982"/>
                  <a:pt x="2329" y="9940"/>
                  <a:pt x="2329" y="9940"/>
                </a:cubicBezTo>
                <a:cubicBezTo>
                  <a:pt x="2329" y="9940"/>
                  <a:pt x="2326" y="9897"/>
                  <a:pt x="2326" y="9897"/>
                </a:cubicBezTo>
                <a:cubicBezTo>
                  <a:pt x="2326" y="9897"/>
                  <a:pt x="2321" y="9856"/>
                  <a:pt x="2321" y="9856"/>
                </a:cubicBezTo>
                <a:cubicBezTo>
                  <a:pt x="2321" y="9856"/>
                  <a:pt x="2324" y="9813"/>
                  <a:pt x="2324" y="9813"/>
                </a:cubicBezTo>
                <a:cubicBezTo>
                  <a:pt x="2324" y="9813"/>
                  <a:pt x="2325" y="9771"/>
                  <a:pt x="2325" y="9771"/>
                </a:cubicBezTo>
                <a:cubicBezTo>
                  <a:pt x="2325" y="9771"/>
                  <a:pt x="2330" y="9728"/>
                  <a:pt x="2330" y="9728"/>
                </a:cubicBezTo>
                <a:cubicBezTo>
                  <a:pt x="2330" y="9728"/>
                  <a:pt x="2336" y="9686"/>
                  <a:pt x="2336" y="9686"/>
                </a:cubicBezTo>
                <a:cubicBezTo>
                  <a:pt x="2336" y="9686"/>
                  <a:pt x="2335" y="9644"/>
                  <a:pt x="2335" y="9644"/>
                </a:cubicBezTo>
                <a:cubicBezTo>
                  <a:pt x="2335" y="9644"/>
                  <a:pt x="2330" y="9601"/>
                  <a:pt x="2330" y="9601"/>
                </a:cubicBezTo>
                <a:cubicBezTo>
                  <a:pt x="2330" y="9601"/>
                  <a:pt x="2321" y="9559"/>
                  <a:pt x="2321" y="9559"/>
                </a:cubicBezTo>
                <a:cubicBezTo>
                  <a:pt x="2321" y="9559"/>
                  <a:pt x="2310" y="9517"/>
                  <a:pt x="2310" y="9517"/>
                </a:cubicBezTo>
                <a:cubicBezTo>
                  <a:pt x="2310" y="9517"/>
                  <a:pt x="2317" y="9475"/>
                  <a:pt x="2317" y="9475"/>
                </a:cubicBezTo>
                <a:cubicBezTo>
                  <a:pt x="2317" y="9475"/>
                  <a:pt x="2324" y="9432"/>
                  <a:pt x="2324" y="9432"/>
                </a:cubicBezTo>
                <a:cubicBezTo>
                  <a:pt x="2324" y="9432"/>
                  <a:pt x="2146" y="9390"/>
                  <a:pt x="2146" y="9390"/>
                </a:cubicBezTo>
                <a:cubicBezTo>
                  <a:pt x="2146" y="9390"/>
                  <a:pt x="1413" y="9348"/>
                  <a:pt x="1413" y="9348"/>
                </a:cubicBezTo>
                <a:cubicBezTo>
                  <a:pt x="1413" y="9348"/>
                  <a:pt x="717" y="9305"/>
                  <a:pt x="717" y="9305"/>
                </a:cubicBezTo>
                <a:cubicBezTo>
                  <a:pt x="717" y="9305"/>
                  <a:pt x="1114" y="9263"/>
                  <a:pt x="1114" y="9263"/>
                </a:cubicBezTo>
                <a:cubicBezTo>
                  <a:pt x="1114" y="9263"/>
                  <a:pt x="1960" y="9220"/>
                  <a:pt x="1960" y="9220"/>
                </a:cubicBezTo>
                <a:cubicBezTo>
                  <a:pt x="1960" y="9220"/>
                  <a:pt x="2263" y="9178"/>
                  <a:pt x="2263" y="9178"/>
                </a:cubicBezTo>
                <a:cubicBezTo>
                  <a:pt x="2263" y="9178"/>
                  <a:pt x="2281" y="9136"/>
                  <a:pt x="2281" y="9136"/>
                </a:cubicBezTo>
                <a:cubicBezTo>
                  <a:pt x="2281" y="9136"/>
                  <a:pt x="2317" y="9094"/>
                  <a:pt x="2317" y="9094"/>
                </a:cubicBezTo>
                <a:cubicBezTo>
                  <a:pt x="2317" y="9094"/>
                  <a:pt x="2326" y="9051"/>
                  <a:pt x="2326" y="9051"/>
                </a:cubicBezTo>
                <a:cubicBezTo>
                  <a:pt x="2326" y="9051"/>
                  <a:pt x="2317" y="9009"/>
                  <a:pt x="2317" y="9009"/>
                </a:cubicBezTo>
                <a:cubicBezTo>
                  <a:pt x="2317" y="9009"/>
                  <a:pt x="2321" y="8967"/>
                  <a:pt x="2321" y="8967"/>
                </a:cubicBezTo>
                <a:cubicBezTo>
                  <a:pt x="2321" y="8967"/>
                  <a:pt x="2334" y="8924"/>
                  <a:pt x="2334" y="8924"/>
                </a:cubicBezTo>
                <a:cubicBezTo>
                  <a:pt x="2334" y="8924"/>
                  <a:pt x="2317" y="8882"/>
                  <a:pt x="2317" y="8882"/>
                </a:cubicBezTo>
                <a:cubicBezTo>
                  <a:pt x="2317" y="8882"/>
                  <a:pt x="2308" y="8839"/>
                  <a:pt x="2308" y="8839"/>
                </a:cubicBezTo>
                <a:cubicBezTo>
                  <a:pt x="2308" y="8839"/>
                  <a:pt x="2316" y="8798"/>
                  <a:pt x="2316" y="8798"/>
                </a:cubicBezTo>
                <a:cubicBezTo>
                  <a:pt x="2316" y="8798"/>
                  <a:pt x="2317" y="8755"/>
                  <a:pt x="2317" y="8755"/>
                </a:cubicBezTo>
                <a:cubicBezTo>
                  <a:pt x="2317" y="8755"/>
                  <a:pt x="2323" y="8713"/>
                  <a:pt x="2323" y="8713"/>
                </a:cubicBezTo>
                <a:cubicBezTo>
                  <a:pt x="2323" y="8713"/>
                  <a:pt x="2336" y="8671"/>
                  <a:pt x="2336" y="8671"/>
                </a:cubicBezTo>
                <a:cubicBezTo>
                  <a:pt x="2336" y="8671"/>
                  <a:pt x="2317" y="8628"/>
                  <a:pt x="2317" y="8628"/>
                </a:cubicBezTo>
                <a:cubicBezTo>
                  <a:pt x="2317" y="8628"/>
                  <a:pt x="2311" y="8586"/>
                  <a:pt x="2311" y="8586"/>
                </a:cubicBezTo>
                <a:cubicBezTo>
                  <a:pt x="2311" y="8586"/>
                  <a:pt x="2326" y="8543"/>
                  <a:pt x="2326" y="8543"/>
                </a:cubicBezTo>
                <a:cubicBezTo>
                  <a:pt x="2326" y="8543"/>
                  <a:pt x="2324" y="8501"/>
                  <a:pt x="2324" y="8501"/>
                </a:cubicBezTo>
                <a:cubicBezTo>
                  <a:pt x="2324" y="8501"/>
                  <a:pt x="2320" y="8459"/>
                  <a:pt x="2320" y="8459"/>
                </a:cubicBezTo>
                <a:cubicBezTo>
                  <a:pt x="2320" y="8459"/>
                  <a:pt x="2314" y="8417"/>
                  <a:pt x="2314" y="8417"/>
                </a:cubicBezTo>
                <a:cubicBezTo>
                  <a:pt x="2314" y="8417"/>
                  <a:pt x="2338" y="8374"/>
                  <a:pt x="2338" y="8374"/>
                </a:cubicBezTo>
                <a:cubicBezTo>
                  <a:pt x="2338" y="8374"/>
                  <a:pt x="2338" y="8332"/>
                  <a:pt x="2338" y="8332"/>
                </a:cubicBezTo>
                <a:cubicBezTo>
                  <a:pt x="2338" y="8332"/>
                  <a:pt x="2328" y="8290"/>
                  <a:pt x="2328" y="8290"/>
                </a:cubicBezTo>
                <a:cubicBezTo>
                  <a:pt x="2328" y="8290"/>
                  <a:pt x="2334" y="8247"/>
                  <a:pt x="2334" y="8247"/>
                </a:cubicBezTo>
                <a:cubicBezTo>
                  <a:pt x="2334" y="8247"/>
                  <a:pt x="2342" y="8205"/>
                  <a:pt x="2342" y="8205"/>
                </a:cubicBezTo>
                <a:cubicBezTo>
                  <a:pt x="2342" y="8205"/>
                  <a:pt x="2341" y="8162"/>
                  <a:pt x="2341" y="8162"/>
                </a:cubicBezTo>
                <a:cubicBezTo>
                  <a:pt x="2341" y="8162"/>
                  <a:pt x="2337" y="8121"/>
                  <a:pt x="2337" y="8121"/>
                </a:cubicBezTo>
                <a:cubicBezTo>
                  <a:pt x="2337" y="8121"/>
                  <a:pt x="2324" y="8078"/>
                  <a:pt x="2324" y="8078"/>
                </a:cubicBezTo>
                <a:cubicBezTo>
                  <a:pt x="2324" y="8078"/>
                  <a:pt x="2333" y="8036"/>
                  <a:pt x="2333" y="8036"/>
                </a:cubicBezTo>
                <a:cubicBezTo>
                  <a:pt x="2333" y="8036"/>
                  <a:pt x="2340" y="7993"/>
                  <a:pt x="2340" y="7993"/>
                </a:cubicBezTo>
                <a:cubicBezTo>
                  <a:pt x="2340" y="7993"/>
                  <a:pt x="2341" y="7951"/>
                  <a:pt x="2341" y="7951"/>
                </a:cubicBezTo>
                <a:cubicBezTo>
                  <a:pt x="2341" y="7951"/>
                  <a:pt x="2337" y="7909"/>
                  <a:pt x="2337" y="7909"/>
                </a:cubicBezTo>
                <a:cubicBezTo>
                  <a:pt x="2337" y="7909"/>
                  <a:pt x="2335" y="7866"/>
                  <a:pt x="2335" y="7866"/>
                </a:cubicBezTo>
                <a:cubicBezTo>
                  <a:pt x="2335" y="7866"/>
                  <a:pt x="2328" y="7824"/>
                  <a:pt x="2328" y="7824"/>
                </a:cubicBezTo>
                <a:cubicBezTo>
                  <a:pt x="2328" y="7824"/>
                  <a:pt x="2321" y="7782"/>
                  <a:pt x="2321" y="7782"/>
                </a:cubicBezTo>
                <a:cubicBezTo>
                  <a:pt x="2321" y="7782"/>
                  <a:pt x="2324" y="7740"/>
                  <a:pt x="2324" y="7740"/>
                </a:cubicBezTo>
                <a:cubicBezTo>
                  <a:pt x="2324" y="7740"/>
                  <a:pt x="2336" y="7697"/>
                  <a:pt x="2336" y="7697"/>
                </a:cubicBezTo>
                <a:cubicBezTo>
                  <a:pt x="2336" y="7697"/>
                  <a:pt x="2334" y="7655"/>
                  <a:pt x="2334" y="7655"/>
                </a:cubicBezTo>
                <a:cubicBezTo>
                  <a:pt x="2334" y="7655"/>
                  <a:pt x="2336" y="7613"/>
                  <a:pt x="2336" y="7613"/>
                </a:cubicBezTo>
                <a:cubicBezTo>
                  <a:pt x="2336" y="7613"/>
                  <a:pt x="2332" y="7570"/>
                  <a:pt x="2332" y="7570"/>
                </a:cubicBezTo>
                <a:cubicBezTo>
                  <a:pt x="2332" y="7570"/>
                  <a:pt x="2324" y="7528"/>
                  <a:pt x="2324" y="7528"/>
                </a:cubicBezTo>
                <a:cubicBezTo>
                  <a:pt x="2324" y="7528"/>
                  <a:pt x="2331" y="7485"/>
                  <a:pt x="2331" y="7485"/>
                </a:cubicBezTo>
                <a:cubicBezTo>
                  <a:pt x="2331" y="7485"/>
                  <a:pt x="2324" y="7444"/>
                  <a:pt x="2324" y="7444"/>
                </a:cubicBezTo>
                <a:cubicBezTo>
                  <a:pt x="2324" y="7444"/>
                  <a:pt x="2311" y="7401"/>
                  <a:pt x="2311" y="7401"/>
                </a:cubicBezTo>
                <a:cubicBezTo>
                  <a:pt x="2311" y="7401"/>
                  <a:pt x="2301" y="7359"/>
                  <a:pt x="2301" y="7359"/>
                </a:cubicBezTo>
                <a:cubicBezTo>
                  <a:pt x="2301" y="7359"/>
                  <a:pt x="2153" y="7316"/>
                  <a:pt x="2153" y="7316"/>
                </a:cubicBezTo>
                <a:cubicBezTo>
                  <a:pt x="2153" y="7316"/>
                  <a:pt x="1850" y="7274"/>
                  <a:pt x="1850" y="7274"/>
                </a:cubicBezTo>
                <a:cubicBezTo>
                  <a:pt x="1850" y="7274"/>
                  <a:pt x="1496" y="7232"/>
                  <a:pt x="1496" y="7232"/>
                </a:cubicBezTo>
                <a:cubicBezTo>
                  <a:pt x="1496" y="7232"/>
                  <a:pt x="1624" y="7189"/>
                  <a:pt x="1624" y="7189"/>
                </a:cubicBezTo>
                <a:cubicBezTo>
                  <a:pt x="1624" y="7189"/>
                  <a:pt x="2033" y="7147"/>
                  <a:pt x="2033" y="7147"/>
                </a:cubicBezTo>
                <a:cubicBezTo>
                  <a:pt x="2033" y="7147"/>
                  <a:pt x="2292" y="7105"/>
                  <a:pt x="2292" y="7105"/>
                </a:cubicBezTo>
                <a:cubicBezTo>
                  <a:pt x="2292" y="7105"/>
                  <a:pt x="2296" y="7063"/>
                  <a:pt x="2296" y="7063"/>
                </a:cubicBezTo>
                <a:cubicBezTo>
                  <a:pt x="2296" y="7063"/>
                  <a:pt x="2313" y="7020"/>
                  <a:pt x="2313" y="7020"/>
                </a:cubicBezTo>
                <a:cubicBezTo>
                  <a:pt x="2313" y="7020"/>
                  <a:pt x="2333" y="6978"/>
                  <a:pt x="2333" y="6978"/>
                </a:cubicBezTo>
                <a:cubicBezTo>
                  <a:pt x="2333" y="6978"/>
                  <a:pt x="2330" y="6935"/>
                  <a:pt x="2330" y="6935"/>
                </a:cubicBezTo>
                <a:cubicBezTo>
                  <a:pt x="2330" y="6935"/>
                  <a:pt x="2336" y="6893"/>
                  <a:pt x="2336" y="6893"/>
                </a:cubicBezTo>
                <a:cubicBezTo>
                  <a:pt x="2336" y="6893"/>
                  <a:pt x="2336" y="6851"/>
                  <a:pt x="2336" y="6851"/>
                </a:cubicBezTo>
                <a:cubicBezTo>
                  <a:pt x="2336" y="6851"/>
                  <a:pt x="2320" y="6808"/>
                  <a:pt x="2320" y="6808"/>
                </a:cubicBezTo>
                <a:cubicBezTo>
                  <a:pt x="2320" y="6808"/>
                  <a:pt x="2333" y="6766"/>
                  <a:pt x="2333" y="6766"/>
                </a:cubicBezTo>
                <a:cubicBezTo>
                  <a:pt x="2333" y="6766"/>
                  <a:pt x="2333" y="6724"/>
                  <a:pt x="2333" y="6724"/>
                </a:cubicBezTo>
                <a:cubicBezTo>
                  <a:pt x="2333" y="6724"/>
                  <a:pt x="2302" y="6682"/>
                  <a:pt x="2302" y="6682"/>
                </a:cubicBezTo>
                <a:cubicBezTo>
                  <a:pt x="2302" y="6682"/>
                  <a:pt x="2309" y="6639"/>
                  <a:pt x="2309" y="6639"/>
                </a:cubicBezTo>
                <a:cubicBezTo>
                  <a:pt x="2309" y="6639"/>
                  <a:pt x="2326" y="6597"/>
                  <a:pt x="2326" y="6597"/>
                </a:cubicBezTo>
                <a:cubicBezTo>
                  <a:pt x="2326" y="6597"/>
                  <a:pt x="2314" y="6555"/>
                  <a:pt x="2314" y="6555"/>
                </a:cubicBezTo>
                <a:cubicBezTo>
                  <a:pt x="2314" y="6555"/>
                  <a:pt x="2325" y="6512"/>
                  <a:pt x="2325" y="6512"/>
                </a:cubicBezTo>
                <a:cubicBezTo>
                  <a:pt x="2325" y="6512"/>
                  <a:pt x="2333" y="6470"/>
                  <a:pt x="2333" y="6470"/>
                </a:cubicBezTo>
                <a:cubicBezTo>
                  <a:pt x="2333" y="6470"/>
                  <a:pt x="2343" y="6427"/>
                  <a:pt x="2343" y="6427"/>
                </a:cubicBezTo>
                <a:cubicBezTo>
                  <a:pt x="2343" y="6427"/>
                  <a:pt x="2343" y="6386"/>
                  <a:pt x="2343" y="6386"/>
                </a:cubicBezTo>
                <a:cubicBezTo>
                  <a:pt x="2343" y="6386"/>
                  <a:pt x="2337" y="6343"/>
                  <a:pt x="2337" y="6343"/>
                </a:cubicBezTo>
                <a:cubicBezTo>
                  <a:pt x="2337" y="6343"/>
                  <a:pt x="2316" y="6301"/>
                  <a:pt x="2316" y="6301"/>
                </a:cubicBezTo>
                <a:cubicBezTo>
                  <a:pt x="2316" y="6301"/>
                  <a:pt x="2293" y="6258"/>
                  <a:pt x="2293" y="6258"/>
                </a:cubicBezTo>
                <a:cubicBezTo>
                  <a:pt x="2293" y="6258"/>
                  <a:pt x="2300" y="6216"/>
                  <a:pt x="2300" y="6216"/>
                </a:cubicBezTo>
                <a:cubicBezTo>
                  <a:pt x="2300" y="6216"/>
                  <a:pt x="2322" y="6174"/>
                  <a:pt x="2322" y="6174"/>
                </a:cubicBezTo>
                <a:cubicBezTo>
                  <a:pt x="2322" y="6174"/>
                  <a:pt x="2338" y="6131"/>
                  <a:pt x="2338" y="6131"/>
                </a:cubicBezTo>
                <a:cubicBezTo>
                  <a:pt x="2338" y="6131"/>
                  <a:pt x="2337" y="6089"/>
                  <a:pt x="2337" y="6089"/>
                </a:cubicBezTo>
                <a:cubicBezTo>
                  <a:pt x="2337" y="6089"/>
                  <a:pt x="2336" y="6047"/>
                  <a:pt x="2336" y="6047"/>
                </a:cubicBezTo>
                <a:cubicBezTo>
                  <a:pt x="2336" y="6047"/>
                  <a:pt x="2337" y="6005"/>
                  <a:pt x="2337" y="6005"/>
                </a:cubicBezTo>
                <a:cubicBezTo>
                  <a:pt x="2337" y="6005"/>
                  <a:pt x="2338" y="5962"/>
                  <a:pt x="2338" y="5962"/>
                </a:cubicBezTo>
                <a:cubicBezTo>
                  <a:pt x="2338" y="5962"/>
                  <a:pt x="2338" y="5920"/>
                  <a:pt x="2338" y="5920"/>
                </a:cubicBezTo>
                <a:cubicBezTo>
                  <a:pt x="2338" y="5920"/>
                  <a:pt x="2335" y="5877"/>
                  <a:pt x="2335" y="5877"/>
                </a:cubicBezTo>
                <a:cubicBezTo>
                  <a:pt x="2335" y="5877"/>
                  <a:pt x="2331" y="5835"/>
                  <a:pt x="2331" y="5835"/>
                </a:cubicBezTo>
                <a:cubicBezTo>
                  <a:pt x="2331" y="5835"/>
                  <a:pt x="2333" y="5793"/>
                  <a:pt x="2333" y="5793"/>
                </a:cubicBezTo>
                <a:cubicBezTo>
                  <a:pt x="2333" y="5793"/>
                  <a:pt x="2337" y="5750"/>
                  <a:pt x="2337" y="5750"/>
                </a:cubicBezTo>
                <a:cubicBezTo>
                  <a:pt x="2337" y="5750"/>
                  <a:pt x="2341" y="5709"/>
                  <a:pt x="2341" y="5709"/>
                </a:cubicBezTo>
                <a:cubicBezTo>
                  <a:pt x="2341" y="5709"/>
                  <a:pt x="2335" y="5666"/>
                  <a:pt x="2335" y="5666"/>
                </a:cubicBezTo>
                <a:cubicBezTo>
                  <a:pt x="2335" y="5666"/>
                  <a:pt x="2331" y="5624"/>
                  <a:pt x="2331" y="5624"/>
                </a:cubicBezTo>
                <a:cubicBezTo>
                  <a:pt x="2331" y="5624"/>
                  <a:pt x="2312" y="5581"/>
                  <a:pt x="2312" y="5581"/>
                </a:cubicBezTo>
                <a:cubicBezTo>
                  <a:pt x="2312" y="5581"/>
                  <a:pt x="2314" y="5539"/>
                  <a:pt x="2314" y="5539"/>
                </a:cubicBezTo>
                <a:cubicBezTo>
                  <a:pt x="2314" y="5539"/>
                  <a:pt x="2219" y="5497"/>
                  <a:pt x="2219" y="5497"/>
                </a:cubicBezTo>
                <a:cubicBezTo>
                  <a:pt x="2219" y="5497"/>
                  <a:pt x="1981" y="5454"/>
                  <a:pt x="1981" y="5454"/>
                </a:cubicBezTo>
                <a:cubicBezTo>
                  <a:pt x="1981" y="5454"/>
                  <a:pt x="1689" y="5412"/>
                  <a:pt x="1689" y="5412"/>
                </a:cubicBezTo>
                <a:cubicBezTo>
                  <a:pt x="1689" y="5412"/>
                  <a:pt x="1825" y="5370"/>
                  <a:pt x="1825" y="5370"/>
                </a:cubicBezTo>
                <a:cubicBezTo>
                  <a:pt x="1825" y="5370"/>
                  <a:pt x="2048" y="5328"/>
                  <a:pt x="2048" y="5328"/>
                </a:cubicBezTo>
                <a:cubicBezTo>
                  <a:pt x="2048" y="5328"/>
                  <a:pt x="2241" y="5285"/>
                  <a:pt x="2241" y="5285"/>
                </a:cubicBezTo>
                <a:cubicBezTo>
                  <a:pt x="2241" y="5285"/>
                  <a:pt x="2287" y="5243"/>
                  <a:pt x="2287" y="5243"/>
                </a:cubicBezTo>
                <a:cubicBezTo>
                  <a:pt x="2287" y="5243"/>
                  <a:pt x="2307" y="5200"/>
                  <a:pt x="2307" y="5200"/>
                </a:cubicBezTo>
                <a:cubicBezTo>
                  <a:pt x="2307" y="5200"/>
                  <a:pt x="2282" y="5158"/>
                  <a:pt x="2282" y="5158"/>
                </a:cubicBezTo>
                <a:cubicBezTo>
                  <a:pt x="2282" y="5158"/>
                  <a:pt x="2319" y="5116"/>
                  <a:pt x="2319" y="5116"/>
                </a:cubicBezTo>
                <a:cubicBezTo>
                  <a:pt x="2319" y="5116"/>
                  <a:pt x="2228" y="5073"/>
                  <a:pt x="2228" y="5073"/>
                </a:cubicBezTo>
                <a:cubicBezTo>
                  <a:pt x="2228" y="5073"/>
                  <a:pt x="1212" y="5032"/>
                  <a:pt x="1212" y="5032"/>
                </a:cubicBezTo>
                <a:cubicBezTo>
                  <a:pt x="1212" y="5032"/>
                  <a:pt x="0" y="4989"/>
                  <a:pt x="0" y="4989"/>
                </a:cubicBezTo>
                <a:cubicBezTo>
                  <a:pt x="0" y="4989"/>
                  <a:pt x="494" y="4947"/>
                  <a:pt x="494" y="4947"/>
                </a:cubicBezTo>
                <a:cubicBezTo>
                  <a:pt x="494" y="4947"/>
                  <a:pt x="1808" y="4904"/>
                  <a:pt x="1808" y="4904"/>
                </a:cubicBezTo>
                <a:cubicBezTo>
                  <a:pt x="1808" y="4904"/>
                  <a:pt x="2305" y="4862"/>
                  <a:pt x="2305" y="4862"/>
                </a:cubicBezTo>
                <a:cubicBezTo>
                  <a:pt x="2305" y="4862"/>
                  <a:pt x="2253" y="4819"/>
                  <a:pt x="2253" y="4819"/>
                </a:cubicBezTo>
                <a:cubicBezTo>
                  <a:pt x="2253" y="4819"/>
                  <a:pt x="2291" y="4777"/>
                  <a:pt x="2291" y="4777"/>
                </a:cubicBezTo>
                <a:cubicBezTo>
                  <a:pt x="2291" y="4777"/>
                  <a:pt x="2327" y="4735"/>
                  <a:pt x="2327" y="4735"/>
                </a:cubicBezTo>
                <a:cubicBezTo>
                  <a:pt x="2327" y="4735"/>
                  <a:pt x="2321" y="4693"/>
                  <a:pt x="2321" y="4693"/>
                </a:cubicBezTo>
                <a:cubicBezTo>
                  <a:pt x="2321" y="4693"/>
                  <a:pt x="2336" y="4651"/>
                  <a:pt x="2336" y="4651"/>
                </a:cubicBezTo>
                <a:cubicBezTo>
                  <a:pt x="2336" y="4651"/>
                  <a:pt x="2325" y="4608"/>
                  <a:pt x="2325" y="4608"/>
                </a:cubicBezTo>
                <a:cubicBezTo>
                  <a:pt x="2325" y="4608"/>
                  <a:pt x="2318" y="4566"/>
                  <a:pt x="2318" y="4566"/>
                </a:cubicBezTo>
                <a:cubicBezTo>
                  <a:pt x="2318" y="4566"/>
                  <a:pt x="2332" y="4523"/>
                  <a:pt x="2332" y="4523"/>
                </a:cubicBezTo>
                <a:cubicBezTo>
                  <a:pt x="2332" y="4523"/>
                  <a:pt x="2331" y="4481"/>
                  <a:pt x="2331" y="4481"/>
                </a:cubicBezTo>
                <a:cubicBezTo>
                  <a:pt x="2331" y="4481"/>
                  <a:pt x="2336" y="4439"/>
                  <a:pt x="2336" y="4439"/>
                </a:cubicBezTo>
                <a:cubicBezTo>
                  <a:pt x="2336" y="4439"/>
                  <a:pt x="2338" y="4396"/>
                  <a:pt x="2338" y="4396"/>
                </a:cubicBezTo>
                <a:cubicBezTo>
                  <a:pt x="2338" y="4396"/>
                  <a:pt x="2338" y="4354"/>
                  <a:pt x="2338" y="4354"/>
                </a:cubicBezTo>
                <a:cubicBezTo>
                  <a:pt x="2338" y="4354"/>
                  <a:pt x="2340" y="4312"/>
                  <a:pt x="2340" y="4312"/>
                </a:cubicBezTo>
                <a:cubicBezTo>
                  <a:pt x="2340" y="4312"/>
                  <a:pt x="2344" y="4270"/>
                  <a:pt x="2344" y="4270"/>
                </a:cubicBezTo>
                <a:cubicBezTo>
                  <a:pt x="2344" y="4270"/>
                  <a:pt x="2335" y="4227"/>
                  <a:pt x="2335" y="4227"/>
                </a:cubicBezTo>
                <a:cubicBezTo>
                  <a:pt x="2335" y="4227"/>
                  <a:pt x="2338" y="4185"/>
                  <a:pt x="2338" y="4185"/>
                </a:cubicBezTo>
                <a:cubicBezTo>
                  <a:pt x="2338" y="4185"/>
                  <a:pt x="2333" y="4142"/>
                  <a:pt x="2333" y="4142"/>
                </a:cubicBezTo>
                <a:cubicBezTo>
                  <a:pt x="2333" y="4142"/>
                  <a:pt x="2330" y="4100"/>
                  <a:pt x="2330" y="4100"/>
                </a:cubicBezTo>
                <a:cubicBezTo>
                  <a:pt x="2330" y="4100"/>
                  <a:pt x="2331" y="4058"/>
                  <a:pt x="2331" y="4058"/>
                </a:cubicBezTo>
                <a:cubicBezTo>
                  <a:pt x="2331" y="4058"/>
                  <a:pt x="2331" y="4015"/>
                  <a:pt x="2331" y="4015"/>
                </a:cubicBezTo>
                <a:cubicBezTo>
                  <a:pt x="2331" y="4015"/>
                  <a:pt x="2327" y="3974"/>
                  <a:pt x="2327" y="3974"/>
                </a:cubicBezTo>
                <a:cubicBezTo>
                  <a:pt x="2327" y="3974"/>
                  <a:pt x="2331" y="3931"/>
                  <a:pt x="2331" y="3931"/>
                </a:cubicBezTo>
                <a:cubicBezTo>
                  <a:pt x="2331" y="3931"/>
                  <a:pt x="2329" y="3889"/>
                  <a:pt x="2329" y="3889"/>
                </a:cubicBezTo>
                <a:cubicBezTo>
                  <a:pt x="2329" y="3889"/>
                  <a:pt x="2319" y="3846"/>
                  <a:pt x="2319" y="3846"/>
                </a:cubicBezTo>
                <a:cubicBezTo>
                  <a:pt x="2319" y="3846"/>
                  <a:pt x="2331" y="3804"/>
                  <a:pt x="2331" y="3804"/>
                </a:cubicBezTo>
                <a:cubicBezTo>
                  <a:pt x="2331" y="3804"/>
                  <a:pt x="2328" y="3761"/>
                  <a:pt x="2328" y="3761"/>
                </a:cubicBezTo>
                <a:cubicBezTo>
                  <a:pt x="2328" y="3761"/>
                  <a:pt x="2307" y="3719"/>
                  <a:pt x="2307" y="3719"/>
                </a:cubicBezTo>
                <a:cubicBezTo>
                  <a:pt x="2307" y="3719"/>
                  <a:pt x="2336" y="3677"/>
                  <a:pt x="2336" y="3677"/>
                </a:cubicBezTo>
                <a:cubicBezTo>
                  <a:pt x="2336" y="3677"/>
                  <a:pt x="2318" y="3635"/>
                  <a:pt x="2318" y="3635"/>
                </a:cubicBezTo>
                <a:cubicBezTo>
                  <a:pt x="2318" y="3635"/>
                  <a:pt x="2319" y="3593"/>
                  <a:pt x="2319" y="3593"/>
                </a:cubicBezTo>
                <a:cubicBezTo>
                  <a:pt x="2319" y="3593"/>
                  <a:pt x="2343" y="3550"/>
                  <a:pt x="2343" y="3550"/>
                </a:cubicBezTo>
                <a:cubicBezTo>
                  <a:pt x="2343" y="3550"/>
                  <a:pt x="2334" y="3508"/>
                  <a:pt x="2334" y="3508"/>
                </a:cubicBezTo>
                <a:cubicBezTo>
                  <a:pt x="2334" y="3508"/>
                  <a:pt x="2319" y="3465"/>
                  <a:pt x="2319" y="3465"/>
                </a:cubicBezTo>
                <a:cubicBezTo>
                  <a:pt x="2319" y="3465"/>
                  <a:pt x="2327" y="3423"/>
                  <a:pt x="2327" y="3423"/>
                </a:cubicBezTo>
                <a:cubicBezTo>
                  <a:pt x="2327" y="3423"/>
                  <a:pt x="2324" y="3381"/>
                  <a:pt x="2324" y="3381"/>
                </a:cubicBezTo>
                <a:cubicBezTo>
                  <a:pt x="2324" y="3381"/>
                  <a:pt x="2318" y="3338"/>
                  <a:pt x="2318" y="3338"/>
                </a:cubicBezTo>
                <a:cubicBezTo>
                  <a:pt x="2318" y="3338"/>
                  <a:pt x="2314" y="3297"/>
                  <a:pt x="2314" y="3297"/>
                </a:cubicBezTo>
                <a:cubicBezTo>
                  <a:pt x="2314" y="3297"/>
                  <a:pt x="2314" y="3254"/>
                  <a:pt x="2314" y="3254"/>
                </a:cubicBezTo>
                <a:cubicBezTo>
                  <a:pt x="2314" y="3254"/>
                  <a:pt x="2318" y="3212"/>
                  <a:pt x="2318" y="3212"/>
                </a:cubicBezTo>
                <a:cubicBezTo>
                  <a:pt x="2318" y="3212"/>
                  <a:pt x="2319" y="3169"/>
                  <a:pt x="2319" y="3169"/>
                </a:cubicBezTo>
                <a:cubicBezTo>
                  <a:pt x="2319" y="3169"/>
                  <a:pt x="2333" y="3127"/>
                  <a:pt x="2333" y="3127"/>
                </a:cubicBezTo>
                <a:cubicBezTo>
                  <a:pt x="2333" y="3127"/>
                  <a:pt x="2319" y="3084"/>
                  <a:pt x="2319" y="3084"/>
                </a:cubicBezTo>
                <a:cubicBezTo>
                  <a:pt x="2319" y="3084"/>
                  <a:pt x="2299" y="3042"/>
                  <a:pt x="2299" y="3042"/>
                </a:cubicBezTo>
                <a:cubicBezTo>
                  <a:pt x="2299" y="3042"/>
                  <a:pt x="2294" y="3000"/>
                  <a:pt x="2294" y="3000"/>
                </a:cubicBezTo>
                <a:cubicBezTo>
                  <a:pt x="2294" y="3000"/>
                  <a:pt x="2319" y="2958"/>
                  <a:pt x="2319" y="2958"/>
                </a:cubicBezTo>
                <a:cubicBezTo>
                  <a:pt x="2319" y="2958"/>
                  <a:pt x="2321" y="2916"/>
                  <a:pt x="2321" y="2916"/>
                </a:cubicBezTo>
                <a:cubicBezTo>
                  <a:pt x="2321" y="2916"/>
                  <a:pt x="2325" y="2873"/>
                  <a:pt x="2325" y="2873"/>
                </a:cubicBezTo>
                <a:cubicBezTo>
                  <a:pt x="2325" y="2873"/>
                  <a:pt x="2325" y="2831"/>
                  <a:pt x="2325" y="2831"/>
                </a:cubicBezTo>
                <a:cubicBezTo>
                  <a:pt x="2325" y="2831"/>
                  <a:pt x="2326" y="2788"/>
                  <a:pt x="2326" y="2788"/>
                </a:cubicBezTo>
                <a:cubicBezTo>
                  <a:pt x="2326" y="2788"/>
                  <a:pt x="2326" y="2746"/>
                  <a:pt x="2326" y="2746"/>
                </a:cubicBezTo>
                <a:cubicBezTo>
                  <a:pt x="2326" y="2746"/>
                  <a:pt x="2325" y="2704"/>
                  <a:pt x="2325" y="2704"/>
                </a:cubicBezTo>
                <a:cubicBezTo>
                  <a:pt x="2325" y="2704"/>
                  <a:pt x="2328" y="2661"/>
                  <a:pt x="2328" y="2661"/>
                </a:cubicBezTo>
                <a:cubicBezTo>
                  <a:pt x="2328" y="2661"/>
                  <a:pt x="2332" y="2619"/>
                  <a:pt x="2332" y="2619"/>
                </a:cubicBezTo>
                <a:cubicBezTo>
                  <a:pt x="2332" y="2619"/>
                  <a:pt x="2333" y="2577"/>
                  <a:pt x="2333" y="2577"/>
                </a:cubicBezTo>
                <a:cubicBezTo>
                  <a:pt x="2333" y="2577"/>
                  <a:pt x="2332" y="2535"/>
                  <a:pt x="2332" y="2535"/>
                </a:cubicBezTo>
                <a:cubicBezTo>
                  <a:pt x="2332" y="2535"/>
                  <a:pt x="2331" y="2492"/>
                  <a:pt x="2331" y="2492"/>
                </a:cubicBezTo>
                <a:cubicBezTo>
                  <a:pt x="2331" y="2492"/>
                  <a:pt x="2335" y="2450"/>
                  <a:pt x="2335" y="2450"/>
                </a:cubicBezTo>
                <a:cubicBezTo>
                  <a:pt x="2335" y="2450"/>
                  <a:pt x="2339" y="2407"/>
                  <a:pt x="2339" y="2407"/>
                </a:cubicBezTo>
                <a:cubicBezTo>
                  <a:pt x="2339" y="2407"/>
                  <a:pt x="2338" y="2365"/>
                  <a:pt x="2338" y="2365"/>
                </a:cubicBezTo>
                <a:cubicBezTo>
                  <a:pt x="2338" y="2365"/>
                  <a:pt x="2337" y="2323"/>
                  <a:pt x="2337" y="2323"/>
                </a:cubicBezTo>
                <a:cubicBezTo>
                  <a:pt x="2337" y="2323"/>
                  <a:pt x="2338" y="2281"/>
                  <a:pt x="2338" y="2281"/>
                </a:cubicBezTo>
                <a:cubicBezTo>
                  <a:pt x="2338" y="2281"/>
                  <a:pt x="2323" y="2239"/>
                  <a:pt x="2323" y="2239"/>
                </a:cubicBezTo>
                <a:cubicBezTo>
                  <a:pt x="2323" y="2239"/>
                  <a:pt x="2336" y="2196"/>
                  <a:pt x="2336" y="2196"/>
                </a:cubicBezTo>
                <a:cubicBezTo>
                  <a:pt x="2336" y="2196"/>
                  <a:pt x="2336" y="2154"/>
                  <a:pt x="2336" y="2154"/>
                </a:cubicBezTo>
                <a:cubicBezTo>
                  <a:pt x="2336" y="2154"/>
                  <a:pt x="2334" y="2111"/>
                  <a:pt x="2334" y="2111"/>
                </a:cubicBezTo>
                <a:cubicBezTo>
                  <a:pt x="2334" y="2111"/>
                  <a:pt x="2328" y="2069"/>
                  <a:pt x="2328" y="2069"/>
                </a:cubicBezTo>
                <a:cubicBezTo>
                  <a:pt x="2328" y="2069"/>
                  <a:pt x="2325" y="2026"/>
                  <a:pt x="2325" y="2026"/>
                </a:cubicBezTo>
                <a:cubicBezTo>
                  <a:pt x="2325" y="2026"/>
                  <a:pt x="2331" y="1984"/>
                  <a:pt x="2331" y="1984"/>
                </a:cubicBezTo>
                <a:cubicBezTo>
                  <a:pt x="2331" y="1984"/>
                  <a:pt x="2338" y="1942"/>
                  <a:pt x="2338" y="1942"/>
                </a:cubicBezTo>
                <a:cubicBezTo>
                  <a:pt x="2338" y="1942"/>
                  <a:pt x="2332" y="1900"/>
                  <a:pt x="2332" y="1900"/>
                </a:cubicBezTo>
                <a:cubicBezTo>
                  <a:pt x="2332" y="1900"/>
                  <a:pt x="2324" y="1858"/>
                  <a:pt x="2324" y="1858"/>
                </a:cubicBezTo>
                <a:cubicBezTo>
                  <a:pt x="2324" y="1858"/>
                  <a:pt x="2314" y="1815"/>
                  <a:pt x="2314" y="1815"/>
                </a:cubicBezTo>
                <a:cubicBezTo>
                  <a:pt x="2314" y="1815"/>
                  <a:pt x="2301" y="1773"/>
                  <a:pt x="2301" y="1773"/>
                </a:cubicBezTo>
                <a:cubicBezTo>
                  <a:pt x="2301" y="1773"/>
                  <a:pt x="2224" y="1730"/>
                  <a:pt x="2224" y="1730"/>
                </a:cubicBezTo>
                <a:cubicBezTo>
                  <a:pt x="2224" y="1730"/>
                  <a:pt x="1767" y="1688"/>
                  <a:pt x="1767" y="1688"/>
                </a:cubicBezTo>
                <a:cubicBezTo>
                  <a:pt x="1767" y="1688"/>
                  <a:pt x="1031" y="1646"/>
                  <a:pt x="1031" y="1646"/>
                </a:cubicBezTo>
                <a:cubicBezTo>
                  <a:pt x="1031" y="1646"/>
                  <a:pt x="758" y="1603"/>
                  <a:pt x="758" y="1603"/>
                </a:cubicBezTo>
                <a:cubicBezTo>
                  <a:pt x="758" y="1603"/>
                  <a:pt x="1232" y="1561"/>
                  <a:pt x="1232" y="1561"/>
                </a:cubicBezTo>
                <a:cubicBezTo>
                  <a:pt x="1232" y="1561"/>
                  <a:pt x="1921" y="1519"/>
                  <a:pt x="1921" y="1519"/>
                </a:cubicBezTo>
                <a:cubicBezTo>
                  <a:pt x="1921" y="1519"/>
                  <a:pt x="2244" y="1477"/>
                  <a:pt x="2244" y="1477"/>
                </a:cubicBezTo>
                <a:cubicBezTo>
                  <a:pt x="2244" y="1477"/>
                  <a:pt x="2287" y="1434"/>
                  <a:pt x="2287" y="1434"/>
                </a:cubicBezTo>
                <a:cubicBezTo>
                  <a:pt x="2287" y="1434"/>
                  <a:pt x="2295" y="1392"/>
                  <a:pt x="2295" y="1392"/>
                </a:cubicBezTo>
                <a:cubicBezTo>
                  <a:pt x="2295" y="1392"/>
                  <a:pt x="2319" y="1349"/>
                  <a:pt x="2319" y="1349"/>
                </a:cubicBezTo>
                <a:cubicBezTo>
                  <a:pt x="2319" y="1349"/>
                  <a:pt x="2308" y="1307"/>
                  <a:pt x="2308" y="1307"/>
                </a:cubicBezTo>
                <a:cubicBezTo>
                  <a:pt x="2308" y="1307"/>
                  <a:pt x="2311" y="1265"/>
                  <a:pt x="2311" y="1265"/>
                </a:cubicBezTo>
                <a:cubicBezTo>
                  <a:pt x="2311" y="1265"/>
                  <a:pt x="2328" y="1223"/>
                  <a:pt x="2328" y="1223"/>
                </a:cubicBezTo>
                <a:cubicBezTo>
                  <a:pt x="2328" y="1223"/>
                  <a:pt x="2337" y="1181"/>
                  <a:pt x="2337" y="1181"/>
                </a:cubicBezTo>
                <a:cubicBezTo>
                  <a:pt x="2337" y="1181"/>
                  <a:pt x="2329" y="1138"/>
                  <a:pt x="2329" y="1138"/>
                </a:cubicBezTo>
                <a:cubicBezTo>
                  <a:pt x="2329" y="1138"/>
                  <a:pt x="2328" y="1096"/>
                  <a:pt x="2328" y="1096"/>
                </a:cubicBezTo>
                <a:cubicBezTo>
                  <a:pt x="2328" y="1096"/>
                  <a:pt x="2331" y="1053"/>
                  <a:pt x="2331" y="1053"/>
                </a:cubicBezTo>
                <a:cubicBezTo>
                  <a:pt x="2331" y="1053"/>
                  <a:pt x="2316" y="1011"/>
                  <a:pt x="2316" y="1011"/>
                </a:cubicBezTo>
                <a:cubicBezTo>
                  <a:pt x="2316" y="1011"/>
                  <a:pt x="2327" y="968"/>
                  <a:pt x="2327" y="968"/>
                </a:cubicBezTo>
                <a:cubicBezTo>
                  <a:pt x="2327" y="968"/>
                  <a:pt x="2333" y="926"/>
                  <a:pt x="2333" y="926"/>
                </a:cubicBezTo>
                <a:cubicBezTo>
                  <a:pt x="2333" y="926"/>
                  <a:pt x="2331" y="884"/>
                  <a:pt x="2331" y="884"/>
                </a:cubicBezTo>
                <a:cubicBezTo>
                  <a:pt x="2331" y="884"/>
                  <a:pt x="2331" y="842"/>
                  <a:pt x="2331" y="842"/>
                </a:cubicBezTo>
                <a:cubicBezTo>
                  <a:pt x="2331" y="842"/>
                  <a:pt x="2331" y="800"/>
                  <a:pt x="2331" y="800"/>
                </a:cubicBezTo>
                <a:cubicBezTo>
                  <a:pt x="2331" y="800"/>
                  <a:pt x="2337" y="757"/>
                  <a:pt x="2337" y="757"/>
                </a:cubicBezTo>
                <a:cubicBezTo>
                  <a:pt x="2337" y="757"/>
                  <a:pt x="2328" y="715"/>
                  <a:pt x="2328" y="715"/>
                </a:cubicBezTo>
                <a:cubicBezTo>
                  <a:pt x="2328" y="715"/>
                  <a:pt x="2315" y="672"/>
                  <a:pt x="2315" y="672"/>
                </a:cubicBezTo>
                <a:cubicBezTo>
                  <a:pt x="2315" y="672"/>
                  <a:pt x="2320" y="630"/>
                  <a:pt x="2320" y="630"/>
                </a:cubicBezTo>
                <a:cubicBezTo>
                  <a:pt x="2320" y="630"/>
                  <a:pt x="2338" y="588"/>
                  <a:pt x="2338" y="588"/>
                </a:cubicBezTo>
                <a:cubicBezTo>
                  <a:pt x="2338" y="588"/>
                  <a:pt x="2329" y="546"/>
                  <a:pt x="2329" y="546"/>
                </a:cubicBezTo>
                <a:cubicBezTo>
                  <a:pt x="2329" y="546"/>
                  <a:pt x="2324" y="503"/>
                  <a:pt x="2324" y="503"/>
                </a:cubicBezTo>
                <a:cubicBezTo>
                  <a:pt x="2324" y="503"/>
                  <a:pt x="2316" y="461"/>
                  <a:pt x="2316" y="461"/>
                </a:cubicBezTo>
                <a:cubicBezTo>
                  <a:pt x="2316" y="461"/>
                  <a:pt x="2331" y="419"/>
                  <a:pt x="2331" y="419"/>
                </a:cubicBezTo>
                <a:cubicBezTo>
                  <a:pt x="2331" y="419"/>
                  <a:pt x="2335" y="376"/>
                  <a:pt x="2335" y="376"/>
                </a:cubicBezTo>
                <a:cubicBezTo>
                  <a:pt x="2335" y="376"/>
                  <a:pt x="2333" y="334"/>
                  <a:pt x="2333" y="334"/>
                </a:cubicBezTo>
                <a:cubicBezTo>
                  <a:pt x="2333" y="334"/>
                  <a:pt x="2335" y="291"/>
                  <a:pt x="2335" y="291"/>
                </a:cubicBezTo>
                <a:cubicBezTo>
                  <a:pt x="2335" y="291"/>
                  <a:pt x="2328" y="249"/>
                  <a:pt x="2328" y="249"/>
                </a:cubicBezTo>
                <a:cubicBezTo>
                  <a:pt x="2328" y="249"/>
                  <a:pt x="2329" y="207"/>
                  <a:pt x="2329" y="207"/>
                </a:cubicBezTo>
                <a:cubicBezTo>
                  <a:pt x="2329" y="207"/>
                  <a:pt x="2342" y="165"/>
                  <a:pt x="2342" y="165"/>
                </a:cubicBezTo>
                <a:cubicBezTo>
                  <a:pt x="2342" y="165"/>
                  <a:pt x="2340" y="123"/>
                  <a:pt x="2340" y="123"/>
                </a:cubicBezTo>
                <a:cubicBezTo>
                  <a:pt x="2340" y="123"/>
                  <a:pt x="2331" y="80"/>
                  <a:pt x="2331" y="80"/>
                </a:cubicBezTo>
                <a:cubicBezTo>
                  <a:pt x="2331" y="80"/>
                  <a:pt x="2324" y="38"/>
                  <a:pt x="2324" y="38"/>
                </a:cubicBezTo>
                <a:cubicBezTo>
                  <a:pt x="2324" y="38"/>
                  <a:pt x="2328" y="0"/>
                  <a:pt x="2328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3" name="f2-Peaklabel Ausschnitt">
            <a:extLst>
              <a:ext uri="{FF2B5EF4-FFF2-40B4-BE49-F238E27FC236}">
                <a16:creationId xmlns:a16="http://schemas.microsoft.com/office/drawing/2014/main" id="{07C51FF0-3299-A6CD-CF04-A52553B9986E}"/>
              </a:ext>
            </a:extLst>
          </p:cNvPr>
          <p:cNvGrpSpPr/>
          <p:nvPr/>
        </p:nvGrpSpPr>
        <p:grpSpPr>
          <a:xfrm>
            <a:off x="6372861" y="2233613"/>
            <a:ext cx="577081" cy="3649611"/>
            <a:chOff x="6372861" y="2233613"/>
            <a:chExt cx="577081" cy="3649611"/>
          </a:xfrm>
        </p:grpSpPr>
        <p:sp>
          <p:nvSpPr>
            <p:cNvPr id="24" name="Rectangle 99">
              <a:extLst>
                <a:ext uri="{FF2B5EF4-FFF2-40B4-BE49-F238E27FC236}">
                  <a16:creationId xmlns:a16="http://schemas.microsoft.com/office/drawing/2014/main" id="{80F24EAC-BF75-A973-265B-992A12123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2233613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63.70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00">
              <a:extLst>
                <a:ext uri="{FF2B5EF4-FFF2-40B4-BE49-F238E27FC236}">
                  <a16:creationId xmlns:a16="http://schemas.microsoft.com/office/drawing/2014/main" id="{9A854164-CE06-CE07-5C81-398CED196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328295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71.51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01">
              <a:extLst>
                <a:ext uri="{FF2B5EF4-FFF2-40B4-BE49-F238E27FC236}">
                  <a16:creationId xmlns:a16="http://schemas.microsoft.com/office/drawing/2014/main" id="{286AD73B-2021-AFFC-D792-43F17F12A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3629787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72.47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102">
              <a:extLst>
                <a:ext uri="{FF2B5EF4-FFF2-40B4-BE49-F238E27FC236}">
                  <a16:creationId xmlns:a16="http://schemas.microsoft.com/office/drawing/2014/main" id="{9A0F2118-7F43-C4BF-1570-4836685CF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420287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76.68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03">
              <a:extLst>
                <a:ext uri="{FF2B5EF4-FFF2-40B4-BE49-F238E27FC236}">
                  <a16:creationId xmlns:a16="http://schemas.microsoft.com/office/drawing/2014/main" id="{41850FA7-AD7E-237E-4D07-367BE0C5D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4712462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81.47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104">
              <a:extLst>
                <a:ext uri="{FF2B5EF4-FFF2-40B4-BE49-F238E27FC236}">
                  <a16:creationId xmlns:a16="http://schemas.microsoft.com/office/drawing/2014/main" id="{072A05C3-7DD5-87B6-FD39-C89F052F1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56062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87.74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f1-Skala Ausschnitt">
            <a:extLst>
              <a:ext uri="{FF2B5EF4-FFF2-40B4-BE49-F238E27FC236}">
                <a16:creationId xmlns:a16="http://schemas.microsoft.com/office/drawing/2014/main" id="{62F6D177-0844-53D0-A41C-437C89C8E61F}"/>
              </a:ext>
            </a:extLst>
          </p:cNvPr>
          <p:cNvGrpSpPr/>
          <p:nvPr/>
        </p:nvGrpSpPr>
        <p:grpSpPr>
          <a:xfrm>
            <a:off x="7040562" y="6259513"/>
            <a:ext cx="5107402" cy="512117"/>
            <a:chOff x="7040562" y="6259513"/>
            <a:chExt cx="5107402" cy="512117"/>
          </a:xfrm>
        </p:grpSpPr>
        <p:sp>
          <p:nvSpPr>
            <p:cNvPr id="31" name="Freeform 57">
              <a:extLst>
                <a:ext uri="{FF2B5EF4-FFF2-40B4-BE49-F238E27FC236}">
                  <a16:creationId xmlns:a16="http://schemas.microsoft.com/office/drawing/2014/main" id="{46C88A47-330B-9263-87AE-18E450D509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9801" y="6259513"/>
              <a:ext cx="4233863" cy="39688"/>
            </a:xfrm>
            <a:custGeom>
              <a:avLst/>
              <a:gdLst>
                <a:gd name="T0" fmla="*/ 12919 w 13000"/>
                <a:gd name="T1" fmla="*/ 0 h 119"/>
                <a:gd name="T2" fmla="*/ 12676 w 13000"/>
                <a:gd name="T3" fmla="*/ 0 h 119"/>
                <a:gd name="T4" fmla="*/ 12432 w 13000"/>
                <a:gd name="T5" fmla="*/ 0 h 119"/>
                <a:gd name="T6" fmla="*/ 12188 w 13000"/>
                <a:gd name="T7" fmla="*/ 0 h 119"/>
                <a:gd name="T8" fmla="*/ 11945 w 13000"/>
                <a:gd name="T9" fmla="*/ 0 h 119"/>
                <a:gd name="T10" fmla="*/ 11700 w 13000"/>
                <a:gd name="T11" fmla="*/ 0 h 119"/>
                <a:gd name="T12" fmla="*/ 11456 w 13000"/>
                <a:gd name="T13" fmla="*/ 0 h 119"/>
                <a:gd name="T14" fmla="*/ 11213 w 13000"/>
                <a:gd name="T15" fmla="*/ 0 h 119"/>
                <a:gd name="T16" fmla="*/ 10969 w 13000"/>
                <a:gd name="T17" fmla="*/ 0 h 119"/>
                <a:gd name="T18" fmla="*/ 10725 w 13000"/>
                <a:gd name="T19" fmla="*/ 0 h 119"/>
                <a:gd name="T20" fmla="*/ 10482 w 13000"/>
                <a:gd name="T21" fmla="*/ 0 h 119"/>
                <a:gd name="T22" fmla="*/ 10238 w 13000"/>
                <a:gd name="T23" fmla="*/ 0 h 119"/>
                <a:gd name="T24" fmla="*/ 9994 w 13000"/>
                <a:gd name="T25" fmla="*/ 0 h 119"/>
                <a:gd name="T26" fmla="*/ 9751 w 13000"/>
                <a:gd name="T27" fmla="*/ 0 h 119"/>
                <a:gd name="T28" fmla="*/ 9507 w 13000"/>
                <a:gd name="T29" fmla="*/ 0 h 119"/>
                <a:gd name="T30" fmla="*/ 9262 w 13000"/>
                <a:gd name="T31" fmla="*/ 0 h 119"/>
                <a:gd name="T32" fmla="*/ 9019 w 13000"/>
                <a:gd name="T33" fmla="*/ 0 h 119"/>
                <a:gd name="T34" fmla="*/ 8775 w 13000"/>
                <a:gd name="T35" fmla="*/ 0 h 119"/>
                <a:gd name="T36" fmla="*/ 8531 w 13000"/>
                <a:gd name="T37" fmla="*/ 0 h 119"/>
                <a:gd name="T38" fmla="*/ 8288 w 13000"/>
                <a:gd name="T39" fmla="*/ 0 h 119"/>
                <a:gd name="T40" fmla="*/ 8044 w 13000"/>
                <a:gd name="T41" fmla="*/ 0 h 119"/>
                <a:gd name="T42" fmla="*/ 7800 w 13000"/>
                <a:gd name="T43" fmla="*/ 0 h 119"/>
                <a:gd name="T44" fmla="*/ 7557 w 13000"/>
                <a:gd name="T45" fmla="*/ 0 h 119"/>
                <a:gd name="T46" fmla="*/ 7313 w 13000"/>
                <a:gd name="T47" fmla="*/ 0 h 119"/>
                <a:gd name="T48" fmla="*/ 7069 w 13000"/>
                <a:gd name="T49" fmla="*/ 0 h 119"/>
                <a:gd name="T50" fmla="*/ 6826 w 13000"/>
                <a:gd name="T51" fmla="*/ 0 h 119"/>
                <a:gd name="T52" fmla="*/ 6581 w 13000"/>
                <a:gd name="T53" fmla="*/ 0 h 119"/>
                <a:gd name="T54" fmla="*/ 6337 w 13000"/>
                <a:gd name="T55" fmla="*/ 0 h 119"/>
                <a:gd name="T56" fmla="*/ 6094 w 13000"/>
                <a:gd name="T57" fmla="*/ 0 h 119"/>
                <a:gd name="T58" fmla="*/ 5850 w 13000"/>
                <a:gd name="T59" fmla="*/ 0 h 119"/>
                <a:gd name="T60" fmla="*/ 5606 w 13000"/>
                <a:gd name="T61" fmla="*/ 0 h 119"/>
                <a:gd name="T62" fmla="*/ 5363 w 13000"/>
                <a:gd name="T63" fmla="*/ 0 h 119"/>
                <a:gd name="T64" fmla="*/ 5119 w 13000"/>
                <a:gd name="T65" fmla="*/ 0 h 119"/>
                <a:gd name="T66" fmla="*/ 4875 w 13000"/>
                <a:gd name="T67" fmla="*/ 0 h 119"/>
                <a:gd name="T68" fmla="*/ 4632 w 13000"/>
                <a:gd name="T69" fmla="*/ 0 h 119"/>
                <a:gd name="T70" fmla="*/ 4388 w 13000"/>
                <a:gd name="T71" fmla="*/ 0 h 119"/>
                <a:gd name="T72" fmla="*/ 4143 w 13000"/>
                <a:gd name="T73" fmla="*/ 0 h 119"/>
                <a:gd name="T74" fmla="*/ 3899 w 13000"/>
                <a:gd name="T75" fmla="*/ 0 h 119"/>
                <a:gd name="T76" fmla="*/ 3656 w 13000"/>
                <a:gd name="T77" fmla="*/ 0 h 119"/>
                <a:gd name="T78" fmla="*/ 3412 w 13000"/>
                <a:gd name="T79" fmla="*/ 0 h 119"/>
                <a:gd name="T80" fmla="*/ 3169 w 13000"/>
                <a:gd name="T81" fmla="*/ 0 h 119"/>
                <a:gd name="T82" fmla="*/ 2925 w 13000"/>
                <a:gd name="T83" fmla="*/ 0 h 119"/>
                <a:gd name="T84" fmla="*/ 2681 w 13000"/>
                <a:gd name="T85" fmla="*/ 0 h 119"/>
                <a:gd name="T86" fmla="*/ 2438 w 13000"/>
                <a:gd name="T87" fmla="*/ 0 h 119"/>
                <a:gd name="T88" fmla="*/ 2194 w 13000"/>
                <a:gd name="T89" fmla="*/ 0 h 119"/>
                <a:gd name="T90" fmla="*/ 1950 w 13000"/>
                <a:gd name="T91" fmla="*/ 0 h 119"/>
                <a:gd name="T92" fmla="*/ 1707 w 13000"/>
                <a:gd name="T93" fmla="*/ 0 h 119"/>
                <a:gd name="T94" fmla="*/ 1462 w 13000"/>
                <a:gd name="T95" fmla="*/ 0 h 119"/>
                <a:gd name="T96" fmla="*/ 1218 w 13000"/>
                <a:gd name="T97" fmla="*/ 0 h 119"/>
                <a:gd name="T98" fmla="*/ 974 w 13000"/>
                <a:gd name="T99" fmla="*/ 0 h 119"/>
                <a:gd name="T100" fmla="*/ 731 w 13000"/>
                <a:gd name="T101" fmla="*/ 0 h 119"/>
                <a:gd name="T102" fmla="*/ 487 w 13000"/>
                <a:gd name="T103" fmla="*/ 0 h 119"/>
                <a:gd name="T104" fmla="*/ 244 w 13000"/>
                <a:gd name="T10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00" h="119">
                  <a:moveTo>
                    <a:pt x="13000" y="119"/>
                  </a:moveTo>
                  <a:lnTo>
                    <a:pt x="13000" y="0"/>
                  </a:lnTo>
                  <a:lnTo>
                    <a:pt x="0" y="0"/>
                  </a:lnTo>
                  <a:lnTo>
                    <a:pt x="0" y="119"/>
                  </a:lnTo>
                  <a:moveTo>
                    <a:pt x="12919" y="39"/>
                  </a:moveTo>
                  <a:lnTo>
                    <a:pt x="12919" y="0"/>
                  </a:lnTo>
                  <a:moveTo>
                    <a:pt x="12838" y="39"/>
                  </a:moveTo>
                  <a:lnTo>
                    <a:pt x="12838" y="0"/>
                  </a:lnTo>
                  <a:moveTo>
                    <a:pt x="12756" y="39"/>
                  </a:moveTo>
                  <a:lnTo>
                    <a:pt x="12756" y="0"/>
                  </a:lnTo>
                  <a:moveTo>
                    <a:pt x="12676" y="39"/>
                  </a:moveTo>
                  <a:lnTo>
                    <a:pt x="12676" y="0"/>
                  </a:lnTo>
                  <a:moveTo>
                    <a:pt x="12594" y="39"/>
                  </a:moveTo>
                  <a:lnTo>
                    <a:pt x="12594" y="0"/>
                  </a:lnTo>
                  <a:moveTo>
                    <a:pt x="12513" y="39"/>
                  </a:moveTo>
                  <a:lnTo>
                    <a:pt x="12513" y="0"/>
                  </a:lnTo>
                  <a:moveTo>
                    <a:pt x="12432" y="39"/>
                  </a:moveTo>
                  <a:lnTo>
                    <a:pt x="12432" y="0"/>
                  </a:lnTo>
                  <a:moveTo>
                    <a:pt x="12350" y="39"/>
                  </a:moveTo>
                  <a:lnTo>
                    <a:pt x="12350" y="0"/>
                  </a:lnTo>
                  <a:moveTo>
                    <a:pt x="12269" y="39"/>
                  </a:moveTo>
                  <a:lnTo>
                    <a:pt x="12269" y="0"/>
                  </a:lnTo>
                  <a:moveTo>
                    <a:pt x="12188" y="119"/>
                  </a:moveTo>
                  <a:lnTo>
                    <a:pt x="12188" y="0"/>
                  </a:lnTo>
                  <a:moveTo>
                    <a:pt x="12106" y="39"/>
                  </a:moveTo>
                  <a:lnTo>
                    <a:pt x="12106" y="0"/>
                  </a:lnTo>
                  <a:moveTo>
                    <a:pt x="12026" y="39"/>
                  </a:moveTo>
                  <a:lnTo>
                    <a:pt x="12026" y="0"/>
                  </a:lnTo>
                  <a:moveTo>
                    <a:pt x="11945" y="39"/>
                  </a:moveTo>
                  <a:lnTo>
                    <a:pt x="11945" y="0"/>
                  </a:lnTo>
                  <a:moveTo>
                    <a:pt x="11863" y="39"/>
                  </a:moveTo>
                  <a:lnTo>
                    <a:pt x="11863" y="0"/>
                  </a:lnTo>
                  <a:moveTo>
                    <a:pt x="11782" y="39"/>
                  </a:moveTo>
                  <a:lnTo>
                    <a:pt x="11782" y="0"/>
                  </a:lnTo>
                  <a:moveTo>
                    <a:pt x="11700" y="39"/>
                  </a:moveTo>
                  <a:lnTo>
                    <a:pt x="11700" y="0"/>
                  </a:lnTo>
                  <a:moveTo>
                    <a:pt x="11619" y="39"/>
                  </a:moveTo>
                  <a:lnTo>
                    <a:pt x="11619" y="0"/>
                  </a:lnTo>
                  <a:moveTo>
                    <a:pt x="11538" y="39"/>
                  </a:moveTo>
                  <a:lnTo>
                    <a:pt x="11538" y="0"/>
                  </a:lnTo>
                  <a:moveTo>
                    <a:pt x="11456" y="39"/>
                  </a:moveTo>
                  <a:lnTo>
                    <a:pt x="11456" y="0"/>
                  </a:lnTo>
                  <a:moveTo>
                    <a:pt x="11375" y="119"/>
                  </a:moveTo>
                  <a:lnTo>
                    <a:pt x="11375" y="0"/>
                  </a:lnTo>
                  <a:moveTo>
                    <a:pt x="11295" y="39"/>
                  </a:moveTo>
                  <a:lnTo>
                    <a:pt x="11295" y="0"/>
                  </a:lnTo>
                  <a:moveTo>
                    <a:pt x="11213" y="39"/>
                  </a:moveTo>
                  <a:lnTo>
                    <a:pt x="11213" y="0"/>
                  </a:lnTo>
                  <a:moveTo>
                    <a:pt x="11132" y="39"/>
                  </a:moveTo>
                  <a:lnTo>
                    <a:pt x="11132" y="0"/>
                  </a:lnTo>
                  <a:moveTo>
                    <a:pt x="11051" y="39"/>
                  </a:moveTo>
                  <a:lnTo>
                    <a:pt x="11051" y="0"/>
                  </a:lnTo>
                  <a:moveTo>
                    <a:pt x="10969" y="39"/>
                  </a:moveTo>
                  <a:lnTo>
                    <a:pt x="10969" y="0"/>
                  </a:lnTo>
                  <a:moveTo>
                    <a:pt x="10888" y="39"/>
                  </a:moveTo>
                  <a:lnTo>
                    <a:pt x="10888" y="0"/>
                  </a:lnTo>
                  <a:moveTo>
                    <a:pt x="10806" y="39"/>
                  </a:moveTo>
                  <a:lnTo>
                    <a:pt x="10806" y="0"/>
                  </a:lnTo>
                  <a:moveTo>
                    <a:pt x="10725" y="39"/>
                  </a:moveTo>
                  <a:lnTo>
                    <a:pt x="10725" y="0"/>
                  </a:lnTo>
                  <a:moveTo>
                    <a:pt x="10644" y="39"/>
                  </a:moveTo>
                  <a:lnTo>
                    <a:pt x="10644" y="0"/>
                  </a:lnTo>
                  <a:moveTo>
                    <a:pt x="10562" y="119"/>
                  </a:moveTo>
                  <a:lnTo>
                    <a:pt x="10562" y="0"/>
                  </a:lnTo>
                  <a:moveTo>
                    <a:pt x="10482" y="39"/>
                  </a:moveTo>
                  <a:lnTo>
                    <a:pt x="10482" y="0"/>
                  </a:lnTo>
                  <a:moveTo>
                    <a:pt x="10401" y="39"/>
                  </a:moveTo>
                  <a:lnTo>
                    <a:pt x="10401" y="0"/>
                  </a:lnTo>
                  <a:moveTo>
                    <a:pt x="10319" y="39"/>
                  </a:moveTo>
                  <a:lnTo>
                    <a:pt x="10319" y="0"/>
                  </a:lnTo>
                  <a:moveTo>
                    <a:pt x="10238" y="39"/>
                  </a:moveTo>
                  <a:lnTo>
                    <a:pt x="10238" y="0"/>
                  </a:lnTo>
                  <a:moveTo>
                    <a:pt x="10157" y="39"/>
                  </a:moveTo>
                  <a:lnTo>
                    <a:pt x="10157" y="0"/>
                  </a:lnTo>
                  <a:moveTo>
                    <a:pt x="10075" y="39"/>
                  </a:moveTo>
                  <a:lnTo>
                    <a:pt x="10075" y="0"/>
                  </a:lnTo>
                  <a:moveTo>
                    <a:pt x="9994" y="39"/>
                  </a:moveTo>
                  <a:lnTo>
                    <a:pt x="9994" y="0"/>
                  </a:lnTo>
                  <a:moveTo>
                    <a:pt x="9912" y="39"/>
                  </a:moveTo>
                  <a:lnTo>
                    <a:pt x="9912" y="0"/>
                  </a:lnTo>
                  <a:moveTo>
                    <a:pt x="9831" y="39"/>
                  </a:moveTo>
                  <a:lnTo>
                    <a:pt x="9831" y="0"/>
                  </a:lnTo>
                  <a:moveTo>
                    <a:pt x="9751" y="119"/>
                  </a:moveTo>
                  <a:lnTo>
                    <a:pt x="9751" y="0"/>
                  </a:lnTo>
                  <a:moveTo>
                    <a:pt x="9669" y="39"/>
                  </a:moveTo>
                  <a:lnTo>
                    <a:pt x="9669" y="0"/>
                  </a:lnTo>
                  <a:moveTo>
                    <a:pt x="9588" y="39"/>
                  </a:moveTo>
                  <a:lnTo>
                    <a:pt x="9588" y="0"/>
                  </a:lnTo>
                  <a:moveTo>
                    <a:pt x="9507" y="39"/>
                  </a:moveTo>
                  <a:lnTo>
                    <a:pt x="9507" y="0"/>
                  </a:lnTo>
                  <a:moveTo>
                    <a:pt x="9425" y="39"/>
                  </a:moveTo>
                  <a:lnTo>
                    <a:pt x="9425" y="0"/>
                  </a:lnTo>
                  <a:moveTo>
                    <a:pt x="9344" y="39"/>
                  </a:moveTo>
                  <a:lnTo>
                    <a:pt x="9344" y="0"/>
                  </a:lnTo>
                  <a:moveTo>
                    <a:pt x="9262" y="39"/>
                  </a:moveTo>
                  <a:lnTo>
                    <a:pt x="9262" y="0"/>
                  </a:lnTo>
                  <a:moveTo>
                    <a:pt x="9181" y="39"/>
                  </a:moveTo>
                  <a:lnTo>
                    <a:pt x="9181" y="0"/>
                  </a:lnTo>
                  <a:moveTo>
                    <a:pt x="9101" y="39"/>
                  </a:moveTo>
                  <a:lnTo>
                    <a:pt x="9101" y="0"/>
                  </a:lnTo>
                  <a:moveTo>
                    <a:pt x="9019" y="39"/>
                  </a:moveTo>
                  <a:lnTo>
                    <a:pt x="9019" y="0"/>
                  </a:lnTo>
                  <a:moveTo>
                    <a:pt x="8938" y="119"/>
                  </a:moveTo>
                  <a:lnTo>
                    <a:pt x="8938" y="0"/>
                  </a:lnTo>
                  <a:moveTo>
                    <a:pt x="8857" y="39"/>
                  </a:moveTo>
                  <a:lnTo>
                    <a:pt x="8857" y="0"/>
                  </a:lnTo>
                  <a:moveTo>
                    <a:pt x="8775" y="39"/>
                  </a:moveTo>
                  <a:lnTo>
                    <a:pt x="8775" y="0"/>
                  </a:lnTo>
                  <a:moveTo>
                    <a:pt x="8694" y="39"/>
                  </a:moveTo>
                  <a:lnTo>
                    <a:pt x="8694" y="0"/>
                  </a:lnTo>
                  <a:moveTo>
                    <a:pt x="8613" y="39"/>
                  </a:moveTo>
                  <a:lnTo>
                    <a:pt x="8613" y="0"/>
                  </a:lnTo>
                  <a:moveTo>
                    <a:pt x="8531" y="39"/>
                  </a:moveTo>
                  <a:lnTo>
                    <a:pt x="8531" y="0"/>
                  </a:lnTo>
                  <a:moveTo>
                    <a:pt x="8450" y="39"/>
                  </a:moveTo>
                  <a:lnTo>
                    <a:pt x="8450" y="0"/>
                  </a:lnTo>
                  <a:moveTo>
                    <a:pt x="8368" y="39"/>
                  </a:moveTo>
                  <a:lnTo>
                    <a:pt x="8368" y="0"/>
                  </a:lnTo>
                  <a:moveTo>
                    <a:pt x="8288" y="39"/>
                  </a:moveTo>
                  <a:lnTo>
                    <a:pt x="8288" y="0"/>
                  </a:lnTo>
                  <a:moveTo>
                    <a:pt x="8207" y="39"/>
                  </a:moveTo>
                  <a:lnTo>
                    <a:pt x="8207" y="0"/>
                  </a:lnTo>
                  <a:moveTo>
                    <a:pt x="8125" y="119"/>
                  </a:moveTo>
                  <a:lnTo>
                    <a:pt x="8125" y="0"/>
                  </a:lnTo>
                  <a:moveTo>
                    <a:pt x="8044" y="39"/>
                  </a:moveTo>
                  <a:lnTo>
                    <a:pt x="8044" y="0"/>
                  </a:lnTo>
                  <a:moveTo>
                    <a:pt x="7963" y="39"/>
                  </a:moveTo>
                  <a:lnTo>
                    <a:pt x="7963" y="0"/>
                  </a:lnTo>
                  <a:moveTo>
                    <a:pt x="7881" y="39"/>
                  </a:moveTo>
                  <a:lnTo>
                    <a:pt x="7881" y="0"/>
                  </a:lnTo>
                  <a:moveTo>
                    <a:pt x="7800" y="39"/>
                  </a:moveTo>
                  <a:lnTo>
                    <a:pt x="7800" y="0"/>
                  </a:lnTo>
                  <a:moveTo>
                    <a:pt x="7719" y="39"/>
                  </a:moveTo>
                  <a:lnTo>
                    <a:pt x="7719" y="0"/>
                  </a:lnTo>
                  <a:moveTo>
                    <a:pt x="7637" y="39"/>
                  </a:moveTo>
                  <a:lnTo>
                    <a:pt x="7637" y="0"/>
                  </a:lnTo>
                  <a:moveTo>
                    <a:pt x="7557" y="39"/>
                  </a:moveTo>
                  <a:lnTo>
                    <a:pt x="7557" y="0"/>
                  </a:lnTo>
                  <a:moveTo>
                    <a:pt x="7475" y="39"/>
                  </a:moveTo>
                  <a:lnTo>
                    <a:pt x="7475" y="0"/>
                  </a:lnTo>
                  <a:moveTo>
                    <a:pt x="7394" y="39"/>
                  </a:moveTo>
                  <a:lnTo>
                    <a:pt x="7394" y="0"/>
                  </a:lnTo>
                  <a:moveTo>
                    <a:pt x="7313" y="119"/>
                  </a:moveTo>
                  <a:lnTo>
                    <a:pt x="7313" y="0"/>
                  </a:lnTo>
                  <a:moveTo>
                    <a:pt x="7231" y="39"/>
                  </a:moveTo>
                  <a:lnTo>
                    <a:pt x="7231" y="0"/>
                  </a:lnTo>
                  <a:moveTo>
                    <a:pt x="7150" y="39"/>
                  </a:moveTo>
                  <a:lnTo>
                    <a:pt x="7150" y="0"/>
                  </a:lnTo>
                  <a:moveTo>
                    <a:pt x="7069" y="39"/>
                  </a:moveTo>
                  <a:lnTo>
                    <a:pt x="7069" y="0"/>
                  </a:lnTo>
                  <a:moveTo>
                    <a:pt x="6987" y="39"/>
                  </a:moveTo>
                  <a:lnTo>
                    <a:pt x="6987" y="0"/>
                  </a:lnTo>
                  <a:moveTo>
                    <a:pt x="6906" y="39"/>
                  </a:moveTo>
                  <a:lnTo>
                    <a:pt x="6906" y="0"/>
                  </a:lnTo>
                  <a:moveTo>
                    <a:pt x="6826" y="39"/>
                  </a:moveTo>
                  <a:lnTo>
                    <a:pt x="6826" y="0"/>
                  </a:lnTo>
                  <a:moveTo>
                    <a:pt x="6744" y="39"/>
                  </a:moveTo>
                  <a:lnTo>
                    <a:pt x="6744" y="0"/>
                  </a:lnTo>
                  <a:moveTo>
                    <a:pt x="6663" y="39"/>
                  </a:moveTo>
                  <a:lnTo>
                    <a:pt x="6663" y="0"/>
                  </a:lnTo>
                  <a:moveTo>
                    <a:pt x="6581" y="39"/>
                  </a:moveTo>
                  <a:lnTo>
                    <a:pt x="6581" y="0"/>
                  </a:lnTo>
                  <a:moveTo>
                    <a:pt x="6500" y="119"/>
                  </a:moveTo>
                  <a:lnTo>
                    <a:pt x="6500" y="0"/>
                  </a:lnTo>
                  <a:moveTo>
                    <a:pt x="6419" y="39"/>
                  </a:moveTo>
                  <a:lnTo>
                    <a:pt x="6419" y="0"/>
                  </a:lnTo>
                  <a:moveTo>
                    <a:pt x="6337" y="39"/>
                  </a:moveTo>
                  <a:lnTo>
                    <a:pt x="6337" y="0"/>
                  </a:lnTo>
                  <a:moveTo>
                    <a:pt x="6256" y="39"/>
                  </a:moveTo>
                  <a:lnTo>
                    <a:pt x="6256" y="0"/>
                  </a:lnTo>
                  <a:moveTo>
                    <a:pt x="6176" y="39"/>
                  </a:moveTo>
                  <a:lnTo>
                    <a:pt x="6176" y="0"/>
                  </a:lnTo>
                  <a:moveTo>
                    <a:pt x="6094" y="39"/>
                  </a:moveTo>
                  <a:lnTo>
                    <a:pt x="6094" y="0"/>
                  </a:lnTo>
                  <a:moveTo>
                    <a:pt x="6013" y="39"/>
                  </a:moveTo>
                  <a:lnTo>
                    <a:pt x="6013" y="0"/>
                  </a:lnTo>
                  <a:moveTo>
                    <a:pt x="5932" y="39"/>
                  </a:moveTo>
                  <a:lnTo>
                    <a:pt x="5932" y="0"/>
                  </a:lnTo>
                  <a:moveTo>
                    <a:pt x="5850" y="39"/>
                  </a:moveTo>
                  <a:lnTo>
                    <a:pt x="5850" y="0"/>
                  </a:lnTo>
                  <a:moveTo>
                    <a:pt x="5769" y="39"/>
                  </a:moveTo>
                  <a:lnTo>
                    <a:pt x="5769" y="0"/>
                  </a:lnTo>
                  <a:moveTo>
                    <a:pt x="5687" y="119"/>
                  </a:moveTo>
                  <a:lnTo>
                    <a:pt x="5687" y="0"/>
                  </a:lnTo>
                  <a:moveTo>
                    <a:pt x="5606" y="39"/>
                  </a:moveTo>
                  <a:lnTo>
                    <a:pt x="5606" y="0"/>
                  </a:lnTo>
                  <a:moveTo>
                    <a:pt x="5525" y="39"/>
                  </a:moveTo>
                  <a:lnTo>
                    <a:pt x="5525" y="0"/>
                  </a:lnTo>
                  <a:moveTo>
                    <a:pt x="5443" y="39"/>
                  </a:moveTo>
                  <a:lnTo>
                    <a:pt x="5443" y="0"/>
                  </a:lnTo>
                  <a:moveTo>
                    <a:pt x="5363" y="39"/>
                  </a:moveTo>
                  <a:lnTo>
                    <a:pt x="5363" y="0"/>
                  </a:lnTo>
                  <a:moveTo>
                    <a:pt x="5282" y="39"/>
                  </a:moveTo>
                  <a:lnTo>
                    <a:pt x="5282" y="0"/>
                  </a:lnTo>
                  <a:moveTo>
                    <a:pt x="5200" y="39"/>
                  </a:moveTo>
                  <a:lnTo>
                    <a:pt x="5200" y="0"/>
                  </a:lnTo>
                  <a:moveTo>
                    <a:pt x="5119" y="39"/>
                  </a:moveTo>
                  <a:lnTo>
                    <a:pt x="5119" y="0"/>
                  </a:lnTo>
                  <a:moveTo>
                    <a:pt x="5038" y="39"/>
                  </a:moveTo>
                  <a:lnTo>
                    <a:pt x="5038" y="0"/>
                  </a:lnTo>
                  <a:moveTo>
                    <a:pt x="4956" y="39"/>
                  </a:moveTo>
                  <a:lnTo>
                    <a:pt x="4956" y="0"/>
                  </a:lnTo>
                  <a:moveTo>
                    <a:pt x="4875" y="119"/>
                  </a:moveTo>
                  <a:lnTo>
                    <a:pt x="4875" y="0"/>
                  </a:lnTo>
                  <a:moveTo>
                    <a:pt x="4793" y="39"/>
                  </a:moveTo>
                  <a:lnTo>
                    <a:pt x="4793" y="0"/>
                  </a:lnTo>
                  <a:moveTo>
                    <a:pt x="4712" y="39"/>
                  </a:moveTo>
                  <a:lnTo>
                    <a:pt x="4712" y="0"/>
                  </a:lnTo>
                  <a:moveTo>
                    <a:pt x="4632" y="39"/>
                  </a:moveTo>
                  <a:lnTo>
                    <a:pt x="4632" y="0"/>
                  </a:lnTo>
                  <a:moveTo>
                    <a:pt x="4550" y="39"/>
                  </a:moveTo>
                  <a:lnTo>
                    <a:pt x="4550" y="0"/>
                  </a:lnTo>
                  <a:moveTo>
                    <a:pt x="4469" y="39"/>
                  </a:moveTo>
                  <a:lnTo>
                    <a:pt x="4469" y="0"/>
                  </a:lnTo>
                  <a:moveTo>
                    <a:pt x="4388" y="39"/>
                  </a:moveTo>
                  <a:lnTo>
                    <a:pt x="4388" y="0"/>
                  </a:lnTo>
                  <a:moveTo>
                    <a:pt x="4306" y="39"/>
                  </a:moveTo>
                  <a:lnTo>
                    <a:pt x="4306" y="0"/>
                  </a:lnTo>
                  <a:moveTo>
                    <a:pt x="4225" y="39"/>
                  </a:moveTo>
                  <a:lnTo>
                    <a:pt x="4225" y="0"/>
                  </a:lnTo>
                  <a:moveTo>
                    <a:pt x="4143" y="39"/>
                  </a:moveTo>
                  <a:lnTo>
                    <a:pt x="4143" y="0"/>
                  </a:lnTo>
                  <a:moveTo>
                    <a:pt x="4062" y="119"/>
                  </a:moveTo>
                  <a:lnTo>
                    <a:pt x="4062" y="0"/>
                  </a:lnTo>
                  <a:moveTo>
                    <a:pt x="3981" y="39"/>
                  </a:moveTo>
                  <a:lnTo>
                    <a:pt x="3981" y="0"/>
                  </a:lnTo>
                  <a:moveTo>
                    <a:pt x="3899" y="39"/>
                  </a:moveTo>
                  <a:lnTo>
                    <a:pt x="3899" y="0"/>
                  </a:lnTo>
                  <a:moveTo>
                    <a:pt x="3819" y="39"/>
                  </a:moveTo>
                  <a:lnTo>
                    <a:pt x="3819" y="0"/>
                  </a:lnTo>
                  <a:moveTo>
                    <a:pt x="3738" y="39"/>
                  </a:moveTo>
                  <a:lnTo>
                    <a:pt x="3738" y="0"/>
                  </a:lnTo>
                  <a:moveTo>
                    <a:pt x="3656" y="39"/>
                  </a:moveTo>
                  <a:lnTo>
                    <a:pt x="3656" y="0"/>
                  </a:lnTo>
                  <a:moveTo>
                    <a:pt x="3575" y="39"/>
                  </a:moveTo>
                  <a:lnTo>
                    <a:pt x="3575" y="0"/>
                  </a:lnTo>
                  <a:moveTo>
                    <a:pt x="3494" y="39"/>
                  </a:moveTo>
                  <a:lnTo>
                    <a:pt x="3494" y="0"/>
                  </a:lnTo>
                  <a:moveTo>
                    <a:pt x="3412" y="39"/>
                  </a:moveTo>
                  <a:lnTo>
                    <a:pt x="3412" y="0"/>
                  </a:lnTo>
                  <a:moveTo>
                    <a:pt x="3331" y="39"/>
                  </a:moveTo>
                  <a:lnTo>
                    <a:pt x="3331" y="0"/>
                  </a:lnTo>
                  <a:moveTo>
                    <a:pt x="3249" y="119"/>
                  </a:moveTo>
                  <a:lnTo>
                    <a:pt x="3249" y="0"/>
                  </a:lnTo>
                  <a:moveTo>
                    <a:pt x="3169" y="39"/>
                  </a:moveTo>
                  <a:lnTo>
                    <a:pt x="3169" y="0"/>
                  </a:lnTo>
                  <a:moveTo>
                    <a:pt x="3088" y="39"/>
                  </a:moveTo>
                  <a:lnTo>
                    <a:pt x="3088" y="0"/>
                  </a:lnTo>
                  <a:moveTo>
                    <a:pt x="3006" y="39"/>
                  </a:moveTo>
                  <a:lnTo>
                    <a:pt x="3006" y="0"/>
                  </a:lnTo>
                  <a:moveTo>
                    <a:pt x="2925" y="39"/>
                  </a:moveTo>
                  <a:lnTo>
                    <a:pt x="2925" y="0"/>
                  </a:lnTo>
                  <a:moveTo>
                    <a:pt x="2844" y="39"/>
                  </a:moveTo>
                  <a:lnTo>
                    <a:pt x="2844" y="0"/>
                  </a:lnTo>
                  <a:moveTo>
                    <a:pt x="2762" y="39"/>
                  </a:moveTo>
                  <a:lnTo>
                    <a:pt x="2762" y="0"/>
                  </a:lnTo>
                  <a:moveTo>
                    <a:pt x="2681" y="39"/>
                  </a:moveTo>
                  <a:lnTo>
                    <a:pt x="2681" y="0"/>
                  </a:lnTo>
                  <a:moveTo>
                    <a:pt x="2600" y="39"/>
                  </a:moveTo>
                  <a:lnTo>
                    <a:pt x="2600" y="0"/>
                  </a:lnTo>
                  <a:moveTo>
                    <a:pt x="2518" y="39"/>
                  </a:moveTo>
                  <a:lnTo>
                    <a:pt x="2518" y="0"/>
                  </a:lnTo>
                  <a:moveTo>
                    <a:pt x="2438" y="119"/>
                  </a:moveTo>
                  <a:lnTo>
                    <a:pt x="2438" y="0"/>
                  </a:lnTo>
                  <a:moveTo>
                    <a:pt x="2356" y="39"/>
                  </a:moveTo>
                  <a:lnTo>
                    <a:pt x="2356" y="0"/>
                  </a:lnTo>
                  <a:moveTo>
                    <a:pt x="2275" y="39"/>
                  </a:moveTo>
                  <a:lnTo>
                    <a:pt x="2275" y="0"/>
                  </a:lnTo>
                  <a:moveTo>
                    <a:pt x="2194" y="39"/>
                  </a:moveTo>
                  <a:lnTo>
                    <a:pt x="2194" y="0"/>
                  </a:lnTo>
                  <a:moveTo>
                    <a:pt x="2112" y="39"/>
                  </a:moveTo>
                  <a:lnTo>
                    <a:pt x="2112" y="0"/>
                  </a:lnTo>
                  <a:moveTo>
                    <a:pt x="2031" y="39"/>
                  </a:moveTo>
                  <a:lnTo>
                    <a:pt x="2031" y="0"/>
                  </a:lnTo>
                  <a:moveTo>
                    <a:pt x="1950" y="39"/>
                  </a:moveTo>
                  <a:lnTo>
                    <a:pt x="1950" y="0"/>
                  </a:lnTo>
                  <a:moveTo>
                    <a:pt x="1868" y="39"/>
                  </a:moveTo>
                  <a:lnTo>
                    <a:pt x="1868" y="0"/>
                  </a:lnTo>
                  <a:moveTo>
                    <a:pt x="1787" y="39"/>
                  </a:moveTo>
                  <a:lnTo>
                    <a:pt x="1787" y="0"/>
                  </a:lnTo>
                  <a:moveTo>
                    <a:pt x="1707" y="39"/>
                  </a:moveTo>
                  <a:lnTo>
                    <a:pt x="1707" y="0"/>
                  </a:lnTo>
                  <a:moveTo>
                    <a:pt x="1625" y="119"/>
                  </a:moveTo>
                  <a:lnTo>
                    <a:pt x="1625" y="0"/>
                  </a:lnTo>
                  <a:moveTo>
                    <a:pt x="1544" y="39"/>
                  </a:moveTo>
                  <a:lnTo>
                    <a:pt x="1544" y="0"/>
                  </a:lnTo>
                  <a:moveTo>
                    <a:pt x="1462" y="39"/>
                  </a:moveTo>
                  <a:lnTo>
                    <a:pt x="1462" y="0"/>
                  </a:lnTo>
                  <a:moveTo>
                    <a:pt x="1381" y="39"/>
                  </a:moveTo>
                  <a:lnTo>
                    <a:pt x="1381" y="0"/>
                  </a:lnTo>
                  <a:moveTo>
                    <a:pt x="1300" y="39"/>
                  </a:moveTo>
                  <a:lnTo>
                    <a:pt x="1300" y="0"/>
                  </a:lnTo>
                  <a:moveTo>
                    <a:pt x="1218" y="39"/>
                  </a:moveTo>
                  <a:lnTo>
                    <a:pt x="1218" y="0"/>
                  </a:lnTo>
                  <a:moveTo>
                    <a:pt x="1137" y="39"/>
                  </a:moveTo>
                  <a:lnTo>
                    <a:pt x="1137" y="0"/>
                  </a:lnTo>
                  <a:moveTo>
                    <a:pt x="1057" y="39"/>
                  </a:moveTo>
                  <a:lnTo>
                    <a:pt x="1057" y="0"/>
                  </a:lnTo>
                  <a:moveTo>
                    <a:pt x="974" y="39"/>
                  </a:moveTo>
                  <a:lnTo>
                    <a:pt x="974" y="0"/>
                  </a:lnTo>
                  <a:moveTo>
                    <a:pt x="894" y="39"/>
                  </a:moveTo>
                  <a:lnTo>
                    <a:pt x="894" y="0"/>
                  </a:lnTo>
                  <a:moveTo>
                    <a:pt x="813" y="119"/>
                  </a:moveTo>
                  <a:lnTo>
                    <a:pt x="813" y="0"/>
                  </a:lnTo>
                  <a:moveTo>
                    <a:pt x="731" y="39"/>
                  </a:moveTo>
                  <a:lnTo>
                    <a:pt x="731" y="0"/>
                  </a:lnTo>
                  <a:moveTo>
                    <a:pt x="650" y="39"/>
                  </a:moveTo>
                  <a:lnTo>
                    <a:pt x="650" y="0"/>
                  </a:lnTo>
                  <a:moveTo>
                    <a:pt x="568" y="39"/>
                  </a:moveTo>
                  <a:lnTo>
                    <a:pt x="568" y="0"/>
                  </a:lnTo>
                  <a:moveTo>
                    <a:pt x="487" y="39"/>
                  </a:moveTo>
                  <a:lnTo>
                    <a:pt x="487" y="0"/>
                  </a:lnTo>
                  <a:moveTo>
                    <a:pt x="406" y="39"/>
                  </a:moveTo>
                  <a:lnTo>
                    <a:pt x="406" y="0"/>
                  </a:lnTo>
                  <a:moveTo>
                    <a:pt x="324" y="39"/>
                  </a:moveTo>
                  <a:lnTo>
                    <a:pt x="324" y="0"/>
                  </a:lnTo>
                  <a:moveTo>
                    <a:pt x="244" y="39"/>
                  </a:moveTo>
                  <a:lnTo>
                    <a:pt x="244" y="0"/>
                  </a:lnTo>
                  <a:moveTo>
                    <a:pt x="163" y="39"/>
                  </a:moveTo>
                  <a:lnTo>
                    <a:pt x="163" y="0"/>
                  </a:lnTo>
                  <a:moveTo>
                    <a:pt x="81" y="39"/>
                  </a:moveTo>
                  <a:lnTo>
                    <a:pt x="81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2" name="f1-Skalenbeschriftung Ausschnitt">
              <a:extLst>
                <a:ext uri="{FF2B5EF4-FFF2-40B4-BE49-F238E27FC236}">
                  <a16:creationId xmlns:a16="http://schemas.microsoft.com/office/drawing/2014/main" id="{00275F6E-4899-A955-6551-C974C0B94A90}"/>
                </a:ext>
              </a:extLst>
            </p:cNvPr>
            <p:cNvGrpSpPr/>
            <p:nvPr/>
          </p:nvGrpSpPr>
          <p:grpSpPr>
            <a:xfrm>
              <a:off x="7040562" y="6302931"/>
              <a:ext cx="5107402" cy="468699"/>
              <a:chOff x="7040562" y="6302931"/>
              <a:chExt cx="5107402" cy="468699"/>
            </a:xfrm>
          </p:grpSpPr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EF4DD56D-11D9-0175-2FEF-89E4FF2E4B37}"/>
                  </a:ext>
                </a:extLst>
              </p:cNvPr>
              <p:cNvSpPr txBox="1"/>
              <p:nvPr/>
            </p:nvSpPr>
            <p:spPr>
              <a:xfrm>
                <a:off x="7040562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4.6</a:t>
                </a: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186805F1-CA18-8E49-6C99-D46E920F0B4B}"/>
                  </a:ext>
                </a:extLst>
              </p:cNvPr>
              <p:cNvSpPr txBox="1"/>
              <p:nvPr/>
            </p:nvSpPr>
            <p:spPr>
              <a:xfrm>
                <a:off x="7569983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4B3E7F9-F466-F187-9025-6574E4249628}"/>
                  </a:ext>
                </a:extLst>
              </p:cNvPr>
              <p:cNvSpPr txBox="1"/>
              <p:nvPr/>
            </p:nvSpPr>
            <p:spPr>
              <a:xfrm>
                <a:off x="8099404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2435C9A8-8FF2-B695-BF71-FBBC8BFD3AEE}"/>
                  </a:ext>
                </a:extLst>
              </p:cNvPr>
              <p:cNvSpPr txBox="1"/>
              <p:nvPr/>
            </p:nvSpPr>
            <p:spPr>
              <a:xfrm>
                <a:off x="8628825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2931B2BC-F0F5-BBFA-C52A-F8EFFD3CC439}"/>
                  </a:ext>
                </a:extLst>
              </p:cNvPr>
              <p:cNvSpPr txBox="1"/>
              <p:nvPr/>
            </p:nvSpPr>
            <p:spPr>
              <a:xfrm>
                <a:off x="9687667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21559CEF-35A0-3906-AF79-F43F6623392E}"/>
                  </a:ext>
                </a:extLst>
              </p:cNvPr>
              <p:cNvSpPr txBox="1"/>
              <p:nvPr/>
            </p:nvSpPr>
            <p:spPr>
              <a:xfrm>
                <a:off x="10217088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84929EB-5CAD-25EC-7B45-103DFFD2FC6F}"/>
                  </a:ext>
                </a:extLst>
              </p:cNvPr>
              <p:cNvSpPr txBox="1"/>
              <p:nvPr/>
            </p:nvSpPr>
            <p:spPr>
              <a:xfrm>
                <a:off x="10746509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7E7F6363-7CBA-FEB0-AC43-97DB47F2103E}"/>
                  </a:ext>
                </a:extLst>
              </p:cNvPr>
              <p:cNvSpPr txBox="1"/>
              <p:nvPr/>
            </p:nvSpPr>
            <p:spPr>
              <a:xfrm>
                <a:off x="11475985" y="6302931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9AC9BB70-2AA8-653C-39B6-81976B1A1CFF}"/>
                  </a:ext>
                </a:extLst>
              </p:cNvPr>
              <p:cNvSpPr txBox="1"/>
              <p:nvPr/>
            </p:nvSpPr>
            <p:spPr>
              <a:xfrm>
                <a:off x="9185034" y="630996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44" name="f2-Skala Ausschnitt">
            <a:extLst>
              <a:ext uri="{FF2B5EF4-FFF2-40B4-BE49-F238E27FC236}">
                <a16:creationId xmlns:a16="http://schemas.microsoft.com/office/drawing/2014/main" id="{EFFA13B7-9379-0872-D233-37D8DF91589F}"/>
              </a:ext>
            </a:extLst>
          </p:cNvPr>
          <p:cNvGrpSpPr/>
          <p:nvPr/>
        </p:nvGrpSpPr>
        <p:grpSpPr>
          <a:xfrm>
            <a:off x="11588751" y="1965325"/>
            <a:ext cx="635110" cy="4413544"/>
            <a:chOff x="11588751" y="1965325"/>
            <a:chExt cx="635110" cy="4413544"/>
          </a:xfrm>
        </p:grpSpPr>
        <p:sp>
          <p:nvSpPr>
            <p:cNvPr id="45" name="f2-Skalenticks Ausschnitt">
              <a:extLst>
                <a:ext uri="{FF2B5EF4-FFF2-40B4-BE49-F238E27FC236}">
                  <a16:creationId xmlns:a16="http://schemas.microsoft.com/office/drawing/2014/main" id="{B0A162BC-320B-BABF-F94F-2C9FC9C5A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965325"/>
              <a:ext cx="61913" cy="4229100"/>
            </a:xfrm>
            <a:custGeom>
              <a:avLst/>
              <a:gdLst>
                <a:gd name="T0" fmla="*/ 189 w 189"/>
                <a:gd name="T1" fmla="*/ 0 h 12998"/>
                <a:gd name="T2" fmla="*/ 0 w 189"/>
                <a:gd name="T3" fmla="*/ 0 h 12998"/>
                <a:gd name="T4" fmla="*/ 0 w 189"/>
                <a:gd name="T5" fmla="*/ 12998 h 12998"/>
                <a:gd name="T6" fmla="*/ 189 w 189"/>
                <a:gd name="T7" fmla="*/ 12998 h 12998"/>
                <a:gd name="T8" fmla="*/ 64 w 189"/>
                <a:gd name="T9" fmla="*/ 434 h 12998"/>
                <a:gd name="T10" fmla="*/ 0 w 189"/>
                <a:gd name="T11" fmla="*/ 434 h 12998"/>
                <a:gd name="T12" fmla="*/ 189 w 189"/>
                <a:gd name="T13" fmla="*/ 866 h 12998"/>
                <a:gd name="T14" fmla="*/ 0 w 189"/>
                <a:gd name="T15" fmla="*/ 866 h 12998"/>
                <a:gd name="T16" fmla="*/ 64 w 189"/>
                <a:gd name="T17" fmla="*/ 1299 h 12998"/>
                <a:gd name="T18" fmla="*/ 0 w 189"/>
                <a:gd name="T19" fmla="*/ 1299 h 12998"/>
                <a:gd name="T20" fmla="*/ 189 w 189"/>
                <a:gd name="T21" fmla="*/ 1733 h 12998"/>
                <a:gd name="T22" fmla="*/ 0 w 189"/>
                <a:gd name="T23" fmla="*/ 1733 h 12998"/>
                <a:gd name="T24" fmla="*/ 64 w 189"/>
                <a:gd name="T25" fmla="*/ 2167 h 12998"/>
                <a:gd name="T26" fmla="*/ 0 w 189"/>
                <a:gd name="T27" fmla="*/ 2167 h 12998"/>
                <a:gd name="T28" fmla="*/ 189 w 189"/>
                <a:gd name="T29" fmla="*/ 2599 h 12998"/>
                <a:gd name="T30" fmla="*/ 0 w 189"/>
                <a:gd name="T31" fmla="*/ 2599 h 12998"/>
                <a:gd name="T32" fmla="*/ 64 w 189"/>
                <a:gd name="T33" fmla="*/ 3032 h 12998"/>
                <a:gd name="T34" fmla="*/ 0 w 189"/>
                <a:gd name="T35" fmla="*/ 3032 h 12998"/>
                <a:gd name="T36" fmla="*/ 189 w 189"/>
                <a:gd name="T37" fmla="*/ 3466 h 12998"/>
                <a:gd name="T38" fmla="*/ 0 w 189"/>
                <a:gd name="T39" fmla="*/ 3466 h 12998"/>
                <a:gd name="T40" fmla="*/ 64 w 189"/>
                <a:gd name="T41" fmla="*/ 3900 h 12998"/>
                <a:gd name="T42" fmla="*/ 0 w 189"/>
                <a:gd name="T43" fmla="*/ 3900 h 12998"/>
                <a:gd name="T44" fmla="*/ 189 w 189"/>
                <a:gd name="T45" fmla="*/ 4333 h 12998"/>
                <a:gd name="T46" fmla="*/ 0 w 189"/>
                <a:gd name="T47" fmla="*/ 4333 h 12998"/>
                <a:gd name="T48" fmla="*/ 64 w 189"/>
                <a:gd name="T49" fmla="*/ 4765 h 12998"/>
                <a:gd name="T50" fmla="*/ 0 w 189"/>
                <a:gd name="T51" fmla="*/ 4765 h 12998"/>
                <a:gd name="T52" fmla="*/ 189 w 189"/>
                <a:gd name="T53" fmla="*/ 5199 h 12998"/>
                <a:gd name="T54" fmla="*/ 0 w 189"/>
                <a:gd name="T55" fmla="*/ 5199 h 12998"/>
                <a:gd name="T56" fmla="*/ 64 w 189"/>
                <a:gd name="T57" fmla="*/ 5633 h 12998"/>
                <a:gd name="T58" fmla="*/ 0 w 189"/>
                <a:gd name="T59" fmla="*/ 5633 h 12998"/>
                <a:gd name="T60" fmla="*/ 189 w 189"/>
                <a:gd name="T61" fmla="*/ 6066 h 12998"/>
                <a:gd name="T62" fmla="*/ 0 w 189"/>
                <a:gd name="T63" fmla="*/ 6066 h 12998"/>
                <a:gd name="T64" fmla="*/ 64 w 189"/>
                <a:gd name="T65" fmla="*/ 6498 h 12998"/>
                <a:gd name="T66" fmla="*/ 0 w 189"/>
                <a:gd name="T67" fmla="*/ 6498 h 12998"/>
                <a:gd name="T68" fmla="*/ 189 w 189"/>
                <a:gd name="T69" fmla="*/ 6932 h 12998"/>
                <a:gd name="T70" fmla="*/ 0 w 189"/>
                <a:gd name="T71" fmla="*/ 6932 h 12998"/>
                <a:gd name="T72" fmla="*/ 64 w 189"/>
                <a:gd name="T73" fmla="*/ 7366 h 12998"/>
                <a:gd name="T74" fmla="*/ 0 w 189"/>
                <a:gd name="T75" fmla="*/ 7366 h 12998"/>
                <a:gd name="T76" fmla="*/ 189 w 189"/>
                <a:gd name="T77" fmla="*/ 7799 h 12998"/>
                <a:gd name="T78" fmla="*/ 0 w 189"/>
                <a:gd name="T79" fmla="*/ 7799 h 12998"/>
                <a:gd name="T80" fmla="*/ 64 w 189"/>
                <a:gd name="T81" fmla="*/ 8231 h 12998"/>
                <a:gd name="T82" fmla="*/ 0 w 189"/>
                <a:gd name="T83" fmla="*/ 8231 h 12998"/>
                <a:gd name="T84" fmla="*/ 189 w 189"/>
                <a:gd name="T85" fmla="*/ 8665 h 12998"/>
                <a:gd name="T86" fmla="*/ 0 w 189"/>
                <a:gd name="T87" fmla="*/ 8665 h 12998"/>
                <a:gd name="T88" fmla="*/ 64 w 189"/>
                <a:gd name="T89" fmla="*/ 9099 h 12998"/>
                <a:gd name="T90" fmla="*/ 0 w 189"/>
                <a:gd name="T91" fmla="*/ 9099 h 12998"/>
                <a:gd name="T92" fmla="*/ 189 w 189"/>
                <a:gd name="T93" fmla="*/ 9532 h 12998"/>
                <a:gd name="T94" fmla="*/ 0 w 189"/>
                <a:gd name="T95" fmla="*/ 9532 h 12998"/>
                <a:gd name="T96" fmla="*/ 64 w 189"/>
                <a:gd name="T97" fmla="*/ 9964 h 12998"/>
                <a:gd name="T98" fmla="*/ 0 w 189"/>
                <a:gd name="T99" fmla="*/ 9964 h 12998"/>
                <a:gd name="T100" fmla="*/ 189 w 189"/>
                <a:gd name="T101" fmla="*/ 10398 h 12998"/>
                <a:gd name="T102" fmla="*/ 0 w 189"/>
                <a:gd name="T103" fmla="*/ 10398 h 12998"/>
                <a:gd name="T104" fmla="*/ 64 w 189"/>
                <a:gd name="T105" fmla="*/ 10832 h 12998"/>
                <a:gd name="T106" fmla="*/ 0 w 189"/>
                <a:gd name="T107" fmla="*/ 10832 h 12998"/>
                <a:gd name="T108" fmla="*/ 189 w 189"/>
                <a:gd name="T109" fmla="*/ 11265 h 12998"/>
                <a:gd name="T110" fmla="*/ 0 w 189"/>
                <a:gd name="T111" fmla="*/ 11265 h 12998"/>
                <a:gd name="T112" fmla="*/ 64 w 189"/>
                <a:gd name="T113" fmla="*/ 11697 h 12998"/>
                <a:gd name="T114" fmla="*/ 0 w 189"/>
                <a:gd name="T115" fmla="*/ 11697 h 12998"/>
                <a:gd name="T116" fmla="*/ 189 w 189"/>
                <a:gd name="T117" fmla="*/ 12131 h 12998"/>
                <a:gd name="T118" fmla="*/ 0 w 189"/>
                <a:gd name="T119" fmla="*/ 12131 h 12998"/>
                <a:gd name="T120" fmla="*/ 64 w 189"/>
                <a:gd name="T121" fmla="*/ 12565 h 12998"/>
                <a:gd name="T122" fmla="*/ 0 w 189"/>
                <a:gd name="T123" fmla="*/ 12565 h 12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9" h="12998">
                  <a:moveTo>
                    <a:pt x="189" y="0"/>
                  </a:moveTo>
                  <a:lnTo>
                    <a:pt x="0" y="0"/>
                  </a:lnTo>
                  <a:lnTo>
                    <a:pt x="0" y="12998"/>
                  </a:lnTo>
                  <a:lnTo>
                    <a:pt x="189" y="12998"/>
                  </a:lnTo>
                  <a:moveTo>
                    <a:pt x="64" y="434"/>
                  </a:moveTo>
                  <a:lnTo>
                    <a:pt x="0" y="434"/>
                  </a:lnTo>
                  <a:moveTo>
                    <a:pt x="189" y="866"/>
                  </a:moveTo>
                  <a:lnTo>
                    <a:pt x="0" y="866"/>
                  </a:lnTo>
                  <a:moveTo>
                    <a:pt x="64" y="1299"/>
                  </a:moveTo>
                  <a:lnTo>
                    <a:pt x="0" y="1299"/>
                  </a:lnTo>
                  <a:moveTo>
                    <a:pt x="189" y="1733"/>
                  </a:moveTo>
                  <a:lnTo>
                    <a:pt x="0" y="1733"/>
                  </a:lnTo>
                  <a:moveTo>
                    <a:pt x="64" y="2167"/>
                  </a:moveTo>
                  <a:lnTo>
                    <a:pt x="0" y="2167"/>
                  </a:lnTo>
                  <a:moveTo>
                    <a:pt x="189" y="2599"/>
                  </a:moveTo>
                  <a:lnTo>
                    <a:pt x="0" y="2599"/>
                  </a:lnTo>
                  <a:moveTo>
                    <a:pt x="64" y="3032"/>
                  </a:moveTo>
                  <a:lnTo>
                    <a:pt x="0" y="3032"/>
                  </a:lnTo>
                  <a:moveTo>
                    <a:pt x="189" y="3466"/>
                  </a:moveTo>
                  <a:lnTo>
                    <a:pt x="0" y="3466"/>
                  </a:lnTo>
                  <a:moveTo>
                    <a:pt x="64" y="3900"/>
                  </a:moveTo>
                  <a:lnTo>
                    <a:pt x="0" y="3900"/>
                  </a:lnTo>
                  <a:moveTo>
                    <a:pt x="189" y="4333"/>
                  </a:moveTo>
                  <a:lnTo>
                    <a:pt x="0" y="4333"/>
                  </a:lnTo>
                  <a:moveTo>
                    <a:pt x="64" y="4765"/>
                  </a:moveTo>
                  <a:lnTo>
                    <a:pt x="0" y="4765"/>
                  </a:lnTo>
                  <a:moveTo>
                    <a:pt x="189" y="5199"/>
                  </a:moveTo>
                  <a:lnTo>
                    <a:pt x="0" y="5199"/>
                  </a:lnTo>
                  <a:moveTo>
                    <a:pt x="64" y="5633"/>
                  </a:moveTo>
                  <a:lnTo>
                    <a:pt x="0" y="5633"/>
                  </a:lnTo>
                  <a:moveTo>
                    <a:pt x="189" y="6066"/>
                  </a:moveTo>
                  <a:lnTo>
                    <a:pt x="0" y="6066"/>
                  </a:lnTo>
                  <a:moveTo>
                    <a:pt x="64" y="6498"/>
                  </a:moveTo>
                  <a:lnTo>
                    <a:pt x="0" y="6498"/>
                  </a:lnTo>
                  <a:moveTo>
                    <a:pt x="189" y="6932"/>
                  </a:moveTo>
                  <a:lnTo>
                    <a:pt x="0" y="6932"/>
                  </a:lnTo>
                  <a:moveTo>
                    <a:pt x="64" y="7366"/>
                  </a:moveTo>
                  <a:lnTo>
                    <a:pt x="0" y="7366"/>
                  </a:lnTo>
                  <a:moveTo>
                    <a:pt x="189" y="7799"/>
                  </a:moveTo>
                  <a:lnTo>
                    <a:pt x="0" y="7799"/>
                  </a:lnTo>
                  <a:moveTo>
                    <a:pt x="64" y="8231"/>
                  </a:moveTo>
                  <a:lnTo>
                    <a:pt x="0" y="8231"/>
                  </a:lnTo>
                  <a:moveTo>
                    <a:pt x="189" y="8665"/>
                  </a:moveTo>
                  <a:lnTo>
                    <a:pt x="0" y="8665"/>
                  </a:lnTo>
                  <a:moveTo>
                    <a:pt x="64" y="9099"/>
                  </a:moveTo>
                  <a:lnTo>
                    <a:pt x="0" y="9099"/>
                  </a:lnTo>
                  <a:moveTo>
                    <a:pt x="189" y="9532"/>
                  </a:moveTo>
                  <a:lnTo>
                    <a:pt x="0" y="9532"/>
                  </a:lnTo>
                  <a:moveTo>
                    <a:pt x="64" y="9964"/>
                  </a:moveTo>
                  <a:lnTo>
                    <a:pt x="0" y="9964"/>
                  </a:lnTo>
                  <a:moveTo>
                    <a:pt x="189" y="10398"/>
                  </a:moveTo>
                  <a:lnTo>
                    <a:pt x="0" y="10398"/>
                  </a:lnTo>
                  <a:moveTo>
                    <a:pt x="64" y="10832"/>
                  </a:moveTo>
                  <a:lnTo>
                    <a:pt x="0" y="10832"/>
                  </a:lnTo>
                  <a:moveTo>
                    <a:pt x="189" y="11265"/>
                  </a:moveTo>
                  <a:lnTo>
                    <a:pt x="0" y="11265"/>
                  </a:lnTo>
                  <a:moveTo>
                    <a:pt x="64" y="11697"/>
                  </a:moveTo>
                  <a:lnTo>
                    <a:pt x="0" y="11697"/>
                  </a:lnTo>
                  <a:moveTo>
                    <a:pt x="189" y="12131"/>
                  </a:moveTo>
                  <a:lnTo>
                    <a:pt x="0" y="12131"/>
                  </a:lnTo>
                  <a:moveTo>
                    <a:pt x="64" y="12565"/>
                  </a:moveTo>
                  <a:lnTo>
                    <a:pt x="0" y="12565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46" name="f2-Skalenbeschriftung Ausschnitt">
              <a:extLst>
                <a:ext uri="{FF2B5EF4-FFF2-40B4-BE49-F238E27FC236}">
                  <a16:creationId xmlns:a16="http://schemas.microsoft.com/office/drawing/2014/main" id="{04E2B5E9-05EC-578A-DE6E-1D17130B460C}"/>
                </a:ext>
              </a:extLst>
            </p:cNvPr>
            <p:cNvGrpSpPr/>
            <p:nvPr/>
          </p:nvGrpSpPr>
          <p:grpSpPr>
            <a:xfrm>
              <a:off x="11588751" y="2060853"/>
              <a:ext cx="635110" cy="4318016"/>
              <a:chOff x="11588751" y="2060853"/>
              <a:chExt cx="635110" cy="4318016"/>
            </a:xfrm>
          </p:grpSpPr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6264A5ED-663A-E404-7F05-16D628C66B6D}"/>
                  </a:ext>
                </a:extLst>
              </p:cNvPr>
              <p:cNvSpPr txBox="1"/>
              <p:nvPr/>
            </p:nvSpPr>
            <p:spPr>
              <a:xfrm>
                <a:off x="11630910" y="206085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62</a:t>
                </a:r>
              </a:p>
            </p:txBody>
          </p: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40527A22-FC7A-DE84-7C96-AEBF07745E09}"/>
                  </a:ext>
                </a:extLst>
              </p:cNvPr>
              <p:cNvSpPr txBox="1"/>
              <p:nvPr/>
            </p:nvSpPr>
            <p:spPr>
              <a:xfrm>
                <a:off x="11630910" y="259640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66</a:t>
                </a:r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D198E565-A146-EA3B-E910-DD4207E06A6E}"/>
                  </a:ext>
                </a:extLst>
              </p:cNvPr>
              <p:cNvSpPr txBox="1"/>
              <p:nvPr/>
            </p:nvSpPr>
            <p:spPr>
              <a:xfrm>
                <a:off x="11630910" y="316718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B4938B32-1CA8-1A7D-9D01-8EB0087C4286}"/>
                  </a:ext>
                </a:extLst>
              </p:cNvPr>
              <p:cNvSpPr txBox="1"/>
              <p:nvPr/>
            </p:nvSpPr>
            <p:spPr>
              <a:xfrm>
                <a:off x="11630910" y="373797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74</a:t>
                </a:r>
              </a:p>
            </p:txBody>
          </p:sp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5F6A0CEA-F367-1143-EE85-B0F3EE733EED}"/>
                  </a:ext>
                </a:extLst>
              </p:cNvPr>
              <p:cNvSpPr txBox="1"/>
              <p:nvPr/>
            </p:nvSpPr>
            <p:spPr>
              <a:xfrm>
                <a:off x="11630910" y="4308756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78</a:t>
                </a:r>
              </a:p>
            </p:txBody>
          </p:sp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D76C8150-CE3A-9F0A-19C1-451FB702420B}"/>
                  </a:ext>
                </a:extLst>
              </p:cNvPr>
              <p:cNvSpPr txBox="1"/>
              <p:nvPr/>
            </p:nvSpPr>
            <p:spPr>
              <a:xfrm>
                <a:off x="11630910" y="48795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82</a:t>
                </a:r>
              </a:p>
            </p:txBody>
          </p:sp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A2371DB8-B415-9117-53AA-E3DE4F6E0F17}"/>
                  </a:ext>
                </a:extLst>
              </p:cNvPr>
              <p:cNvSpPr txBox="1"/>
              <p:nvPr/>
            </p:nvSpPr>
            <p:spPr>
              <a:xfrm>
                <a:off x="11630910" y="545032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86</a:t>
                </a:r>
              </a:p>
            </p:txBody>
          </p:sp>
          <p:sp>
            <p:nvSpPr>
              <p:cNvPr id="62" name="Textfeld 61">
                <a:extLst>
                  <a:ext uri="{FF2B5EF4-FFF2-40B4-BE49-F238E27FC236}">
                    <a16:creationId xmlns:a16="http://schemas.microsoft.com/office/drawing/2014/main" id="{E2BC8980-481A-3C10-ED00-3FB331157A83}"/>
                  </a:ext>
                </a:extLst>
              </p:cNvPr>
              <p:cNvSpPr txBox="1"/>
              <p:nvPr/>
            </p:nvSpPr>
            <p:spPr>
              <a:xfrm>
                <a:off x="11630910" y="600953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ADA94C8-D3CB-512C-A324-3BC93179FF98}"/>
                  </a:ext>
                </a:extLst>
              </p:cNvPr>
              <p:cNvSpPr txBox="1"/>
              <p:nvPr/>
            </p:nvSpPr>
            <p:spPr>
              <a:xfrm>
                <a:off x="11588751" y="2843409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sp>
        <p:nvSpPr>
          <p:cNvPr id="99" name="TextBox 5">
            <a:extLst>
              <a:ext uri="{FF2B5EF4-FFF2-40B4-BE49-F238E27FC236}">
                <a16:creationId xmlns:a16="http://schemas.microsoft.com/office/drawing/2014/main" id="{AA0A0315-DA2D-F11B-833F-312D6705D35F}"/>
              </a:ext>
            </a:extLst>
          </p:cNvPr>
          <p:cNvSpPr txBox="1"/>
          <p:nvPr/>
        </p:nvSpPr>
        <p:spPr>
          <a:xfrm>
            <a:off x="1873230" y="3429000"/>
            <a:ext cx="322716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HMBC</a:t>
            </a:r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recorded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600.40/150.98</a:t>
            </a:r>
            <a:r>
              <a:rPr lang="de-DE" dirty="0"/>
              <a:t> MHz</a:t>
            </a:r>
          </a:p>
        </p:txBody>
      </p:sp>
      <p:sp>
        <p:nvSpPr>
          <p:cNvPr id="101" name="TextBox 5">
            <a:extLst>
              <a:ext uri="{FF2B5EF4-FFF2-40B4-BE49-F238E27FC236}">
                <a16:creationId xmlns:a16="http://schemas.microsoft.com/office/drawing/2014/main" id="{7BAC75B8-9337-E964-E1CA-6C1BB51ACAD7}"/>
              </a:ext>
            </a:extLst>
          </p:cNvPr>
          <p:cNvSpPr txBox="1"/>
          <p:nvPr/>
        </p:nvSpPr>
        <p:spPr>
          <a:xfrm>
            <a:off x="7559327" y="2667000"/>
            <a:ext cx="3227165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HMBC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r</a:t>
            </a:r>
            <a:r>
              <a:rPr lang="de-DE">
                <a:uFill>
                  <a:solidFill>
                    <a:srgbClr val="FFFF00"/>
                  </a:solidFill>
                </a:uFill>
              </a:rPr>
              <a:t>ecorded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at 600.40/150.98</a:t>
            </a:r>
            <a:r>
              <a:rPr lang="de-DE" dirty="0"/>
              <a:t> MHz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DFC0DC81-7EAC-0355-21BD-1798190511C7}"/>
              </a:ext>
            </a:extLst>
          </p:cNvPr>
          <p:cNvSpPr txBox="1"/>
          <p:nvPr/>
        </p:nvSpPr>
        <p:spPr>
          <a:xfrm>
            <a:off x="670033" y="252248"/>
            <a:ext cx="2939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HMBC-</a:t>
            </a:r>
            <a:r>
              <a:rPr lang="de-DE" sz="3200" dirty="0" err="1"/>
              <a:t>Overview</a:t>
            </a:r>
            <a:endParaRPr lang="de-DE" sz="3200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FCA92DC7-80B3-B56D-8585-BF88245F6660}"/>
              </a:ext>
            </a:extLst>
          </p:cNvPr>
          <p:cNvSpPr txBox="1"/>
          <p:nvPr/>
        </p:nvSpPr>
        <p:spPr>
          <a:xfrm>
            <a:off x="7691264" y="105103"/>
            <a:ext cx="3093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Part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HMBC</a:t>
            </a:r>
          </a:p>
        </p:txBody>
      </p:sp>
    </p:spTree>
    <p:extLst>
      <p:ext uri="{BB962C8B-B14F-4D97-AF65-F5344CB8AC3E}">
        <p14:creationId xmlns:p14="http://schemas.microsoft.com/office/powerpoint/2010/main" val="309780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46">
            <a:extLst>
              <a:ext uri="{FF2B5EF4-FFF2-40B4-BE49-F238E27FC236}">
                <a16:creationId xmlns:a16="http://schemas.microsoft.com/office/drawing/2014/main" id="{C29A67C4-B017-440D-9E42-84EC59C3A0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CA0C7911-CDF8-4415-8E1E-928D623D6090}"/>
              </a:ext>
            </a:extLst>
          </p:cNvPr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6" name="Rectangle 48">
              <a:extLst>
                <a:ext uri="{FF2B5EF4-FFF2-40B4-BE49-F238E27FC236}">
                  <a16:creationId xmlns:a16="http://schemas.microsoft.com/office/drawing/2014/main" id="{E22D7C23-1A24-4271-A04F-18809C22086F}"/>
                </a:ext>
              </a:extLst>
            </p:cNvPr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49">
              <a:extLst>
                <a:ext uri="{FF2B5EF4-FFF2-40B4-BE49-F238E27FC236}">
                  <a16:creationId xmlns:a16="http://schemas.microsoft.com/office/drawing/2014/main" id="{35F4F2D5-36AA-498F-AFE5-E4567327C8AC}"/>
                </a:ext>
              </a:extLst>
            </p:cNvPr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</a:p>
          </p:txBody>
        </p:sp>
      </p:grpSp>
      <p:grpSp>
        <p:nvGrpSpPr>
          <p:cNvPr id="8" name="Group 142">
            <a:extLst>
              <a:ext uri="{FF2B5EF4-FFF2-40B4-BE49-F238E27FC236}">
                <a16:creationId xmlns:a16="http://schemas.microsoft.com/office/drawing/2014/main" id="{7503BA74-AE5B-4CE1-A1D1-C9A42B9B3EDC}"/>
              </a:ext>
            </a:extLst>
          </p:cNvPr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9" name="Group 86">
              <a:extLst>
                <a:ext uri="{FF2B5EF4-FFF2-40B4-BE49-F238E27FC236}">
                  <a16:creationId xmlns:a16="http://schemas.microsoft.com/office/drawing/2014/main" id="{7ECF547B-9E59-4354-B15D-8253F163DB3E}"/>
                </a:ext>
              </a:extLst>
            </p:cNvPr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76" name="Group 85">
                <a:extLst>
                  <a:ext uri="{FF2B5EF4-FFF2-40B4-BE49-F238E27FC236}">
                    <a16:creationId xmlns:a16="http://schemas.microsoft.com/office/drawing/2014/main" id="{D4E5299D-2A9D-4C22-AF45-D286EC508507}"/>
                  </a:ext>
                </a:extLst>
              </p:cNvPr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80" name="Freeform 134">
                  <a:extLst>
                    <a:ext uri="{FF2B5EF4-FFF2-40B4-BE49-F238E27FC236}">
                      <a16:creationId xmlns:a16="http://schemas.microsoft.com/office/drawing/2014/main" id="{9B495CC8-3BBD-4DD3-AF3A-A83938C56A24}"/>
                    </a:ext>
                  </a:extLst>
                </p:cNvPr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1" name="Group 135">
                  <a:extLst>
                    <a:ext uri="{FF2B5EF4-FFF2-40B4-BE49-F238E27FC236}">
                      <a16:creationId xmlns:a16="http://schemas.microsoft.com/office/drawing/2014/main" id="{1F54ACF6-40F9-457F-8315-A048880125D0}"/>
                    </a:ext>
                  </a:extLst>
                </p:cNvPr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82" name="Freeform 114">
                    <a:extLst>
                      <a:ext uri="{FF2B5EF4-FFF2-40B4-BE49-F238E27FC236}">
                        <a16:creationId xmlns:a16="http://schemas.microsoft.com/office/drawing/2014/main" id="{A66AEE66-6410-46B1-901F-B9CECDBA2F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" name="Freeform 137">
                    <a:extLst>
                      <a:ext uri="{FF2B5EF4-FFF2-40B4-BE49-F238E27FC236}">
                        <a16:creationId xmlns:a16="http://schemas.microsoft.com/office/drawing/2014/main" id="{CFBDCC3B-80A4-4532-91E5-19CBC1763A43}"/>
                      </a:ext>
                    </a:extLst>
                  </p:cNvPr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77" name="Group 27">
                <a:extLst>
                  <a:ext uri="{FF2B5EF4-FFF2-40B4-BE49-F238E27FC236}">
                    <a16:creationId xmlns:a16="http://schemas.microsoft.com/office/drawing/2014/main" id="{454B2495-8A02-4BCB-9CF0-4BFA9F5C64B3}"/>
                  </a:ext>
                </a:extLst>
              </p:cNvPr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78" name="Oval 28">
                  <a:extLst>
                    <a:ext uri="{FF2B5EF4-FFF2-40B4-BE49-F238E27FC236}">
                      <a16:creationId xmlns:a16="http://schemas.microsoft.com/office/drawing/2014/main" id="{88C67DA8-686F-4845-B805-66FD49692E19}"/>
                    </a:ext>
                  </a:extLst>
                </p:cNvPr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Rectangle 5">
                  <a:extLst>
                    <a:ext uri="{FF2B5EF4-FFF2-40B4-BE49-F238E27FC236}">
                      <a16:creationId xmlns:a16="http://schemas.microsoft.com/office/drawing/2014/main" id="{7A6A420A-8457-4E1F-BD38-B64B14A5AC00}"/>
                    </a:ext>
                  </a:extLst>
                </p:cNvPr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84">
              <a:extLst>
                <a:ext uri="{FF2B5EF4-FFF2-40B4-BE49-F238E27FC236}">
                  <a16:creationId xmlns:a16="http://schemas.microsoft.com/office/drawing/2014/main" id="{D3AEFC60-5B10-4AB2-9D40-6CE6FF4649EB}"/>
                </a:ext>
              </a:extLst>
            </p:cNvPr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70" name="Group 42">
                <a:extLst>
                  <a:ext uri="{FF2B5EF4-FFF2-40B4-BE49-F238E27FC236}">
                    <a16:creationId xmlns:a16="http://schemas.microsoft.com/office/drawing/2014/main" id="{8C0DC401-9966-4BCD-B1B1-5FC42E5D8886}"/>
                  </a:ext>
                </a:extLst>
              </p:cNvPr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74" name="Oval 43">
                  <a:extLst>
                    <a:ext uri="{FF2B5EF4-FFF2-40B4-BE49-F238E27FC236}">
                      <a16:creationId xmlns:a16="http://schemas.microsoft.com/office/drawing/2014/main" id="{5220763E-F7CF-440F-9CFB-25B9B28B2935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Rectangle 3">
                  <a:extLst>
                    <a:ext uri="{FF2B5EF4-FFF2-40B4-BE49-F238E27FC236}">
                      <a16:creationId xmlns:a16="http://schemas.microsoft.com/office/drawing/2014/main" id="{DF67C7BC-0FA3-4B10-BD84-679B7B463AF6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83">
                <a:extLst>
                  <a:ext uri="{FF2B5EF4-FFF2-40B4-BE49-F238E27FC236}">
                    <a16:creationId xmlns:a16="http://schemas.microsoft.com/office/drawing/2014/main" id="{F860D0C0-515F-4099-A08C-267D6323078E}"/>
                  </a:ext>
                </a:extLst>
              </p:cNvPr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72" name="Freeform 114">
                  <a:extLst>
                    <a:ext uri="{FF2B5EF4-FFF2-40B4-BE49-F238E27FC236}">
                      <a16:creationId xmlns:a16="http://schemas.microsoft.com/office/drawing/2014/main" id="{1D0E5D90-73BD-433F-A94C-E98C720180EB}"/>
                    </a:ext>
                  </a:extLst>
                </p:cNvPr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Freeform 63">
                  <a:extLst>
                    <a:ext uri="{FF2B5EF4-FFF2-40B4-BE49-F238E27FC236}">
                      <a16:creationId xmlns:a16="http://schemas.microsoft.com/office/drawing/2014/main" id="{33E227B9-626C-44A5-9B6D-D3560A558590}"/>
                    </a:ext>
                  </a:extLst>
                </p:cNvPr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36">
              <a:extLst>
                <a:ext uri="{FF2B5EF4-FFF2-40B4-BE49-F238E27FC236}">
                  <a16:creationId xmlns:a16="http://schemas.microsoft.com/office/drawing/2014/main" id="{FA5A52B4-0AFE-48D5-BE62-BCE25E1A3D94}"/>
                </a:ext>
              </a:extLst>
            </p:cNvPr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60" name="Group 32">
                <a:extLst>
                  <a:ext uri="{FF2B5EF4-FFF2-40B4-BE49-F238E27FC236}">
                    <a16:creationId xmlns:a16="http://schemas.microsoft.com/office/drawing/2014/main" id="{2E9F7DF4-8EB0-4634-82FB-C96FD085879E}"/>
                  </a:ext>
                </a:extLst>
              </p:cNvPr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68" name="Freeform 33">
                  <a:extLst>
                    <a:ext uri="{FF2B5EF4-FFF2-40B4-BE49-F238E27FC236}">
                      <a16:creationId xmlns:a16="http://schemas.microsoft.com/office/drawing/2014/main" id="{FAF677EE-5C19-4A22-9251-A833E6881D64}"/>
                    </a:ext>
                  </a:extLst>
                </p:cNvPr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34">
                  <a:extLst>
                    <a:ext uri="{FF2B5EF4-FFF2-40B4-BE49-F238E27FC236}">
                      <a16:creationId xmlns:a16="http://schemas.microsoft.com/office/drawing/2014/main" id="{CCA313F9-01F4-4645-ADE2-1463569103F4}"/>
                    </a:ext>
                  </a:extLst>
                </p:cNvPr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1" name="Group 35">
                <a:extLst>
                  <a:ext uri="{FF2B5EF4-FFF2-40B4-BE49-F238E27FC236}">
                    <a16:creationId xmlns:a16="http://schemas.microsoft.com/office/drawing/2014/main" id="{C8141698-33FB-4A9F-9E39-5532A54CA68E}"/>
                  </a:ext>
                </a:extLst>
              </p:cNvPr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62" name="Freeform 16">
                  <a:extLst>
                    <a:ext uri="{FF2B5EF4-FFF2-40B4-BE49-F238E27FC236}">
                      <a16:creationId xmlns:a16="http://schemas.microsoft.com/office/drawing/2014/main" id="{C7FCA414-9E10-425F-B2A5-F461BF721730}"/>
                    </a:ext>
                  </a:extLst>
                </p:cNvPr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3" name="Group 77">
                  <a:extLst>
                    <a:ext uri="{FF2B5EF4-FFF2-40B4-BE49-F238E27FC236}">
                      <a16:creationId xmlns:a16="http://schemas.microsoft.com/office/drawing/2014/main" id="{CFA0E923-3A4E-4DF9-A363-68536B3ED8AC}"/>
                    </a:ext>
                  </a:extLst>
                </p:cNvPr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64" name="Rectangle 1">
                    <a:extLst>
                      <a:ext uri="{FF2B5EF4-FFF2-40B4-BE49-F238E27FC236}">
                        <a16:creationId xmlns:a16="http://schemas.microsoft.com/office/drawing/2014/main" id="{1EA9D9D7-9274-4792-85E4-A93521DA1442}"/>
                      </a:ext>
                    </a:extLst>
                  </p:cNvPr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2">
                    <a:extLst>
                      <a:ext uri="{FF2B5EF4-FFF2-40B4-BE49-F238E27FC236}">
                        <a16:creationId xmlns:a16="http://schemas.microsoft.com/office/drawing/2014/main" id="{9AFF596E-6C57-4D47-8752-A7EE02EB637B}"/>
                      </a:ext>
                    </a:extLst>
                  </p:cNvPr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Freeform 80">
                    <a:extLst>
                      <a:ext uri="{FF2B5EF4-FFF2-40B4-BE49-F238E27FC236}">
                        <a16:creationId xmlns:a16="http://schemas.microsoft.com/office/drawing/2014/main" id="{565B8060-DDD9-4D9C-BE3F-9A9DC1DF9423}"/>
                      </a:ext>
                    </a:extLst>
                  </p:cNvPr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4">
                    <a:extLst>
                      <a:ext uri="{FF2B5EF4-FFF2-40B4-BE49-F238E27FC236}">
                        <a16:creationId xmlns:a16="http://schemas.microsoft.com/office/drawing/2014/main" id="{9131B845-175E-47D6-87EA-07EAFE06626D}"/>
                      </a:ext>
                    </a:extLst>
                  </p:cNvPr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82">
              <a:extLst>
                <a:ext uri="{FF2B5EF4-FFF2-40B4-BE49-F238E27FC236}">
                  <a16:creationId xmlns:a16="http://schemas.microsoft.com/office/drawing/2014/main" id="{379B45D2-36C7-4804-8988-E0827E86E181}"/>
                </a:ext>
              </a:extLst>
            </p:cNvPr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9" name="Group 41">
                <a:extLst>
                  <a:ext uri="{FF2B5EF4-FFF2-40B4-BE49-F238E27FC236}">
                    <a16:creationId xmlns:a16="http://schemas.microsoft.com/office/drawing/2014/main" id="{D4EA9B1E-E1B4-46B4-A6B9-BF7AE9843BFC}"/>
                  </a:ext>
                </a:extLst>
              </p:cNvPr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53" name="Freeform 120">
                  <a:extLst>
                    <a:ext uri="{FF2B5EF4-FFF2-40B4-BE49-F238E27FC236}">
                      <a16:creationId xmlns:a16="http://schemas.microsoft.com/office/drawing/2014/main" id="{0F01D512-F1B3-45B8-947B-D08A6FA28FE4}"/>
                    </a:ext>
                  </a:extLst>
                </p:cNvPr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up 103">
                  <a:extLst>
                    <a:ext uri="{FF2B5EF4-FFF2-40B4-BE49-F238E27FC236}">
                      <a16:creationId xmlns:a16="http://schemas.microsoft.com/office/drawing/2014/main" id="{303079D5-0555-4F4D-A058-01F311522F5F}"/>
                    </a:ext>
                  </a:extLst>
                </p:cNvPr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55" name="Rounded Rectangle 104">
                    <a:extLst>
                      <a:ext uri="{FF2B5EF4-FFF2-40B4-BE49-F238E27FC236}">
                        <a16:creationId xmlns:a16="http://schemas.microsoft.com/office/drawing/2014/main" id="{ED4A8F65-DCE7-495F-972D-31AF6666D317}"/>
                      </a:ext>
                    </a:extLst>
                  </p:cNvPr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ounded Rectangle 105">
                    <a:extLst>
                      <a:ext uri="{FF2B5EF4-FFF2-40B4-BE49-F238E27FC236}">
                        <a16:creationId xmlns:a16="http://schemas.microsoft.com/office/drawing/2014/main" id="{265906B8-C83C-45D9-A865-85EE2E80C101}"/>
                      </a:ext>
                    </a:extLst>
                  </p:cNvPr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Rounded Rectangle 106">
                    <a:extLst>
                      <a:ext uri="{FF2B5EF4-FFF2-40B4-BE49-F238E27FC236}">
                        <a16:creationId xmlns:a16="http://schemas.microsoft.com/office/drawing/2014/main" id="{EF7AFAC1-88FE-4A7C-A1E6-2CE9F6BE9630}"/>
                      </a:ext>
                    </a:extLst>
                  </p:cNvPr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ounded Rectangle 107">
                    <a:extLst>
                      <a:ext uri="{FF2B5EF4-FFF2-40B4-BE49-F238E27FC236}">
                        <a16:creationId xmlns:a16="http://schemas.microsoft.com/office/drawing/2014/main" id="{FABD0CED-47A7-40D7-B00E-A6E4BC9E28B3}"/>
                      </a:ext>
                    </a:extLst>
                  </p:cNvPr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ounded Rectangle 108">
                    <a:extLst>
                      <a:ext uri="{FF2B5EF4-FFF2-40B4-BE49-F238E27FC236}">
                        <a16:creationId xmlns:a16="http://schemas.microsoft.com/office/drawing/2014/main" id="{95D0F20D-504D-4514-B65C-6329BBE119A6}"/>
                      </a:ext>
                    </a:extLst>
                  </p:cNvPr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3E276097-47A8-4E1E-901A-95C9990B4FA9}"/>
                  </a:ext>
                </a:extLst>
              </p:cNvPr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51" name="Oval 38">
                  <a:extLst>
                    <a:ext uri="{FF2B5EF4-FFF2-40B4-BE49-F238E27FC236}">
                      <a16:creationId xmlns:a16="http://schemas.microsoft.com/office/drawing/2014/main" id="{059AD161-F1B8-4C8F-B265-DC23FDCAF03E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Rectangle 3">
                  <a:extLst>
                    <a:ext uri="{FF2B5EF4-FFF2-40B4-BE49-F238E27FC236}">
                      <a16:creationId xmlns:a16="http://schemas.microsoft.com/office/drawing/2014/main" id="{D95AA2F5-441F-4FE9-9BEC-41E92D6DCFBB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3" name="Group 141">
              <a:extLst>
                <a:ext uri="{FF2B5EF4-FFF2-40B4-BE49-F238E27FC236}">
                  <a16:creationId xmlns:a16="http://schemas.microsoft.com/office/drawing/2014/main" id="{332033F6-D1E0-4B5A-9CCC-495BEEB1B92C}"/>
                </a:ext>
              </a:extLst>
            </p:cNvPr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" name="Group 140">
                <a:extLst>
                  <a:ext uri="{FF2B5EF4-FFF2-40B4-BE49-F238E27FC236}">
                    <a16:creationId xmlns:a16="http://schemas.microsoft.com/office/drawing/2014/main" id="{1DA09C22-B508-404E-B924-287AA5673E4E}"/>
                  </a:ext>
                </a:extLst>
              </p:cNvPr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40" name="Freeform 113">
                  <a:extLst>
                    <a:ext uri="{FF2B5EF4-FFF2-40B4-BE49-F238E27FC236}">
                      <a16:creationId xmlns:a16="http://schemas.microsoft.com/office/drawing/2014/main" id="{A7FEF07A-91CA-47C6-9A88-BE4B9D436FF3}"/>
                    </a:ext>
                  </a:extLst>
                </p:cNvPr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" name="Group 115">
                  <a:extLst>
                    <a:ext uri="{FF2B5EF4-FFF2-40B4-BE49-F238E27FC236}">
                      <a16:creationId xmlns:a16="http://schemas.microsoft.com/office/drawing/2014/main" id="{CACDE1A4-E67D-47F3-937B-BA97387417D1}"/>
                    </a:ext>
                  </a:extLst>
                </p:cNvPr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47" name="Freeform 138">
                    <a:extLst>
                      <a:ext uri="{FF2B5EF4-FFF2-40B4-BE49-F238E27FC236}">
                        <a16:creationId xmlns:a16="http://schemas.microsoft.com/office/drawing/2014/main" id="{1B9192F2-7478-4EBD-89E8-8E22858BCDFC}"/>
                      </a:ext>
                    </a:extLst>
                  </p:cNvPr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39">
                    <a:extLst>
                      <a:ext uri="{FF2B5EF4-FFF2-40B4-BE49-F238E27FC236}">
                        <a16:creationId xmlns:a16="http://schemas.microsoft.com/office/drawing/2014/main" id="{2404D256-D4C8-4AAA-AECA-A361E8D0E3AB}"/>
                      </a:ext>
                    </a:extLst>
                  </p:cNvPr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2" name="Freeform 125">
                  <a:extLst>
                    <a:ext uri="{FF2B5EF4-FFF2-40B4-BE49-F238E27FC236}">
                      <a16:creationId xmlns:a16="http://schemas.microsoft.com/office/drawing/2014/main" id="{3C62BB6D-73F9-4B62-9257-3D96665736BE}"/>
                    </a:ext>
                  </a:extLst>
                </p:cNvPr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118">
                  <a:extLst>
                    <a:ext uri="{FF2B5EF4-FFF2-40B4-BE49-F238E27FC236}">
                      <a16:creationId xmlns:a16="http://schemas.microsoft.com/office/drawing/2014/main" id="{50328DBD-C421-4DD4-B40A-FA84A3B2D3CC}"/>
                    </a:ext>
                  </a:extLst>
                </p:cNvPr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123">
                  <a:extLst>
                    <a:ext uri="{FF2B5EF4-FFF2-40B4-BE49-F238E27FC236}">
                      <a16:creationId xmlns:a16="http://schemas.microsoft.com/office/drawing/2014/main" id="{B4DF9D12-CE22-4EE5-B48F-D4750A6C2BEF}"/>
                    </a:ext>
                  </a:extLst>
                </p:cNvPr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Freeform 121">
                  <a:extLst>
                    <a:ext uri="{FF2B5EF4-FFF2-40B4-BE49-F238E27FC236}">
                      <a16:creationId xmlns:a16="http://schemas.microsoft.com/office/drawing/2014/main" id="{7431C85C-BDAB-46CD-A33B-DAAE5CA4331D}"/>
                    </a:ext>
                  </a:extLst>
                </p:cNvPr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Freeform 122">
                  <a:extLst>
                    <a:ext uri="{FF2B5EF4-FFF2-40B4-BE49-F238E27FC236}">
                      <a16:creationId xmlns:a16="http://schemas.microsoft.com/office/drawing/2014/main" id="{73859F46-DD88-4EF6-9D26-7D94CEDB0681}"/>
                    </a:ext>
                  </a:extLst>
                </p:cNvPr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126">
                <a:extLst>
                  <a:ext uri="{FF2B5EF4-FFF2-40B4-BE49-F238E27FC236}">
                    <a16:creationId xmlns:a16="http://schemas.microsoft.com/office/drawing/2014/main" id="{099AE568-3F51-45E2-956D-607F70AFB9A7}"/>
                  </a:ext>
                </a:extLst>
              </p:cNvPr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33" name="Freeform 127">
                  <a:extLst>
                    <a:ext uri="{FF2B5EF4-FFF2-40B4-BE49-F238E27FC236}">
                      <a16:creationId xmlns:a16="http://schemas.microsoft.com/office/drawing/2014/main" id="{869FCD42-D3BD-4347-82D1-DBB73C023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70872BFF-7CC2-42FC-8C20-0F84739E6D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35">
                  <a:extLst>
                    <a:ext uri="{FF2B5EF4-FFF2-40B4-BE49-F238E27FC236}">
                      <a16:creationId xmlns:a16="http://schemas.microsoft.com/office/drawing/2014/main" id="{4478FD14-7326-4A08-A1DF-B24DEE5BE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" name="Group 130">
                  <a:extLst>
                    <a:ext uri="{FF2B5EF4-FFF2-40B4-BE49-F238E27FC236}">
                      <a16:creationId xmlns:a16="http://schemas.microsoft.com/office/drawing/2014/main" id="{BBAC6E2A-580D-40D9-9C86-22B815DEFBAA}"/>
                    </a:ext>
                  </a:extLst>
                </p:cNvPr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37" name="Freeform 32">
                    <a:extLst>
                      <a:ext uri="{FF2B5EF4-FFF2-40B4-BE49-F238E27FC236}">
                        <a16:creationId xmlns:a16="http://schemas.microsoft.com/office/drawing/2014/main" id="{75588456-0EC6-4E06-84CF-1F4BCDE76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34">
                    <a:extLst>
                      <a:ext uri="{FF2B5EF4-FFF2-40B4-BE49-F238E27FC236}">
                        <a16:creationId xmlns:a16="http://schemas.microsoft.com/office/drawing/2014/main" id="{CAB50A86-29F2-4262-8BCC-13770B0FA0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Freeform 133">
                    <a:extLst>
                      <a:ext uri="{FF2B5EF4-FFF2-40B4-BE49-F238E27FC236}">
                        <a16:creationId xmlns:a16="http://schemas.microsoft.com/office/drawing/2014/main" id="{44563B72-32CF-49DD-9865-574A52105875}"/>
                      </a:ext>
                    </a:extLst>
                  </p:cNvPr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6" name="Freeform 124">
                <a:extLst>
                  <a:ext uri="{FF2B5EF4-FFF2-40B4-BE49-F238E27FC236}">
                    <a16:creationId xmlns:a16="http://schemas.microsoft.com/office/drawing/2014/main" id="{61870B29-C58F-45D7-89E8-955C87C352FD}"/>
                  </a:ext>
                </a:extLst>
              </p:cNvPr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02">
                <a:extLst>
                  <a:ext uri="{FF2B5EF4-FFF2-40B4-BE49-F238E27FC236}">
                    <a16:creationId xmlns:a16="http://schemas.microsoft.com/office/drawing/2014/main" id="{76718A0E-F4D1-4248-8AB9-DD821FF08DD6}"/>
                  </a:ext>
                </a:extLst>
              </p:cNvPr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76">
                <a:extLst>
                  <a:ext uri="{FF2B5EF4-FFF2-40B4-BE49-F238E27FC236}">
                    <a16:creationId xmlns:a16="http://schemas.microsoft.com/office/drawing/2014/main" id="{8EFD368D-C94F-4EDB-9858-2DEDAFBA35EE}"/>
                  </a:ext>
                </a:extLst>
              </p:cNvPr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88">
                <a:extLst>
                  <a:ext uri="{FF2B5EF4-FFF2-40B4-BE49-F238E27FC236}">
                    <a16:creationId xmlns:a16="http://schemas.microsoft.com/office/drawing/2014/main" id="{263B5DA3-8A94-435D-A7C6-0C97C3A2F721}"/>
                  </a:ext>
                </a:extLst>
              </p:cNvPr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Group 89">
                <a:extLst>
                  <a:ext uri="{FF2B5EF4-FFF2-40B4-BE49-F238E27FC236}">
                    <a16:creationId xmlns:a16="http://schemas.microsoft.com/office/drawing/2014/main" id="{77055CEC-0215-4F2F-8E32-310B6D70C590}"/>
                  </a:ext>
                </a:extLst>
              </p:cNvPr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21" name="Freeform 90">
                  <a:extLst>
                    <a:ext uri="{FF2B5EF4-FFF2-40B4-BE49-F238E27FC236}">
                      <a16:creationId xmlns:a16="http://schemas.microsoft.com/office/drawing/2014/main" id="{F9766BCB-4094-44CB-8A1F-FB845DEB6166}"/>
                    </a:ext>
                  </a:extLst>
                </p:cNvPr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91">
                  <a:extLst>
                    <a:ext uri="{FF2B5EF4-FFF2-40B4-BE49-F238E27FC236}">
                      <a16:creationId xmlns:a16="http://schemas.microsoft.com/office/drawing/2014/main" id="{09C7551C-56BF-494D-A6C6-3AAABAAEE765}"/>
                    </a:ext>
                  </a:extLst>
                </p:cNvPr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Rounded Rectangle 92">
                  <a:extLst>
                    <a:ext uri="{FF2B5EF4-FFF2-40B4-BE49-F238E27FC236}">
                      <a16:creationId xmlns:a16="http://schemas.microsoft.com/office/drawing/2014/main" id="{B866A0B8-0A84-455A-BE38-97D956A4FB86}"/>
                    </a:ext>
                  </a:extLst>
                </p:cNvPr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93">
                  <a:extLst>
                    <a:ext uri="{FF2B5EF4-FFF2-40B4-BE49-F238E27FC236}">
                      <a16:creationId xmlns:a16="http://schemas.microsoft.com/office/drawing/2014/main" id="{1894D116-DAEA-413B-B322-4EC147A05406}"/>
                    </a:ext>
                  </a:extLst>
                </p:cNvPr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94">
                  <a:extLst>
                    <a:ext uri="{FF2B5EF4-FFF2-40B4-BE49-F238E27FC236}">
                      <a16:creationId xmlns:a16="http://schemas.microsoft.com/office/drawing/2014/main" id="{5FB08941-C24A-4A35-8038-1208DE3E8531}"/>
                    </a:ext>
                  </a:extLst>
                </p:cNvPr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95">
                  <a:extLst>
                    <a:ext uri="{FF2B5EF4-FFF2-40B4-BE49-F238E27FC236}">
                      <a16:creationId xmlns:a16="http://schemas.microsoft.com/office/drawing/2014/main" id="{E97C95DF-B479-4F61-9392-D48F202FFA09}"/>
                    </a:ext>
                  </a:extLst>
                </p:cNvPr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tangle 96">
                  <a:extLst>
                    <a:ext uri="{FF2B5EF4-FFF2-40B4-BE49-F238E27FC236}">
                      <a16:creationId xmlns:a16="http://schemas.microsoft.com/office/drawing/2014/main" id="{003BC265-946E-4D14-9978-89CD20786849}"/>
                    </a:ext>
                  </a:extLst>
                </p:cNvPr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Rectangle 97">
                  <a:extLst>
                    <a:ext uri="{FF2B5EF4-FFF2-40B4-BE49-F238E27FC236}">
                      <a16:creationId xmlns:a16="http://schemas.microsoft.com/office/drawing/2014/main" id="{B5CCF724-BD45-4E4D-97E4-5CFE507F9A69}"/>
                    </a:ext>
                  </a:extLst>
                </p:cNvPr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98">
                  <a:extLst>
                    <a:ext uri="{FF2B5EF4-FFF2-40B4-BE49-F238E27FC236}">
                      <a16:creationId xmlns:a16="http://schemas.microsoft.com/office/drawing/2014/main" id="{F41F2204-A14C-4804-A8BF-17171C0D5E7A}"/>
                    </a:ext>
                  </a:extLst>
                </p:cNvPr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99">
                  <a:extLst>
                    <a:ext uri="{FF2B5EF4-FFF2-40B4-BE49-F238E27FC236}">
                      <a16:creationId xmlns:a16="http://schemas.microsoft.com/office/drawing/2014/main" id="{DEA65A9A-17F9-4198-A65F-4EAF82CCC6FE}"/>
                    </a:ext>
                  </a:extLst>
                </p:cNvPr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100">
                  <a:extLst>
                    <a:ext uri="{FF2B5EF4-FFF2-40B4-BE49-F238E27FC236}">
                      <a16:creationId xmlns:a16="http://schemas.microsoft.com/office/drawing/2014/main" id="{3101C55A-24D6-41F3-94F0-6A6FA8685365}"/>
                    </a:ext>
                  </a:extLst>
                </p:cNvPr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111">
                  <a:extLst>
                    <a:ext uri="{FF2B5EF4-FFF2-40B4-BE49-F238E27FC236}">
                      <a16:creationId xmlns:a16="http://schemas.microsoft.com/office/drawing/2014/main" id="{41229875-BF2E-445E-9301-9A21BCC6E81E}"/>
                    </a:ext>
                  </a:extLst>
                </p:cNvPr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84" name="TextBox 156">
            <a:extLst>
              <a:ext uri="{FF2B5EF4-FFF2-40B4-BE49-F238E27FC236}">
                <a16:creationId xmlns:a16="http://schemas.microsoft.com/office/drawing/2014/main" id="{583F1AC6-96B2-429E-9175-732613EDA153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Measurements</a:t>
            </a:r>
          </a:p>
        </p:txBody>
      </p:sp>
      <p:sp>
        <p:nvSpPr>
          <p:cNvPr id="85" name="Rectangle 157">
            <a:extLst>
              <a:ext uri="{FF2B5EF4-FFF2-40B4-BE49-F238E27FC236}">
                <a16:creationId xmlns:a16="http://schemas.microsoft.com/office/drawing/2014/main" id="{C7A909BF-C3A3-4B34-B917-11487A3F85EF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56">
            <a:extLst>
              <a:ext uri="{FF2B5EF4-FFF2-40B4-BE49-F238E27FC236}">
                <a16:creationId xmlns:a16="http://schemas.microsoft.com/office/drawing/2014/main" id="{A1C02171-CFF6-43AB-A41A-0D4368E7070A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Spectrometer time</a:t>
            </a:r>
          </a:p>
        </p:txBody>
      </p:sp>
      <p:sp>
        <p:nvSpPr>
          <p:cNvPr id="87" name="Rectangle 157">
            <a:extLst>
              <a:ext uri="{FF2B5EF4-FFF2-40B4-BE49-F238E27FC236}">
                <a16:creationId xmlns:a16="http://schemas.microsoft.com/office/drawing/2014/main" id="{38900A04-5211-4420-BD34-72CCDB3F66C1}"/>
              </a:ext>
            </a:extLst>
          </p:cNvPr>
          <p:cNvSpPr/>
          <p:nvPr/>
        </p:nvSpPr>
        <p:spPr>
          <a:xfrm>
            <a:off x="1259588" y="1620534"/>
            <a:ext cx="131805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Munich</a:t>
            </a:r>
          </a:p>
        </p:txBody>
      </p:sp>
      <p:sp>
        <p:nvSpPr>
          <p:cNvPr id="88" name="TextBox 156">
            <a:extLst>
              <a:ext uri="{FF2B5EF4-FFF2-40B4-BE49-F238E27FC236}">
                <a16:creationId xmlns:a16="http://schemas.microsoft.com/office/drawing/2014/main" id="{934CD3F7-6F24-48E5-A62A-B3AB88A87FEC}"/>
              </a:ext>
            </a:extLst>
          </p:cNvPr>
          <p:cNvSpPr txBox="1"/>
          <p:nvPr/>
        </p:nvSpPr>
        <p:spPr>
          <a:xfrm>
            <a:off x="1598436" y="3814445"/>
            <a:ext cx="19971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Discussions and native English language support</a:t>
            </a:r>
          </a:p>
        </p:txBody>
      </p:sp>
      <p:sp>
        <p:nvSpPr>
          <p:cNvPr id="89" name="Rectangle 157">
            <a:extLst>
              <a:ext uri="{FF2B5EF4-FFF2-40B4-BE49-F238E27FC236}">
                <a16:creationId xmlns:a16="http://schemas.microsoft.com/office/drawing/2014/main" id="{502E75F2-65B5-4D99-9D15-B922FC0E04EF}"/>
              </a:ext>
            </a:extLst>
          </p:cNvPr>
          <p:cNvSpPr/>
          <p:nvPr/>
        </p:nvSpPr>
        <p:spPr>
          <a:xfrm>
            <a:off x="3465688" y="5752023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n.n.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yet</a:t>
            </a: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6D6CA54C-D8C6-4BCC-BB9E-4FF980471EFD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Compilation</a:t>
            </a:r>
          </a:p>
        </p:txBody>
      </p:sp>
      <p:sp>
        <p:nvSpPr>
          <p:cNvPr id="91" name="Rectangle 157">
            <a:extLst>
              <a:ext uri="{FF2B5EF4-FFF2-40B4-BE49-F238E27FC236}">
                <a16:creationId xmlns:a16="http://schemas.microsoft.com/office/drawing/2014/main" id="{2CCC6BBC-5E51-42F2-9A03-0F85FB531CD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139F171F-E841-400B-81EF-21A01EF34EA7}"/>
              </a:ext>
            </a:extLst>
          </p:cNvPr>
          <p:cNvSpPr txBox="1"/>
          <p:nvPr/>
        </p:nvSpPr>
        <p:spPr>
          <a:xfrm>
            <a:off x="9918356" y="6161002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More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exercises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Breitbild</PresentationFormat>
  <Paragraphs>201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27</cp:revision>
  <dcterms:created xsi:type="dcterms:W3CDTF">2021-01-25T19:52:46Z</dcterms:created>
  <dcterms:modified xsi:type="dcterms:W3CDTF">2023-01-19T14:27:12Z</dcterms:modified>
</cp:coreProperties>
</file>