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AE005-B8CA-491F-B05F-E3E6DE33F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B3432F-EEC2-4591-AC5C-21D7B776E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72F581-6490-4D91-8CB1-3BC69D80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C3AFF6-05B4-42E5-BCA3-84DDEC37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B25B0D-E769-45E2-AF07-0689C8E7F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67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6F052-274E-4467-867D-73DFC91C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E0D49F3-F432-46D1-870E-FAAF91C3D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2E3120-1295-476A-B206-1BCC451C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EC29E2-8046-4C92-B700-E1788CBB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98C2E-75C6-424A-B6DE-4F6C2D09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14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8ACCB89-BE15-4C02-80BA-4E1DFAD11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DC7C85-E801-45BE-AE96-AB8D06D03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ECC159-CBB9-4F8C-B31A-700DEA6F7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D9658A-1CF2-4378-AC19-B904673C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A39253-7B4D-4242-B393-6F5C4E11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07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43FB7-0EA5-4456-A488-52BAD053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3ACF20-1ACF-477A-8A0A-E216F3DC3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7074E4-5921-42C5-982A-58103569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AFBBBC-94EA-4AD5-83AF-787664EB6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14791B-CD1C-453E-83A5-D569CA86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9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704FCA-C32D-44A3-9CED-783901ED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EBAF56-E13F-4415-AC4C-DB4FA95FB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4B6801-FC2B-463C-9B28-902ACA014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70658A-9763-4AC1-849E-C14BAF9A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D4DE16-898B-44EF-8930-73A0FD9AB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1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886B8-94E9-430E-BA54-618B3276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04E99A-F44D-488F-8282-47D5AF61F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F32DDC-F965-44E8-822A-552880D7F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5A69E1-638B-4A73-99B1-569DE0CF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32F88F-4E7A-4BC7-8C5A-C6E75DF3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8DAAD-C83C-4E49-BCB6-985F2FCA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04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6F8D9-0472-492C-A73C-74FA8562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FB5568-17F9-41DD-8D44-D69BD1D18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422554-026B-4614-A635-48A8E63C3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DF60E5-CE0F-4B72-BCA7-A8F642C97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C9B0EA9-5F9E-4320-ADF3-ECF557729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127115-DAA6-4E05-8B7A-5D22C676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A2E0377-E0B3-4F29-AA7B-705C9789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3368178-84F2-4F70-AAE6-06ECF77CE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97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CE57B9-D8B5-43C6-8A2B-0CE3D995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241812-3414-4598-882B-AA8323AC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56C363-6496-4E0A-8B11-4D5D6CFB9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A6848C-CB6B-4D0A-ABA1-575A8321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50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965707-7B2F-4C8B-93C4-5A6C5737C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7B27E9-26E6-4CCF-A869-D3013249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CFE141E-E40E-4A98-8257-B417499F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49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1AA60-1A7C-4D06-B492-F4231DE0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EB73D0-E5E4-46D9-A1CA-5300021E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38F054-1015-4A8A-8C1C-C9AF2AC23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4C1EC2-E2B5-47EB-8736-B74EA6B63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C48BBE-C3CA-4E7D-9223-C21223D33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68462E-4BF0-44FE-B628-C5E50525A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62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24371-7A3E-40E0-ACCD-E656CC13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45BBFF-6095-4392-9BBE-9C8A9D255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C79A0C-B01E-4A60-A821-BECE024C7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3B2A38-6E67-44F5-9B04-69C7CFE3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5274D4-D0CF-45C8-88AF-7FBF648F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8FCA1A-D2AB-43D1-A020-42F2D2AA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235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05A04B-5AEF-45F8-8BE4-87846A24F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F44829-B04A-4E46-843E-B669F1532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E95D2-1383-44DF-8442-3091D0016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AF00-7165-4EEA-B613-9407F1BF38D7}" type="datetimeFigureOut">
              <a:rPr lang="de-DE" smtClean="0"/>
              <a:t>05.12.2020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B386E0-5A0A-4962-92EF-7AE2C8B8D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E2BE9B-7E8D-4343-A102-BAD0464F8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33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13A3233-0D44-461C-AA73-7D5443744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FDFE835-8881-43F5-98C4-8B4FE7E9F432}"/>
              </a:ext>
            </a:extLst>
          </p:cNvPr>
          <p:cNvSpPr txBox="1"/>
          <p:nvPr/>
        </p:nvSpPr>
        <p:spPr>
          <a:xfrm>
            <a:off x="4670827" y="565017"/>
            <a:ext cx="5242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/>
              <a:t>C</a:t>
            </a:r>
            <a:r>
              <a:rPr lang="de-DE" sz="3200" baseline="-25000"/>
              <a:t>3</a:t>
            </a:r>
            <a:r>
              <a:rPr lang="de-DE" sz="3200"/>
              <a:t>H</a:t>
            </a:r>
            <a:r>
              <a:rPr lang="de-DE" sz="3200" baseline="-25000"/>
              <a:t>5</a:t>
            </a:r>
            <a:r>
              <a:rPr lang="de-DE" sz="3200"/>
              <a:t>ClO </a:t>
            </a:r>
            <a:r>
              <a:rPr lang="de-DE" sz="3200" dirty="0"/>
              <a:t>gelöst in CDCl</a:t>
            </a:r>
            <a:r>
              <a:rPr lang="de-DE" sz="3200" baseline="-25000" dirty="0"/>
              <a:t>3</a:t>
            </a: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9FC16B36-1870-4E1D-9B2B-09C1BDEEB163}"/>
              </a:ext>
            </a:extLst>
          </p:cNvPr>
          <p:cNvSpPr txBox="1"/>
          <p:nvPr/>
        </p:nvSpPr>
        <p:spPr>
          <a:xfrm>
            <a:off x="5132840" y="1355543"/>
            <a:ext cx="3074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="1" dirty="0"/>
              <a:t>Ermitteln Sie die Konstitution!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7E581E-0019-42C7-8333-3F28561DE2A1}"/>
              </a:ext>
            </a:extLst>
          </p:cNvPr>
          <p:cNvSpPr txBox="1"/>
          <p:nvPr/>
        </p:nvSpPr>
        <p:spPr>
          <a:xfrm>
            <a:off x="6215779" y="4416433"/>
            <a:ext cx="2648162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/>
              <a:t>1</a:t>
            </a:r>
            <a:r>
              <a:rPr lang="de-DE"/>
              <a:t>H NMR-Spektrum</a:t>
            </a:r>
            <a:endParaRPr lang="de-DE" dirty="0"/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250.13</a:t>
            </a:r>
            <a:r>
              <a:rPr lang="de-DE" dirty="0"/>
              <a:t> MHz</a:t>
            </a:r>
          </a:p>
        </p:txBody>
      </p:sp>
    </p:spTree>
    <p:extLst>
      <p:ext uri="{BB962C8B-B14F-4D97-AF65-F5344CB8AC3E}">
        <p14:creationId xmlns:p14="http://schemas.microsoft.com/office/powerpoint/2010/main" val="179572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ame 4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49" name="Rectangle 48"/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Beiträge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87" name="Group 86"/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135" name="Freeform 134"/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6" name="Group 135"/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137" name="Freeform 114"/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Freeform 137"/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8" name="Group 27"/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29" name="Oval 28"/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5"/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43" name="Group 42"/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44" name="Oval 43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115" name="Freeform 114"/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34" name="Freeform 33"/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17" name="Freeform 16"/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78" name="Group 77"/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79" name="Rectangle 1"/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" name="Rectangle 2"/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" name="Freeform 80"/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" name="Rectangle 4"/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83" name="Group 82"/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04" name="Group 103"/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105" name="Rounded Rectangle 104"/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" name="Rounded Rectangle 105"/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" name="Rounded Rectangle 106"/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" name="Rounded Rectangle 107"/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" name="Rounded Rectangle 108"/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8" name="Group 37"/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39" name="Oval 38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42" name="Group 141"/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114" name="Freeform 113"/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6" name="Group 115"/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139" name="Freeform 138"/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26" name="Freeform 125"/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128" name="Freeform 127"/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Freeform 31"/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Freeform 35"/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1" name="Group 130"/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132" name="Freeform 32"/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3" name="Freeform 34"/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4" name="Freeform 133"/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25" name="Freeform 124"/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102"/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2" name="Rounded Rectangle 91"/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Rounded Rectangle 92"/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" name="TextBox 156">
            <a:extLst>
              <a:ext uri="{FF2B5EF4-FFF2-40B4-BE49-F238E27FC236}">
                <a16:creationId xmlns:a16="http://schemas.microsoft.com/office/drawing/2014/main" id="{DD62A54E-4CBF-454F-869A-0467767A5250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Messungen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156">
            <a:extLst>
              <a:ext uri="{FF2B5EF4-FFF2-40B4-BE49-F238E27FC236}">
                <a16:creationId xmlns:a16="http://schemas.microsoft.com/office/drawing/2014/main" id="{55AC243E-FF78-4F81-BE29-1561E1FCDBD3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Spektrometerzeit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157">
            <a:extLst>
              <a:ext uri="{FF2B5EF4-FFF2-40B4-BE49-F238E27FC236}">
                <a16:creationId xmlns:a16="http://schemas.microsoft.com/office/drawing/2014/main" id="{DA2B2F0C-E2D2-4FE6-BA57-43D9664D7C6E}"/>
              </a:ext>
            </a:extLst>
          </p:cNvPr>
          <p:cNvSpPr/>
          <p:nvPr/>
        </p:nvSpPr>
        <p:spPr>
          <a:xfrm>
            <a:off x="1024488" y="1709966"/>
            <a:ext cx="1480445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München</a:t>
            </a:r>
          </a:p>
        </p:txBody>
      </p:sp>
      <p:sp>
        <p:nvSpPr>
          <p:cNvPr id="8" name="TextBox 156">
            <a:extLst>
              <a:ext uri="{FF2B5EF4-FFF2-40B4-BE49-F238E27FC236}">
                <a16:creationId xmlns:a16="http://schemas.microsoft.com/office/drawing/2014/main" id="{81AD514B-219B-4F96-A843-E5893C285E71}"/>
              </a:ext>
            </a:extLst>
          </p:cNvPr>
          <p:cNvSpPr txBox="1"/>
          <p:nvPr/>
        </p:nvSpPr>
        <p:spPr>
          <a:xfrm>
            <a:off x="1471425" y="422646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Diskussionen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157">
            <a:extLst>
              <a:ext uri="{FF2B5EF4-FFF2-40B4-BE49-F238E27FC236}">
                <a16:creationId xmlns:a16="http://schemas.microsoft.com/office/drawing/2014/main" id="{2F26A1F8-833A-4FD3-B605-3F6483B7496C}"/>
              </a:ext>
            </a:extLst>
          </p:cNvPr>
          <p:cNvSpPr/>
          <p:nvPr/>
        </p:nvSpPr>
        <p:spPr>
          <a:xfrm>
            <a:off x="3465687" y="5752023"/>
            <a:ext cx="181283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nicht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benannt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56">
            <a:extLst>
              <a:ext uri="{FF2B5EF4-FFF2-40B4-BE49-F238E27FC236}">
                <a16:creationId xmlns:a16="http://schemas.microsoft.com/office/drawing/2014/main" id="{DB942698-967B-40BF-AF07-9009296CFF67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Zusammenstellung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angle 157">
            <a:extLst>
              <a:ext uri="{FF2B5EF4-FFF2-40B4-BE49-F238E27FC236}">
                <a16:creationId xmlns:a16="http://schemas.microsoft.com/office/drawing/2014/main" id="{95EFB136-EC3C-4F28-B063-312E2997DD8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2" name="Rectangle 157">
            <a:extLst>
              <a:ext uri="{FF2B5EF4-FFF2-40B4-BE49-F238E27FC236}">
                <a16:creationId xmlns:a16="http://schemas.microsoft.com/office/drawing/2014/main" id="{F95E5807-1865-4B16-AFA3-84318B32E8BA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81FC586-D9EA-4A83-BBED-3F8CA21AC53D}"/>
              </a:ext>
            </a:extLst>
          </p:cNvPr>
          <p:cNvSpPr txBox="1"/>
          <p:nvPr/>
        </p:nvSpPr>
        <p:spPr>
          <a:xfrm>
            <a:off x="9918356" y="6161002"/>
            <a:ext cx="2052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Weitere Beispiele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Breitbild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5</cp:revision>
  <dcterms:created xsi:type="dcterms:W3CDTF">2020-11-24T08:24:06Z</dcterms:created>
  <dcterms:modified xsi:type="dcterms:W3CDTF">2020-12-05T08:16:27Z</dcterms:modified>
</cp:coreProperties>
</file>