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6" r:id="rId3"/>
    <p:sldId id="294" r:id="rId4"/>
    <p:sldId id="293" r:id="rId5"/>
    <p:sldId id="295" r:id="rId6"/>
    <p:sldId id="298" r:id="rId7"/>
    <p:sldId id="299" r:id="rId8"/>
    <p:sldId id="300" r:id="rId9"/>
    <p:sldId id="304" r:id="rId10"/>
    <p:sldId id="301" r:id="rId11"/>
    <p:sldId id="305" r:id="rId12"/>
    <p:sldId id="307" r:id="rId13"/>
    <p:sldId id="308" r:id="rId14"/>
    <p:sldId id="309" r:id="rId15"/>
    <p:sldId id="27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95" d="100"/>
          <a:sy n="95" d="100"/>
        </p:scale>
        <p:origin x="78" y="7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AE005-B8CA-491F-B05F-E3E6DE33F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B3432F-EEC2-4591-AC5C-21D7B776E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72F581-6490-4D91-8CB1-3BC69D80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C3AFF6-05B4-42E5-BCA3-84DDEC37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B25B0D-E769-45E2-AF07-0689C8E7F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67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6F052-274E-4467-867D-73DFC91C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E0D49F3-F432-46D1-870E-FAAF91C3D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2E3120-1295-476A-B206-1BCC451C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EC29E2-8046-4C92-B700-E1788CBBC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98C2E-75C6-424A-B6DE-4F6C2D09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14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8ACCB89-BE15-4C02-80BA-4E1DFAD11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DC7C85-E801-45BE-AE96-AB8D06D03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ECC159-CBB9-4F8C-B31A-700DEA6F7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D9658A-1CF2-4378-AC19-B904673C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A39253-7B4D-4242-B393-6F5C4E11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07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43FB7-0EA5-4456-A488-52BAD053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3ACF20-1ACF-477A-8A0A-E216F3DC3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7074E4-5921-42C5-982A-58103569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AFBBBC-94EA-4AD5-83AF-787664EB6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14791B-CD1C-453E-83A5-D569CA86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9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704FCA-C32D-44A3-9CED-783901ED7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EBAF56-E13F-4415-AC4C-DB4FA95FB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4B6801-FC2B-463C-9B28-902ACA014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70658A-9763-4AC1-849E-C14BAF9A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D4DE16-898B-44EF-8930-73A0FD9AB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1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886B8-94E9-430E-BA54-618B3276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04E99A-F44D-488F-8282-47D5AF61F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F32DDC-F965-44E8-822A-552880D7F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5A69E1-638B-4A73-99B1-569DE0CF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32F88F-4E7A-4BC7-8C5A-C6E75DF3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C8DAAD-C83C-4E49-BCB6-985F2FCA4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04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6F8D9-0472-492C-A73C-74FA8562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FB5568-17F9-41DD-8D44-D69BD1D18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422554-026B-4614-A635-48A8E63C3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DF60E5-CE0F-4B72-BCA7-A8F642C97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C9B0EA9-5F9E-4320-ADF3-ECF557729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127115-DAA6-4E05-8B7A-5D22C676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A2E0377-E0B3-4F29-AA7B-705C9789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3368178-84F2-4F70-AAE6-06ECF77CE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97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CE57B9-D8B5-43C6-8A2B-0CE3D995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241812-3414-4598-882B-AA8323AC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56C363-6496-4E0A-8B11-4D5D6CFB9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A6848C-CB6B-4D0A-ABA1-575A8321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50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6965707-7B2F-4C8B-93C4-5A6C5737C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77B27E9-26E6-4CCF-A869-D3013249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CFE141E-E40E-4A98-8257-B417499F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49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1AA60-1A7C-4D06-B492-F4231DE0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EB73D0-E5E4-46D9-A1CA-5300021E0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38F054-1015-4A8A-8C1C-C9AF2AC23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4C1EC2-E2B5-47EB-8736-B74EA6B63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C48BBE-C3CA-4E7D-9223-C21223D33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68462E-4BF0-44FE-B628-C5E50525A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62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24371-7A3E-40E0-ACCD-E656CC13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45BBFF-6095-4392-9BBE-9C8A9D255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C79A0C-B01E-4A60-A821-BECE024C7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3B2A38-6E67-44F5-9B04-69C7CFE3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5274D4-D0CF-45C8-88AF-7FBF648F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8FCA1A-D2AB-43D1-A020-42F2D2AAD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235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05A04B-5AEF-45F8-8BE4-87846A24F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F44829-B04A-4E46-843E-B669F1532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E95D2-1383-44DF-8442-3091D0016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AF00-7165-4EEA-B613-9407F1BF38D7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B386E0-5A0A-4962-92EF-7AE2C8B8D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E2BE9B-7E8D-4343-A102-BAD0464F8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33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1EA42D4-AFDA-47FD-B7E7-9AAEDED25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7BF78B7-5363-4169-8BA9-138419A6EC81}"/>
              </a:ext>
            </a:extLst>
          </p:cNvPr>
          <p:cNvSpPr txBox="1"/>
          <p:nvPr/>
        </p:nvSpPr>
        <p:spPr>
          <a:xfrm>
            <a:off x="4088836" y="296562"/>
            <a:ext cx="310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Erste Überlegungen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0BE798A-3547-407E-999D-A762D2505EE2}"/>
              </a:ext>
            </a:extLst>
          </p:cNvPr>
          <p:cNvSpPr txBox="1"/>
          <p:nvPr/>
        </p:nvSpPr>
        <p:spPr>
          <a:xfrm>
            <a:off x="4400550" y="1445078"/>
            <a:ext cx="5388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Das Protonenspektrum besteht aus zwei Signalgruppen. Es gibt zwei chemisch unterscheidbare Protonen, deren Zahl noch nicht bekannt ist, d.h. </a:t>
            </a:r>
            <a:r>
              <a:rPr lang="de-DE" b="1" dirty="0"/>
              <a:t>n H</a:t>
            </a:r>
            <a:r>
              <a:rPr lang="de-DE" b="1" baseline="-25000" dirty="0"/>
              <a:t>a</a:t>
            </a:r>
            <a:r>
              <a:rPr lang="de-DE" b="1" dirty="0"/>
              <a:t> </a:t>
            </a:r>
            <a:r>
              <a:rPr lang="de-DE" dirty="0"/>
              <a:t>und </a:t>
            </a:r>
            <a:r>
              <a:rPr lang="de-DE" b="1" dirty="0"/>
              <a:t>m H</a:t>
            </a:r>
            <a:r>
              <a:rPr lang="de-DE" b="1" baseline="-25000" dirty="0"/>
              <a:t>b</a:t>
            </a:r>
            <a:r>
              <a:rPr lang="de-DE" dirty="0"/>
              <a:t>.</a:t>
            </a:r>
          </a:p>
          <a:p>
            <a:r>
              <a:rPr lang="de-DE" b="1" dirty="0"/>
              <a:t>n</a:t>
            </a:r>
            <a:r>
              <a:rPr lang="de-DE" dirty="0"/>
              <a:t> und </a:t>
            </a:r>
            <a:r>
              <a:rPr lang="de-DE" b="1" dirty="0"/>
              <a:t>m</a:t>
            </a:r>
            <a:r>
              <a:rPr lang="de-DE" dirty="0"/>
              <a:t> müssen ermittelt werden.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02FAEAF-ADBA-4F08-B7FA-60645D40829A}"/>
              </a:ext>
            </a:extLst>
          </p:cNvPr>
          <p:cNvSpPr txBox="1"/>
          <p:nvPr/>
        </p:nvSpPr>
        <p:spPr>
          <a:xfrm>
            <a:off x="4400550" y="2873213"/>
            <a:ext cx="6234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Aus der Summenformel resultiert ein Doppelbindungsäquivalent.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1A15A41-20BF-465E-94F1-6BB58B6A91CB}"/>
              </a:ext>
            </a:extLst>
          </p:cNvPr>
          <p:cNvSpPr txBox="1"/>
          <p:nvPr/>
        </p:nvSpPr>
        <p:spPr>
          <a:xfrm>
            <a:off x="4400550" y="3470351"/>
            <a:ext cx="55762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Strukturfragmente </a:t>
            </a:r>
            <a:r>
              <a:rPr lang="de-DE" b="1" dirty="0"/>
              <a:t>H-Cl</a:t>
            </a:r>
            <a:r>
              <a:rPr lang="de-DE" dirty="0"/>
              <a:t>, </a:t>
            </a:r>
            <a:r>
              <a:rPr lang="de-DE" b="1" dirty="0"/>
              <a:t>H-H</a:t>
            </a:r>
            <a:r>
              <a:rPr lang="de-DE" dirty="0"/>
              <a:t> und </a:t>
            </a:r>
            <a:r>
              <a:rPr lang="de-DE" b="1" dirty="0"/>
              <a:t>H</a:t>
            </a:r>
            <a:r>
              <a:rPr lang="de-DE" b="1" baseline="-25000" dirty="0"/>
              <a:t>2</a:t>
            </a:r>
            <a:r>
              <a:rPr lang="de-DE" b="1" dirty="0"/>
              <a:t>O</a:t>
            </a:r>
            <a:r>
              <a:rPr lang="de-DE" dirty="0"/>
              <a:t> sind nicht möglich. In diesem Fall läge ein Gemisch aus mindestens zwei Komponenten vor.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D897B13-B8E5-46A1-9DB8-3590760B2FCA}"/>
              </a:ext>
            </a:extLst>
          </p:cNvPr>
          <p:cNvSpPr txBox="1"/>
          <p:nvPr/>
        </p:nvSpPr>
        <p:spPr>
          <a:xfrm>
            <a:off x="1559379" y="4716514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n H</a:t>
            </a:r>
            <a:r>
              <a:rPr lang="de-DE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2E0B85A-A272-42CA-9FEE-955BDE723C86}"/>
              </a:ext>
            </a:extLst>
          </p:cNvPr>
          <p:cNvSpPr txBox="1"/>
          <p:nvPr/>
        </p:nvSpPr>
        <p:spPr>
          <a:xfrm>
            <a:off x="9587868" y="4716514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 H</a:t>
            </a:r>
            <a:r>
              <a:rPr lang="de-DE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334673-65A8-439F-B34A-73351864E6B6}"/>
              </a:ext>
            </a:extLst>
          </p:cNvPr>
          <p:cNvSpPr txBox="1"/>
          <p:nvPr/>
        </p:nvSpPr>
        <p:spPr>
          <a:xfrm>
            <a:off x="4400550" y="4621487"/>
            <a:ext cx="501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Ein Strukturfragment </a:t>
            </a:r>
            <a:r>
              <a:rPr lang="de-DE" b="1" dirty="0"/>
              <a:t>–OH </a:t>
            </a:r>
            <a:r>
              <a:rPr lang="de-DE" dirty="0"/>
              <a:t>ist grundsätzlich denkbar.</a:t>
            </a:r>
          </a:p>
        </p:txBody>
      </p:sp>
    </p:spTree>
    <p:extLst>
      <p:ext uri="{BB962C8B-B14F-4D97-AF65-F5344CB8AC3E}">
        <p14:creationId xmlns:p14="http://schemas.microsoft.com/office/powerpoint/2010/main" val="2151622169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650269" y="296562"/>
            <a:ext cx="2714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Finale Strukturen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  <p:grpSp>
        <p:nvGrpSpPr>
          <p:cNvPr id="51" name="Group 4">
            <a:extLst>
              <a:ext uri="{FF2B5EF4-FFF2-40B4-BE49-F238E27FC236}">
                <a16:creationId xmlns:a16="http://schemas.microsoft.com/office/drawing/2014/main" id="{A8928236-4654-4CA5-B4FE-947D7A78390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53397" y="3535729"/>
            <a:ext cx="3187700" cy="2533650"/>
            <a:chOff x="3209" y="1672"/>
            <a:chExt cx="2008" cy="1596"/>
          </a:xfrm>
        </p:grpSpPr>
        <p:sp>
          <p:nvSpPr>
            <p:cNvPr id="52" name="Line 5">
              <a:extLst>
                <a:ext uri="{FF2B5EF4-FFF2-40B4-BE49-F238E27FC236}">
                  <a16:creationId xmlns:a16="http://schemas.microsoft.com/office/drawing/2014/main" id="{9A12AC1F-EC73-429F-838F-ADA8CB0D5F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1" y="1980"/>
              <a:ext cx="0" cy="20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3" name="Line 6">
              <a:extLst>
                <a:ext uri="{FF2B5EF4-FFF2-40B4-BE49-F238E27FC236}">
                  <a16:creationId xmlns:a16="http://schemas.microsoft.com/office/drawing/2014/main" id="{390F5DE2-8748-4298-BA6D-A9D91316EC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9" y="1980"/>
              <a:ext cx="0" cy="20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4" name="Rectangle 7">
              <a:extLst>
                <a:ext uri="{FF2B5EF4-FFF2-40B4-BE49-F238E27FC236}">
                  <a16:creationId xmlns:a16="http://schemas.microsoft.com/office/drawing/2014/main" id="{C86305FA-F8F5-465E-A2F5-845F0B549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8" y="1672"/>
              <a:ext cx="2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Line 8">
              <a:extLst>
                <a:ext uri="{FF2B5EF4-FFF2-40B4-BE49-F238E27FC236}">
                  <a16:creationId xmlns:a16="http://schemas.microsoft.com/office/drawing/2014/main" id="{C5A51AD1-F3B4-4FA0-8654-2EBDE449C2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10" y="2362"/>
              <a:ext cx="269" cy="112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6" name="Rectangle 9">
              <a:extLst>
                <a:ext uri="{FF2B5EF4-FFF2-40B4-BE49-F238E27FC236}">
                  <a16:creationId xmlns:a16="http://schemas.microsoft.com/office/drawing/2014/main" id="{9572995E-AB55-482A-A140-85A3BCC1F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" y="2338"/>
              <a:ext cx="27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Line 10">
              <a:extLst>
                <a:ext uri="{FF2B5EF4-FFF2-40B4-BE49-F238E27FC236}">
                  <a16:creationId xmlns:a16="http://schemas.microsoft.com/office/drawing/2014/main" id="{4251F742-C6CA-458B-B306-C18DE2726D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15" y="2401"/>
              <a:ext cx="170" cy="131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Rectangle 11">
              <a:extLst>
                <a:ext uri="{FF2B5EF4-FFF2-40B4-BE49-F238E27FC236}">
                  <a16:creationId xmlns:a16="http://schemas.microsoft.com/office/drawing/2014/main" id="{F9FC84B8-A5A8-4AE6-B0E2-75A39EC0A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2156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12">
              <a:extLst>
                <a:ext uri="{FF2B5EF4-FFF2-40B4-BE49-F238E27FC236}">
                  <a16:creationId xmlns:a16="http://schemas.microsoft.com/office/drawing/2014/main" id="{1D88D875-55FD-49F5-91E4-825D7E1F61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4" y="2047"/>
              <a:ext cx="49" cy="181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D4FD8E54-5795-410B-B712-DAFDC3F4D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2032"/>
              <a:ext cx="103" cy="201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1" name="Rectangle 14">
              <a:extLst>
                <a:ext uri="{FF2B5EF4-FFF2-40B4-BE49-F238E27FC236}">
                  <a16:creationId xmlns:a16="http://schemas.microsoft.com/office/drawing/2014/main" id="{330D238E-E333-4BDA-82A6-13EDD4355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8" y="1732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Line 15">
              <a:extLst>
                <a:ext uri="{FF2B5EF4-FFF2-40B4-BE49-F238E27FC236}">
                  <a16:creationId xmlns:a16="http://schemas.microsoft.com/office/drawing/2014/main" id="{ADECCC56-C91B-459D-9F37-9B019DA73E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4" y="2746"/>
              <a:ext cx="50" cy="181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A3AE8309-A1E7-484A-93C9-3291A9798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" y="2741"/>
              <a:ext cx="104" cy="202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4" name="Rectangle 17">
              <a:extLst>
                <a:ext uri="{FF2B5EF4-FFF2-40B4-BE49-F238E27FC236}">
                  <a16:creationId xmlns:a16="http://schemas.microsoft.com/office/drawing/2014/main" id="{1E0C202E-6B82-4517-9585-571273236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" y="2919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Line 18">
              <a:extLst>
                <a:ext uri="{FF2B5EF4-FFF2-40B4-BE49-F238E27FC236}">
                  <a16:creationId xmlns:a16="http://schemas.microsoft.com/office/drawing/2014/main" id="{04A7D6D4-7281-4308-A160-5D8148709A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4" y="2910"/>
              <a:ext cx="90" cy="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6" name="Line 19">
              <a:extLst>
                <a:ext uri="{FF2B5EF4-FFF2-40B4-BE49-F238E27FC236}">
                  <a16:creationId xmlns:a16="http://schemas.microsoft.com/office/drawing/2014/main" id="{28947064-45B0-4A78-BB7D-B530356F7C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2" y="2871"/>
              <a:ext cx="72" cy="19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7" name="Line 20">
              <a:extLst>
                <a:ext uri="{FF2B5EF4-FFF2-40B4-BE49-F238E27FC236}">
                  <a16:creationId xmlns:a16="http://schemas.microsoft.com/office/drawing/2014/main" id="{FD339C0D-AF0D-43FB-A189-5006734BFF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9" y="2831"/>
              <a:ext cx="55" cy="14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8" name="Line 21">
              <a:extLst>
                <a:ext uri="{FF2B5EF4-FFF2-40B4-BE49-F238E27FC236}">
                  <a16:creationId xmlns:a16="http://schemas.microsoft.com/office/drawing/2014/main" id="{225C46D5-1385-48BA-92DB-83DD724A72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7" y="2791"/>
              <a:ext cx="36" cy="1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9" name="Line 22">
              <a:extLst>
                <a:ext uri="{FF2B5EF4-FFF2-40B4-BE49-F238E27FC236}">
                  <a16:creationId xmlns:a16="http://schemas.microsoft.com/office/drawing/2014/main" id="{6B659DEC-75D2-4C5B-BE40-725D4FA882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5" y="2751"/>
              <a:ext cx="18" cy="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0" name="Rectangle 23">
              <a:extLst>
                <a:ext uri="{FF2B5EF4-FFF2-40B4-BE49-F238E27FC236}">
                  <a16:creationId xmlns:a16="http://schemas.microsoft.com/office/drawing/2014/main" id="{E050D7A3-3EAC-48A7-B544-E2823FB10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919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Line 24">
              <a:extLst>
                <a:ext uri="{FF2B5EF4-FFF2-40B4-BE49-F238E27FC236}">
                  <a16:creationId xmlns:a16="http://schemas.microsoft.com/office/drawing/2014/main" id="{66063E6F-D6FE-4908-BF72-F7F0DDFCF7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4" y="2041"/>
              <a:ext cx="90" cy="24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" name="Line 25">
              <a:extLst>
                <a:ext uri="{FF2B5EF4-FFF2-40B4-BE49-F238E27FC236}">
                  <a16:creationId xmlns:a16="http://schemas.microsoft.com/office/drawing/2014/main" id="{78B343D3-F79E-4F54-9DA5-97502910D7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5" y="2086"/>
              <a:ext cx="71" cy="2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3" name="Line 26">
              <a:extLst>
                <a:ext uri="{FF2B5EF4-FFF2-40B4-BE49-F238E27FC236}">
                  <a16:creationId xmlns:a16="http://schemas.microsoft.com/office/drawing/2014/main" id="{78C0496B-E534-4147-93C0-169FFA8AA7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5" y="2132"/>
              <a:ext cx="54" cy="1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4" name="Line 27">
              <a:extLst>
                <a:ext uri="{FF2B5EF4-FFF2-40B4-BE49-F238E27FC236}">
                  <a16:creationId xmlns:a16="http://schemas.microsoft.com/office/drawing/2014/main" id="{39A1730C-ED60-497B-BFA0-63C069FDBD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6" y="2178"/>
              <a:ext cx="37" cy="1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5" name="Line 28">
              <a:extLst>
                <a:ext uri="{FF2B5EF4-FFF2-40B4-BE49-F238E27FC236}">
                  <a16:creationId xmlns:a16="http://schemas.microsoft.com/office/drawing/2014/main" id="{0BAD363D-2AEF-479F-B517-A263E9F990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7" y="2224"/>
              <a:ext cx="18" cy="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6" name="Rectangle 29">
              <a:extLst>
                <a:ext uri="{FF2B5EF4-FFF2-40B4-BE49-F238E27FC236}">
                  <a16:creationId xmlns:a16="http://schemas.microsoft.com/office/drawing/2014/main" id="{392B6FD5-3475-48FD-87CA-760C7F47E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732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Line 30">
              <a:extLst>
                <a:ext uri="{FF2B5EF4-FFF2-40B4-BE49-F238E27FC236}">
                  <a16:creationId xmlns:a16="http://schemas.microsoft.com/office/drawing/2014/main" id="{3029BABE-B737-4846-9920-CE8CE8DB3D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95" y="2433"/>
              <a:ext cx="189" cy="109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8" name="Rectangle 31">
              <a:extLst>
                <a:ext uri="{FF2B5EF4-FFF2-40B4-BE49-F238E27FC236}">
                  <a16:creationId xmlns:a16="http://schemas.microsoft.com/office/drawing/2014/main" id="{03550197-F4F0-4DA5-82AE-12B7559DF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" y="2447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Line 32">
              <a:extLst>
                <a:ext uri="{FF2B5EF4-FFF2-40B4-BE49-F238E27FC236}">
                  <a16:creationId xmlns:a16="http://schemas.microsoft.com/office/drawing/2014/main" id="{60B88B10-2DB1-4034-82ED-995A24E05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23" y="2436"/>
              <a:ext cx="169" cy="97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Rectangle 33">
              <a:extLst>
                <a:ext uri="{FF2B5EF4-FFF2-40B4-BE49-F238E27FC236}">
                  <a16:creationId xmlns:a16="http://schemas.microsoft.com/office/drawing/2014/main" id="{92186AD8-99FB-4AA0-B728-CBE3DD18B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2205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34">
              <a:extLst>
                <a:ext uri="{FF2B5EF4-FFF2-40B4-BE49-F238E27FC236}">
                  <a16:creationId xmlns:a16="http://schemas.microsoft.com/office/drawing/2014/main" id="{52C5EA35-BBE4-4089-ABDC-F219EB4E3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2447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01D3D198-469C-49B5-A41C-1246E7B8C8A3}"/>
              </a:ext>
            </a:extLst>
          </p:cNvPr>
          <p:cNvGrpSpPr/>
          <p:nvPr/>
        </p:nvGrpSpPr>
        <p:grpSpPr>
          <a:xfrm>
            <a:off x="3713709" y="687510"/>
            <a:ext cx="3286125" cy="2478088"/>
            <a:chOff x="2520950" y="2190751"/>
            <a:chExt cx="3286125" cy="2478088"/>
          </a:xfrm>
        </p:grpSpPr>
        <p:sp>
          <p:nvSpPr>
            <p:cNvPr id="83" name="Line 5">
              <a:extLst>
                <a:ext uri="{FF2B5EF4-FFF2-40B4-BE49-F238E27FC236}">
                  <a16:creationId xmlns:a16="http://schemas.microsoft.com/office/drawing/2014/main" id="{2FC10313-F104-4233-9B05-B2B8D34B7B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70300" y="2771776"/>
              <a:ext cx="136525" cy="2428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89BF4BB1-5E89-458B-BDBF-DCCE8AE25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2728914"/>
              <a:ext cx="223838" cy="296863"/>
            </a:xfrm>
            <a:custGeom>
              <a:avLst/>
              <a:gdLst>
                <a:gd name="T0" fmla="*/ 57 w 141"/>
                <a:gd name="T1" fmla="*/ 0 h 187"/>
                <a:gd name="T2" fmla="*/ 141 w 141"/>
                <a:gd name="T3" fmla="*/ 49 h 187"/>
                <a:gd name="T4" fmla="*/ 14 w 141"/>
                <a:gd name="T5" fmla="*/ 187 h 187"/>
                <a:gd name="T6" fmla="*/ 0 w 141"/>
                <a:gd name="T7" fmla="*/ 180 h 187"/>
                <a:gd name="T8" fmla="*/ 57 w 141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87">
                  <a:moveTo>
                    <a:pt x="57" y="0"/>
                  </a:moveTo>
                  <a:lnTo>
                    <a:pt x="141" y="49"/>
                  </a:lnTo>
                  <a:lnTo>
                    <a:pt x="14" y="187"/>
                  </a:lnTo>
                  <a:lnTo>
                    <a:pt x="0" y="18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5" name="Rectangle 7">
              <a:extLst>
                <a:ext uri="{FF2B5EF4-FFF2-40B4-BE49-F238E27FC236}">
                  <a16:creationId xmlns:a16="http://schemas.microsoft.com/office/drawing/2014/main" id="{672B89A3-994D-429D-91D7-982867ABA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188" y="22875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Line 8">
              <a:extLst>
                <a:ext uri="{FF2B5EF4-FFF2-40B4-BE49-F238E27FC236}">
                  <a16:creationId xmlns:a16="http://schemas.microsoft.com/office/drawing/2014/main" id="{7CA11EF9-C3AF-4517-AFE4-16282EE636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5963" y="2741614"/>
              <a:ext cx="127000" cy="746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7" name="Line 9">
              <a:extLst>
                <a:ext uri="{FF2B5EF4-FFF2-40B4-BE49-F238E27FC236}">
                  <a16:creationId xmlns:a16="http://schemas.microsoft.com/office/drawing/2014/main" id="{557AC1E6-FC05-4B19-9514-8CE5FD80E8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7875" y="2832101"/>
              <a:ext cx="95250" cy="539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8" name="Line 10">
              <a:extLst>
                <a:ext uri="{FF2B5EF4-FFF2-40B4-BE49-F238E27FC236}">
                  <a16:creationId xmlns:a16="http://schemas.microsoft.com/office/drawing/2014/main" id="{2411F2B1-C219-4E6B-84C7-01A0C01AAA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9788" y="2921001"/>
              <a:ext cx="61913" cy="349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9" name="Line 11">
              <a:extLst>
                <a:ext uri="{FF2B5EF4-FFF2-40B4-BE49-F238E27FC236}">
                  <a16:creationId xmlns:a16="http://schemas.microsoft.com/office/drawing/2014/main" id="{B9EB3B92-3102-4B08-983D-8F19BAA98A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3288" y="3009901"/>
              <a:ext cx="26988" cy="158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0" name="Rectangle 12">
              <a:extLst>
                <a:ext uri="{FF2B5EF4-FFF2-40B4-BE49-F238E27FC236}">
                  <a16:creationId xmlns:a16="http://schemas.microsoft.com/office/drawing/2014/main" id="{688A4933-738B-4D5F-BAB0-55F4B846A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9425" y="22875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Line 13">
              <a:extLst>
                <a:ext uri="{FF2B5EF4-FFF2-40B4-BE49-F238E27FC236}">
                  <a16:creationId xmlns:a16="http://schemas.microsoft.com/office/drawing/2014/main" id="{ED621DD6-ECD9-45A6-99DB-91DF6198C6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7613" y="3327403"/>
              <a:ext cx="300038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2" name="Rectangle 14">
              <a:extLst>
                <a:ext uri="{FF2B5EF4-FFF2-40B4-BE49-F238E27FC236}">
                  <a16:creationId xmlns:a16="http://schemas.microsoft.com/office/drawing/2014/main" id="{293A5288-61BD-45F3-88C0-31B445F14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3" y="29606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15">
              <a:extLst>
                <a:ext uri="{FF2B5EF4-FFF2-40B4-BE49-F238E27FC236}">
                  <a16:creationId xmlns:a16="http://schemas.microsoft.com/office/drawing/2014/main" id="{A37477F1-1D73-41E2-BEE5-1C474EA04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5988" y="219075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16">
              <a:extLst>
                <a:ext uri="{FF2B5EF4-FFF2-40B4-BE49-F238E27FC236}">
                  <a16:creationId xmlns:a16="http://schemas.microsoft.com/office/drawing/2014/main" id="{77D70A32-8F08-45EF-85CE-18AE17EB8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5988" y="29606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Line 17">
              <a:extLst>
                <a:ext uri="{FF2B5EF4-FFF2-40B4-BE49-F238E27FC236}">
                  <a16:creationId xmlns:a16="http://schemas.microsoft.com/office/drawing/2014/main" id="{7A4028DF-0889-4199-A150-1887B55C8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1088" y="2671765"/>
              <a:ext cx="0" cy="3381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6" name="Rectangle 18">
              <a:extLst>
                <a:ext uri="{FF2B5EF4-FFF2-40B4-BE49-F238E27FC236}">
                  <a16:creationId xmlns:a16="http://schemas.microsoft.com/office/drawing/2014/main" id="{5F77C8AC-68C3-4001-90B0-AE43E8C67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475" y="334645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Line 19">
              <a:extLst>
                <a:ext uri="{FF2B5EF4-FFF2-40B4-BE49-F238E27FC236}">
                  <a16:creationId xmlns:a16="http://schemas.microsoft.com/office/drawing/2014/main" id="{76161295-012D-458C-9E06-A7215949D9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03725" y="3321053"/>
              <a:ext cx="301625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8" name="Rectangle 20">
              <a:extLst>
                <a:ext uri="{FF2B5EF4-FFF2-40B4-BE49-F238E27FC236}">
                  <a16:creationId xmlns:a16="http://schemas.microsoft.com/office/drawing/2014/main" id="{4B77ACEA-70D8-4701-B7D6-9F4DB4E84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2563" y="350043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Line 21">
              <a:extLst>
                <a:ext uri="{FF2B5EF4-FFF2-40B4-BE49-F238E27FC236}">
                  <a16:creationId xmlns:a16="http://schemas.microsoft.com/office/drawing/2014/main" id="{BE19A5A1-0E3F-4731-9852-251F4AA5B6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059363" y="3371851"/>
              <a:ext cx="198438" cy="19685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Freeform 22">
              <a:extLst>
                <a:ext uri="{FF2B5EF4-FFF2-40B4-BE49-F238E27FC236}">
                  <a16:creationId xmlns:a16="http://schemas.microsoft.com/office/drawing/2014/main" id="{19AF1E08-A650-4F86-BF40-2BC319116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663" y="3357564"/>
              <a:ext cx="269875" cy="269875"/>
            </a:xfrm>
            <a:custGeom>
              <a:avLst/>
              <a:gdLst>
                <a:gd name="T0" fmla="*/ 170 w 170"/>
                <a:gd name="T1" fmla="*/ 102 h 170"/>
                <a:gd name="T2" fmla="*/ 101 w 170"/>
                <a:gd name="T3" fmla="*/ 170 h 170"/>
                <a:gd name="T4" fmla="*/ 0 w 170"/>
                <a:gd name="T5" fmla="*/ 12 h 170"/>
                <a:gd name="T6" fmla="*/ 11 w 170"/>
                <a:gd name="T7" fmla="*/ 0 h 170"/>
                <a:gd name="T8" fmla="*/ 170 w 170"/>
                <a:gd name="T9" fmla="*/ 10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70">
                  <a:moveTo>
                    <a:pt x="170" y="102"/>
                  </a:moveTo>
                  <a:lnTo>
                    <a:pt x="101" y="170"/>
                  </a:lnTo>
                  <a:lnTo>
                    <a:pt x="0" y="12"/>
                  </a:lnTo>
                  <a:lnTo>
                    <a:pt x="11" y="0"/>
                  </a:lnTo>
                  <a:lnTo>
                    <a:pt x="170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1" name="Rectangle 23">
              <a:extLst>
                <a:ext uri="{FF2B5EF4-FFF2-40B4-BE49-F238E27FC236}">
                  <a16:creationId xmlns:a16="http://schemas.microsoft.com/office/drawing/2014/main" id="{3993CCD8-881D-4884-B145-9AA33B8E2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700" y="3152776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Line 24">
              <a:extLst>
                <a:ext uri="{FF2B5EF4-FFF2-40B4-BE49-F238E27FC236}">
                  <a16:creationId xmlns:a16="http://schemas.microsoft.com/office/drawing/2014/main" id="{854F6C83-E42D-4895-9659-546CAD064F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97500" y="3270251"/>
              <a:ext cx="38100" cy="1444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3" name="Line 25">
              <a:extLst>
                <a:ext uri="{FF2B5EF4-FFF2-40B4-BE49-F238E27FC236}">
                  <a16:creationId xmlns:a16="http://schemas.microsoft.com/office/drawing/2014/main" id="{67E95D79-DA20-41C3-A2CF-8C25F53219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24475" y="3263901"/>
              <a:ext cx="31750" cy="1158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" name="Line 26">
              <a:extLst>
                <a:ext uri="{FF2B5EF4-FFF2-40B4-BE49-F238E27FC236}">
                  <a16:creationId xmlns:a16="http://schemas.microsoft.com/office/drawing/2014/main" id="{252C9E45-4022-4C8E-B201-D0C8C606D5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1450" y="3257551"/>
              <a:ext cx="22225" cy="873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5" name="Line 27">
              <a:extLst>
                <a:ext uri="{FF2B5EF4-FFF2-40B4-BE49-F238E27FC236}">
                  <a16:creationId xmlns:a16="http://schemas.microsoft.com/office/drawing/2014/main" id="{CA22FBE7-F828-42F8-A2EE-35AE61DDBF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78425" y="3252789"/>
              <a:ext cx="15875" cy="5715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6" name="Line 28">
              <a:extLst>
                <a:ext uri="{FF2B5EF4-FFF2-40B4-BE49-F238E27FC236}">
                  <a16:creationId xmlns:a16="http://schemas.microsoft.com/office/drawing/2014/main" id="{7209683A-EF9B-4B6F-A912-003E1BDBC2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05400" y="3244851"/>
              <a:ext cx="7938" cy="301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7" name="Rectangle 29">
              <a:extLst>
                <a:ext uri="{FF2B5EF4-FFF2-40B4-BE49-F238E27FC236}">
                  <a16:creationId xmlns:a16="http://schemas.microsoft.com/office/drawing/2014/main" id="{0151135E-A773-4FE3-91C1-FD2E23363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475" y="4114801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30">
              <a:extLst>
                <a:ext uri="{FF2B5EF4-FFF2-40B4-BE49-F238E27FC236}">
                  <a16:creationId xmlns:a16="http://schemas.microsoft.com/office/drawing/2014/main" id="{C5651750-60B6-4C9D-B76D-059491D38F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1963" y="3832227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9" name="Line 31">
              <a:extLst>
                <a:ext uri="{FF2B5EF4-FFF2-40B4-BE49-F238E27FC236}">
                  <a16:creationId xmlns:a16="http://schemas.microsoft.com/office/drawing/2014/main" id="{98ED1437-3360-48A7-A90A-6FECC9E93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9888" y="3832227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0" name="Rectangle 32">
              <a:extLst>
                <a:ext uri="{FF2B5EF4-FFF2-40B4-BE49-F238E27FC236}">
                  <a16:creationId xmlns:a16="http://schemas.microsoft.com/office/drawing/2014/main" id="{AFF219E9-9901-48D3-A205-F8A14E4E0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950" y="3346451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Line 33">
              <a:extLst>
                <a:ext uri="{FF2B5EF4-FFF2-40B4-BE49-F238E27FC236}">
                  <a16:creationId xmlns:a16="http://schemas.microsoft.com/office/drawing/2014/main" id="{13111CE6-E163-43A3-BA1D-FD585958E6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90850" y="3321053"/>
              <a:ext cx="385763" cy="2238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2CF447DC-802D-4FF4-ABF1-FE1AEFC69AA2}"/>
              </a:ext>
            </a:extLst>
          </p:cNvPr>
          <p:cNvSpPr txBox="1"/>
          <p:nvPr/>
        </p:nvSpPr>
        <p:spPr>
          <a:xfrm>
            <a:off x="7409409" y="841348"/>
            <a:ext cx="2865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Probieren wir zur Auswahl der richtigen Struktur zuerst die </a:t>
            </a:r>
            <a:r>
              <a:rPr lang="de-DE" dirty="0" err="1"/>
              <a:t>Schoolery</a:t>
            </a:r>
            <a:r>
              <a:rPr lang="de-DE" dirty="0"/>
              <a:t>-Regeln für Methylenprotonen.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6FD10CCC-A936-4374-84FC-27E98DFB32FA}"/>
              </a:ext>
            </a:extLst>
          </p:cNvPr>
          <p:cNvSpPr txBox="1"/>
          <p:nvPr/>
        </p:nvSpPr>
        <p:spPr>
          <a:xfrm>
            <a:off x="6705156" y="3379910"/>
            <a:ext cx="244009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de-DE" dirty="0"/>
              <a:t>Grundwert	0.23</a:t>
            </a:r>
          </a:p>
          <a:p>
            <a:r>
              <a:rPr lang="de-DE" dirty="0"/>
              <a:t>-CH</a:t>
            </a:r>
            <a:r>
              <a:rPr lang="de-DE" baseline="-25000" dirty="0"/>
              <a:t>3</a:t>
            </a:r>
            <a:r>
              <a:rPr lang="de-DE" dirty="0"/>
              <a:t>		0.47</a:t>
            </a:r>
          </a:p>
          <a:p>
            <a:r>
              <a:rPr lang="de-DE" dirty="0"/>
              <a:t>-COR		1.70</a:t>
            </a:r>
          </a:p>
          <a:p>
            <a:r>
              <a:rPr lang="de-DE" b="1" dirty="0"/>
              <a:t>Summe</a:t>
            </a:r>
            <a:r>
              <a:rPr lang="de-DE" dirty="0"/>
              <a:t>		</a:t>
            </a:r>
            <a:r>
              <a:rPr lang="de-DE" b="1" dirty="0">
                <a:solidFill>
                  <a:srgbClr val="0070C0"/>
                </a:solidFill>
              </a:rPr>
              <a:t>2.40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9A711AB-73BE-4EC4-B98E-AF5F8333A63F}"/>
              </a:ext>
            </a:extLst>
          </p:cNvPr>
          <p:cNvSpPr/>
          <p:nvPr/>
        </p:nvSpPr>
        <p:spPr>
          <a:xfrm>
            <a:off x="4021282" y="758227"/>
            <a:ext cx="1475190" cy="667472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F7986089-E334-450E-8E4D-1A63EB7D823A}"/>
              </a:ext>
            </a:extLst>
          </p:cNvPr>
          <p:cNvSpPr/>
          <p:nvPr/>
        </p:nvSpPr>
        <p:spPr>
          <a:xfrm>
            <a:off x="4716014" y="5491412"/>
            <a:ext cx="1475190" cy="667472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9760D6D-CCF8-432C-9B65-7FBC2D15D341}"/>
              </a:ext>
            </a:extLst>
          </p:cNvPr>
          <p:cNvCxnSpPr>
            <a:cxnSpLocks/>
          </p:cNvCxnSpPr>
          <p:nvPr/>
        </p:nvCxnSpPr>
        <p:spPr>
          <a:xfrm>
            <a:off x="3713709" y="966355"/>
            <a:ext cx="3074988" cy="187036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r Verbinder 113">
            <a:extLst>
              <a:ext uri="{FF2B5EF4-FFF2-40B4-BE49-F238E27FC236}">
                <a16:creationId xmlns:a16="http://schemas.microsoft.com/office/drawing/2014/main" id="{A0226128-3129-414A-B794-1F6890B23213}"/>
              </a:ext>
            </a:extLst>
          </p:cNvPr>
          <p:cNvCxnSpPr>
            <a:cxnSpLocks/>
          </p:cNvCxnSpPr>
          <p:nvPr/>
        </p:nvCxnSpPr>
        <p:spPr>
          <a:xfrm flipV="1">
            <a:off x="3753397" y="966355"/>
            <a:ext cx="3035300" cy="19431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D6C0A68C-4354-4A46-A1FD-0D715ADEEACA}"/>
              </a:ext>
            </a:extLst>
          </p:cNvPr>
          <p:cNvSpPr txBox="1"/>
          <p:nvPr/>
        </p:nvSpPr>
        <p:spPr>
          <a:xfrm>
            <a:off x="2139775" y="2343046"/>
            <a:ext cx="244009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de-DE" dirty="0"/>
              <a:t>Grundwert	0.23</a:t>
            </a:r>
          </a:p>
          <a:p>
            <a:r>
              <a:rPr lang="de-DE" dirty="0"/>
              <a:t>-Cl		2.53</a:t>
            </a:r>
          </a:p>
          <a:p>
            <a:r>
              <a:rPr lang="de-DE" dirty="0"/>
              <a:t>-COR		1.70</a:t>
            </a:r>
          </a:p>
          <a:p>
            <a:r>
              <a:rPr lang="de-DE" b="1" dirty="0"/>
              <a:t>Summe</a:t>
            </a:r>
            <a:r>
              <a:rPr lang="de-DE" dirty="0"/>
              <a:t>		</a:t>
            </a:r>
            <a:r>
              <a:rPr lang="de-DE" b="1" dirty="0">
                <a:solidFill>
                  <a:srgbClr val="0070C0"/>
                </a:solidFill>
              </a:rPr>
              <a:t>4.43</a:t>
            </a:r>
          </a:p>
        </p:txBody>
      </p:sp>
    </p:spTree>
    <p:extLst>
      <p:ext uri="{BB962C8B-B14F-4D97-AF65-F5344CB8AC3E}">
        <p14:creationId xmlns:p14="http://schemas.microsoft.com/office/powerpoint/2010/main" val="4457392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2" grpId="0" animBg="1"/>
      <p:bldP spid="5" grpId="0" animBg="1"/>
      <p:bldP spid="11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650269" y="296562"/>
            <a:ext cx="2714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Finale Strukturen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  <p:grpSp>
        <p:nvGrpSpPr>
          <p:cNvPr id="51" name="Group 4">
            <a:extLst>
              <a:ext uri="{FF2B5EF4-FFF2-40B4-BE49-F238E27FC236}">
                <a16:creationId xmlns:a16="http://schemas.microsoft.com/office/drawing/2014/main" id="{A8928236-4654-4CA5-B4FE-947D7A78390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53397" y="3535729"/>
            <a:ext cx="3187700" cy="2533650"/>
            <a:chOff x="3209" y="1672"/>
            <a:chExt cx="2008" cy="1596"/>
          </a:xfrm>
        </p:grpSpPr>
        <p:sp>
          <p:nvSpPr>
            <p:cNvPr id="52" name="Line 5">
              <a:extLst>
                <a:ext uri="{FF2B5EF4-FFF2-40B4-BE49-F238E27FC236}">
                  <a16:creationId xmlns:a16="http://schemas.microsoft.com/office/drawing/2014/main" id="{9A12AC1F-EC73-429F-838F-ADA8CB0D5F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1" y="1980"/>
              <a:ext cx="0" cy="20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3" name="Line 6">
              <a:extLst>
                <a:ext uri="{FF2B5EF4-FFF2-40B4-BE49-F238E27FC236}">
                  <a16:creationId xmlns:a16="http://schemas.microsoft.com/office/drawing/2014/main" id="{390F5DE2-8748-4298-BA6D-A9D91316EC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9" y="1980"/>
              <a:ext cx="0" cy="20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4" name="Rectangle 7">
              <a:extLst>
                <a:ext uri="{FF2B5EF4-FFF2-40B4-BE49-F238E27FC236}">
                  <a16:creationId xmlns:a16="http://schemas.microsoft.com/office/drawing/2014/main" id="{C86305FA-F8F5-465E-A2F5-845F0B549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8" y="1672"/>
              <a:ext cx="2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Line 8">
              <a:extLst>
                <a:ext uri="{FF2B5EF4-FFF2-40B4-BE49-F238E27FC236}">
                  <a16:creationId xmlns:a16="http://schemas.microsoft.com/office/drawing/2014/main" id="{C5A51AD1-F3B4-4FA0-8654-2EBDE449C2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10" y="2362"/>
              <a:ext cx="269" cy="112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6" name="Rectangle 9">
              <a:extLst>
                <a:ext uri="{FF2B5EF4-FFF2-40B4-BE49-F238E27FC236}">
                  <a16:creationId xmlns:a16="http://schemas.microsoft.com/office/drawing/2014/main" id="{9572995E-AB55-482A-A140-85A3BCC1F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" y="2338"/>
              <a:ext cx="27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Line 10">
              <a:extLst>
                <a:ext uri="{FF2B5EF4-FFF2-40B4-BE49-F238E27FC236}">
                  <a16:creationId xmlns:a16="http://schemas.microsoft.com/office/drawing/2014/main" id="{4251F742-C6CA-458B-B306-C18DE2726D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15" y="2401"/>
              <a:ext cx="170" cy="131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Rectangle 11">
              <a:extLst>
                <a:ext uri="{FF2B5EF4-FFF2-40B4-BE49-F238E27FC236}">
                  <a16:creationId xmlns:a16="http://schemas.microsoft.com/office/drawing/2014/main" id="{F9FC84B8-A5A8-4AE6-B0E2-75A39EC0A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2156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12">
              <a:extLst>
                <a:ext uri="{FF2B5EF4-FFF2-40B4-BE49-F238E27FC236}">
                  <a16:creationId xmlns:a16="http://schemas.microsoft.com/office/drawing/2014/main" id="{1D88D875-55FD-49F5-91E4-825D7E1F61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4" y="2047"/>
              <a:ext cx="49" cy="181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D4FD8E54-5795-410B-B712-DAFDC3F4D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2032"/>
              <a:ext cx="103" cy="201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1" name="Rectangle 14">
              <a:extLst>
                <a:ext uri="{FF2B5EF4-FFF2-40B4-BE49-F238E27FC236}">
                  <a16:creationId xmlns:a16="http://schemas.microsoft.com/office/drawing/2014/main" id="{330D238E-E333-4BDA-82A6-13EDD4355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8" y="1732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Line 15">
              <a:extLst>
                <a:ext uri="{FF2B5EF4-FFF2-40B4-BE49-F238E27FC236}">
                  <a16:creationId xmlns:a16="http://schemas.microsoft.com/office/drawing/2014/main" id="{ADECCC56-C91B-459D-9F37-9B019DA73E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4" y="2746"/>
              <a:ext cx="50" cy="181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A3AE8309-A1E7-484A-93C9-3291A9798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" y="2741"/>
              <a:ext cx="104" cy="202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4" name="Rectangle 17">
              <a:extLst>
                <a:ext uri="{FF2B5EF4-FFF2-40B4-BE49-F238E27FC236}">
                  <a16:creationId xmlns:a16="http://schemas.microsoft.com/office/drawing/2014/main" id="{1E0C202E-6B82-4517-9585-571273236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" y="2919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Line 18">
              <a:extLst>
                <a:ext uri="{FF2B5EF4-FFF2-40B4-BE49-F238E27FC236}">
                  <a16:creationId xmlns:a16="http://schemas.microsoft.com/office/drawing/2014/main" id="{04A7D6D4-7281-4308-A160-5D8148709A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4" y="2910"/>
              <a:ext cx="90" cy="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6" name="Line 19">
              <a:extLst>
                <a:ext uri="{FF2B5EF4-FFF2-40B4-BE49-F238E27FC236}">
                  <a16:creationId xmlns:a16="http://schemas.microsoft.com/office/drawing/2014/main" id="{28947064-45B0-4A78-BB7D-B530356F7C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2" y="2871"/>
              <a:ext cx="72" cy="19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7" name="Line 20">
              <a:extLst>
                <a:ext uri="{FF2B5EF4-FFF2-40B4-BE49-F238E27FC236}">
                  <a16:creationId xmlns:a16="http://schemas.microsoft.com/office/drawing/2014/main" id="{FD339C0D-AF0D-43FB-A189-5006734BFF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9" y="2831"/>
              <a:ext cx="55" cy="14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8" name="Line 21">
              <a:extLst>
                <a:ext uri="{FF2B5EF4-FFF2-40B4-BE49-F238E27FC236}">
                  <a16:creationId xmlns:a16="http://schemas.microsoft.com/office/drawing/2014/main" id="{225C46D5-1385-48BA-92DB-83DD724A72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7" y="2791"/>
              <a:ext cx="36" cy="1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9" name="Line 22">
              <a:extLst>
                <a:ext uri="{FF2B5EF4-FFF2-40B4-BE49-F238E27FC236}">
                  <a16:creationId xmlns:a16="http://schemas.microsoft.com/office/drawing/2014/main" id="{6B659DEC-75D2-4C5B-BE40-725D4FA882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5" y="2751"/>
              <a:ext cx="18" cy="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0" name="Rectangle 23">
              <a:extLst>
                <a:ext uri="{FF2B5EF4-FFF2-40B4-BE49-F238E27FC236}">
                  <a16:creationId xmlns:a16="http://schemas.microsoft.com/office/drawing/2014/main" id="{E050D7A3-3EAC-48A7-B544-E2823FB10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919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Line 24">
              <a:extLst>
                <a:ext uri="{FF2B5EF4-FFF2-40B4-BE49-F238E27FC236}">
                  <a16:creationId xmlns:a16="http://schemas.microsoft.com/office/drawing/2014/main" id="{66063E6F-D6FE-4908-BF72-F7F0DDFCF7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4" y="2041"/>
              <a:ext cx="90" cy="24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" name="Line 25">
              <a:extLst>
                <a:ext uri="{FF2B5EF4-FFF2-40B4-BE49-F238E27FC236}">
                  <a16:creationId xmlns:a16="http://schemas.microsoft.com/office/drawing/2014/main" id="{78B343D3-F79E-4F54-9DA5-97502910D7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5" y="2086"/>
              <a:ext cx="71" cy="2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3" name="Line 26">
              <a:extLst>
                <a:ext uri="{FF2B5EF4-FFF2-40B4-BE49-F238E27FC236}">
                  <a16:creationId xmlns:a16="http://schemas.microsoft.com/office/drawing/2014/main" id="{78C0496B-E534-4147-93C0-169FFA8AA7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5" y="2132"/>
              <a:ext cx="54" cy="1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4" name="Line 27">
              <a:extLst>
                <a:ext uri="{FF2B5EF4-FFF2-40B4-BE49-F238E27FC236}">
                  <a16:creationId xmlns:a16="http://schemas.microsoft.com/office/drawing/2014/main" id="{39A1730C-ED60-497B-BFA0-63C069FDBD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6" y="2178"/>
              <a:ext cx="37" cy="1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5" name="Line 28">
              <a:extLst>
                <a:ext uri="{FF2B5EF4-FFF2-40B4-BE49-F238E27FC236}">
                  <a16:creationId xmlns:a16="http://schemas.microsoft.com/office/drawing/2014/main" id="{0BAD363D-2AEF-479F-B517-A263E9F990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7" y="2224"/>
              <a:ext cx="18" cy="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6" name="Rectangle 29">
              <a:extLst>
                <a:ext uri="{FF2B5EF4-FFF2-40B4-BE49-F238E27FC236}">
                  <a16:creationId xmlns:a16="http://schemas.microsoft.com/office/drawing/2014/main" id="{392B6FD5-3475-48FD-87CA-760C7F47E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732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Line 30">
              <a:extLst>
                <a:ext uri="{FF2B5EF4-FFF2-40B4-BE49-F238E27FC236}">
                  <a16:creationId xmlns:a16="http://schemas.microsoft.com/office/drawing/2014/main" id="{3029BABE-B737-4846-9920-CE8CE8DB3D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95" y="2433"/>
              <a:ext cx="189" cy="109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8" name="Rectangle 31">
              <a:extLst>
                <a:ext uri="{FF2B5EF4-FFF2-40B4-BE49-F238E27FC236}">
                  <a16:creationId xmlns:a16="http://schemas.microsoft.com/office/drawing/2014/main" id="{03550197-F4F0-4DA5-82AE-12B7559DF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" y="2447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Line 32">
              <a:extLst>
                <a:ext uri="{FF2B5EF4-FFF2-40B4-BE49-F238E27FC236}">
                  <a16:creationId xmlns:a16="http://schemas.microsoft.com/office/drawing/2014/main" id="{60B88B10-2DB1-4034-82ED-995A24E05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23" y="2436"/>
              <a:ext cx="169" cy="97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Rectangle 33">
              <a:extLst>
                <a:ext uri="{FF2B5EF4-FFF2-40B4-BE49-F238E27FC236}">
                  <a16:creationId xmlns:a16="http://schemas.microsoft.com/office/drawing/2014/main" id="{92186AD8-99FB-4AA0-B728-CBE3DD18B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2205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34">
              <a:extLst>
                <a:ext uri="{FF2B5EF4-FFF2-40B4-BE49-F238E27FC236}">
                  <a16:creationId xmlns:a16="http://schemas.microsoft.com/office/drawing/2014/main" id="{52C5EA35-BBE4-4089-ABDC-F219EB4E3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2447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01D3D198-469C-49B5-A41C-1246E7B8C8A3}"/>
              </a:ext>
            </a:extLst>
          </p:cNvPr>
          <p:cNvGrpSpPr/>
          <p:nvPr/>
        </p:nvGrpSpPr>
        <p:grpSpPr>
          <a:xfrm>
            <a:off x="3713709" y="687510"/>
            <a:ext cx="3286125" cy="2478088"/>
            <a:chOff x="2520950" y="2190751"/>
            <a:chExt cx="3286125" cy="2478088"/>
          </a:xfrm>
        </p:grpSpPr>
        <p:sp>
          <p:nvSpPr>
            <p:cNvPr id="83" name="Line 5">
              <a:extLst>
                <a:ext uri="{FF2B5EF4-FFF2-40B4-BE49-F238E27FC236}">
                  <a16:creationId xmlns:a16="http://schemas.microsoft.com/office/drawing/2014/main" id="{2FC10313-F104-4233-9B05-B2B8D34B7B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70300" y="2771776"/>
              <a:ext cx="136525" cy="2428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89BF4BB1-5E89-458B-BDBF-DCCE8AE25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2728914"/>
              <a:ext cx="223838" cy="296863"/>
            </a:xfrm>
            <a:custGeom>
              <a:avLst/>
              <a:gdLst>
                <a:gd name="T0" fmla="*/ 57 w 141"/>
                <a:gd name="T1" fmla="*/ 0 h 187"/>
                <a:gd name="T2" fmla="*/ 141 w 141"/>
                <a:gd name="T3" fmla="*/ 49 h 187"/>
                <a:gd name="T4" fmla="*/ 14 w 141"/>
                <a:gd name="T5" fmla="*/ 187 h 187"/>
                <a:gd name="T6" fmla="*/ 0 w 141"/>
                <a:gd name="T7" fmla="*/ 180 h 187"/>
                <a:gd name="T8" fmla="*/ 57 w 141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87">
                  <a:moveTo>
                    <a:pt x="57" y="0"/>
                  </a:moveTo>
                  <a:lnTo>
                    <a:pt x="141" y="49"/>
                  </a:lnTo>
                  <a:lnTo>
                    <a:pt x="14" y="187"/>
                  </a:lnTo>
                  <a:lnTo>
                    <a:pt x="0" y="18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5" name="Rectangle 7">
              <a:extLst>
                <a:ext uri="{FF2B5EF4-FFF2-40B4-BE49-F238E27FC236}">
                  <a16:creationId xmlns:a16="http://schemas.microsoft.com/office/drawing/2014/main" id="{672B89A3-994D-429D-91D7-982867ABA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188" y="22875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Line 8">
              <a:extLst>
                <a:ext uri="{FF2B5EF4-FFF2-40B4-BE49-F238E27FC236}">
                  <a16:creationId xmlns:a16="http://schemas.microsoft.com/office/drawing/2014/main" id="{7CA11EF9-C3AF-4517-AFE4-16282EE636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5963" y="2741614"/>
              <a:ext cx="127000" cy="746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7" name="Line 9">
              <a:extLst>
                <a:ext uri="{FF2B5EF4-FFF2-40B4-BE49-F238E27FC236}">
                  <a16:creationId xmlns:a16="http://schemas.microsoft.com/office/drawing/2014/main" id="{557AC1E6-FC05-4B19-9514-8CE5FD80E8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7875" y="2832101"/>
              <a:ext cx="95250" cy="539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8" name="Line 10">
              <a:extLst>
                <a:ext uri="{FF2B5EF4-FFF2-40B4-BE49-F238E27FC236}">
                  <a16:creationId xmlns:a16="http://schemas.microsoft.com/office/drawing/2014/main" id="{2411F2B1-C219-4E6B-84C7-01A0C01AAA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9788" y="2921001"/>
              <a:ext cx="61913" cy="349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9" name="Line 11">
              <a:extLst>
                <a:ext uri="{FF2B5EF4-FFF2-40B4-BE49-F238E27FC236}">
                  <a16:creationId xmlns:a16="http://schemas.microsoft.com/office/drawing/2014/main" id="{B9EB3B92-3102-4B08-983D-8F19BAA98A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3288" y="3009901"/>
              <a:ext cx="26988" cy="158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0" name="Rectangle 12">
              <a:extLst>
                <a:ext uri="{FF2B5EF4-FFF2-40B4-BE49-F238E27FC236}">
                  <a16:creationId xmlns:a16="http://schemas.microsoft.com/office/drawing/2014/main" id="{688A4933-738B-4D5F-BAB0-55F4B846A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9425" y="22875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Line 13">
              <a:extLst>
                <a:ext uri="{FF2B5EF4-FFF2-40B4-BE49-F238E27FC236}">
                  <a16:creationId xmlns:a16="http://schemas.microsoft.com/office/drawing/2014/main" id="{ED621DD6-ECD9-45A6-99DB-91DF6198C6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7613" y="3327403"/>
              <a:ext cx="300038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2" name="Rectangle 14">
              <a:extLst>
                <a:ext uri="{FF2B5EF4-FFF2-40B4-BE49-F238E27FC236}">
                  <a16:creationId xmlns:a16="http://schemas.microsoft.com/office/drawing/2014/main" id="{293A5288-61BD-45F3-88C0-31B445F14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3" y="29606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15">
              <a:extLst>
                <a:ext uri="{FF2B5EF4-FFF2-40B4-BE49-F238E27FC236}">
                  <a16:creationId xmlns:a16="http://schemas.microsoft.com/office/drawing/2014/main" id="{A37477F1-1D73-41E2-BEE5-1C474EA04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5988" y="219075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16">
              <a:extLst>
                <a:ext uri="{FF2B5EF4-FFF2-40B4-BE49-F238E27FC236}">
                  <a16:creationId xmlns:a16="http://schemas.microsoft.com/office/drawing/2014/main" id="{77D70A32-8F08-45EF-85CE-18AE17EB8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5988" y="29606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Line 17">
              <a:extLst>
                <a:ext uri="{FF2B5EF4-FFF2-40B4-BE49-F238E27FC236}">
                  <a16:creationId xmlns:a16="http://schemas.microsoft.com/office/drawing/2014/main" id="{7A4028DF-0889-4199-A150-1887B55C8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1088" y="2671765"/>
              <a:ext cx="0" cy="3381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6" name="Rectangle 18">
              <a:extLst>
                <a:ext uri="{FF2B5EF4-FFF2-40B4-BE49-F238E27FC236}">
                  <a16:creationId xmlns:a16="http://schemas.microsoft.com/office/drawing/2014/main" id="{5F77C8AC-68C3-4001-90B0-AE43E8C67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475" y="334645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Line 19">
              <a:extLst>
                <a:ext uri="{FF2B5EF4-FFF2-40B4-BE49-F238E27FC236}">
                  <a16:creationId xmlns:a16="http://schemas.microsoft.com/office/drawing/2014/main" id="{76161295-012D-458C-9E06-A7215949D9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03725" y="3321053"/>
              <a:ext cx="301625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8" name="Rectangle 20">
              <a:extLst>
                <a:ext uri="{FF2B5EF4-FFF2-40B4-BE49-F238E27FC236}">
                  <a16:creationId xmlns:a16="http://schemas.microsoft.com/office/drawing/2014/main" id="{4B77ACEA-70D8-4701-B7D6-9F4DB4E84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2563" y="350043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Line 21">
              <a:extLst>
                <a:ext uri="{FF2B5EF4-FFF2-40B4-BE49-F238E27FC236}">
                  <a16:creationId xmlns:a16="http://schemas.microsoft.com/office/drawing/2014/main" id="{BE19A5A1-0E3F-4731-9852-251F4AA5B6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059363" y="3371851"/>
              <a:ext cx="198438" cy="19685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Freeform 22">
              <a:extLst>
                <a:ext uri="{FF2B5EF4-FFF2-40B4-BE49-F238E27FC236}">
                  <a16:creationId xmlns:a16="http://schemas.microsoft.com/office/drawing/2014/main" id="{19AF1E08-A650-4F86-BF40-2BC319116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663" y="3357564"/>
              <a:ext cx="269875" cy="269875"/>
            </a:xfrm>
            <a:custGeom>
              <a:avLst/>
              <a:gdLst>
                <a:gd name="T0" fmla="*/ 170 w 170"/>
                <a:gd name="T1" fmla="*/ 102 h 170"/>
                <a:gd name="T2" fmla="*/ 101 w 170"/>
                <a:gd name="T3" fmla="*/ 170 h 170"/>
                <a:gd name="T4" fmla="*/ 0 w 170"/>
                <a:gd name="T5" fmla="*/ 12 h 170"/>
                <a:gd name="T6" fmla="*/ 11 w 170"/>
                <a:gd name="T7" fmla="*/ 0 h 170"/>
                <a:gd name="T8" fmla="*/ 170 w 170"/>
                <a:gd name="T9" fmla="*/ 10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70">
                  <a:moveTo>
                    <a:pt x="170" y="102"/>
                  </a:moveTo>
                  <a:lnTo>
                    <a:pt x="101" y="170"/>
                  </a:lnTo>
                  <a:lnTo>
                    <a:pt x="0" y="12"/>
                  </a:lnTo>
                  <a:lnTo>
                    <a:pt x="11" y="0"/>
                  </a:lnTo>
                  <a:lnTo>
                    <a:pt x="170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1" name="Rectangle 23">
              <a:extLst>
                <a:ext uri="{FF2B5EF4-FFF2-40B4-BE49-F238E27FC236}">
                  <a16:creationId xmlns:a16="http://schemas.microsoft.com/office/drawing/2014/main" id="{3993CCD8-881D-4884-B145-9AA33B8E2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700" y="3152776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Line 24">
              <a:extLst>
                <a:ext uri="{FF2B5EF4-FFF2-40B4-BE49-F238E27FC236}">
                  <a16:creationId xmlns:a16="http://schemas.microsoft.com/office/drawing/2014/main" id="{854F6C83-E42D-4895-9659-546CAD064F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97500" y="3270251"/>
              <a:ext cx="38100" cy="1444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3" name="Line 25">
              <a:extLst>
                <a:ext uri="{FF2B5EF4-FFF2-40B4-BE49-F238E27FC236}">
                  <a16:creationId xmlns:a16="http://schemas.microsoft.com/office/drawing/2014/main" id="{67E95D79-DA20-41C3-A2CF-8C25F53219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24475" y="3263901"/>
              <a:ext cx="31750" cy="1158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" name="Line 26">
              <a:extLst>
                <a:ext uri="{FF2B5EF4-FFF2-40B4-BE49-F238E27FC236}">
                  <a16:creationId xmlns:a16="http://schemas.microsoft.com/office/drawing/2014/main" id="{252C9E45-4022-4C8E-B201-D0C8C606D5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1450" y="3257551"/>
              <a:ext cx="22225" cy="873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5" name="Line 27">
              <a:extLst>
                <a:ext uri="{FF2B5EF4-FFF2-40B4-BE49-F238E27FC236}">
                  <a16:creationId xmlns:a16="http://schemas.microsoft.com/office/drawing/2014/main" id="{CA22FBE7-F828-42F8-A2EE-35AE61DDBF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78425" y="3252789"/>
              <a:ext cx="15875" cy="5715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6" name="Line 28">
              <a:extLst>
                <a:ext uri="{FF2B5EF4-FFF2-40B4-BE49-F238E27FC236}">
                  <a16:creationId xmlns:a16="http://schemas.microsoft.com/office/drawing/2014/main" id="{7209683A-EF9B-4B6F-A912-003E1BDBC2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05400" y="3244851"/>
              <a:ext cx="7938" cy="301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7" name="Rectangle 29">
              <a:extLst>
                <a:ext uri="{FF2B5EF4-FFF2-40B4-BE49-F238E27FC236}">
                  <a16:creationId xmlns:a16="http://schemas.microsoft.com/office/drawing/2014/main" id="{0151135E-A773-4FE3-91C1-FD2E23363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475" y="4114801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30">
              <a:extLst>
                <a:ext uri="{FF2B5EF4-FFF2-40B4-BE49-F238E27FC236}">
                  <a16:creationId xmlns:a16="http://schemas.microsoft.com/office/drawing/2014/main" id="{C5651750-60B6-4C9D-B76D-059491D38F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1963" y="3832227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9" name="Line 31">
              <a:extLst>
                <a:ext uri="{FF2B5EF4-FFF2-40B4-BE49-F238E27FC236}">
                  <a16:creationId xmlns:a16="http://schemas.microsoft.com/office/drawing/2014/main" id="{98ED1437-3360-48A7-A90A-6FECC9E93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9888" y="3832227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0" name="Rectangle 32">
              <a:extLst>
                <a:ext uri="{FF2B5EF4-FFF2-40B4-BE49-F238E27FC236}">
                  <a16:creationId xmlns:a16="http://schemas.microsoft.com/office/drawing/2014/main" id="{AFF219E9-9901-48D3-A205-F8A14E4E0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950" y="3346451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Line 33">
              <a:extLst>
                <a:ext uri="{FF2B5EF4-FFF2-40B4-BE49-F238E27FC236}">
                  <a16:creationId xmlns:a16="http://schemas.microsoft.com/office/drawing/2014/main" id="{13111CE6-E163-43A3-BA1D-FD585958E6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90850" y="3321053"/>
              <a:ext cx="385763" cy="2238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5" name="Ellipse 4">
            <a:extLst>
              <a:ext uri="{FF2B5EF4-FFF2-40B4-BE49-F238E27FC236}">
                <a16:creationId xmlns:a16="http://schemas.microsoft.com/office/drawing/2014/main" id="{89A711AB-73BE-4EC4-B98E-AF5F8333A63F}"/>
              </a:ext>
            </a:extLst>
          </p:cNvPr>
          <p:cNvSpPr/>
          <p:nvPr/>
        </p:nvSpPr>
        <p:spPr>
          <a:xfrm>
            <a:off x="4021282" y="758227"/>
            <a:ext cx="1475190" cy="667472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9760D6D-CCF8-432C-9B65-7FBC2D15D341}"/>
              </a:ext>
            </a:extLst>
          </p:cNvPr>
          <p:cNvCxnSpPr>
            <a:cxnSpLocks/>
          </p:cNvCxnSpPr>
          <p:nvPr/>
        </p:nvCxnSpPr>
        <p:spPr>
          <a:xfrm>
            <a:off x="3713709" y="966355"/>
            <a:ext cx="3074988" cy="187036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r Verbinder 113">
            <a:extLst>
              <a:ext uri="{FF2B5EF4-FFF2-40B4-BE49-F238E27FC236}">
                <a16:creationId xmlns:a16="http://schemas.microsoft.com/office/drawing/2014/main" id="{A0226128-3129-414A-B794-1F6890B23213}"/>
              </a:ext>
            </a:extLst>
          </p:cNvPr>
          <p:cNvCxnSpPr>
            <a:cxnSpLocks/>
          </p:cNvCxnSpPr>
          <p:nvPr/>
        </p:nvCxnSpPr>
        <p:spPr>
          <a:xfrm flipV="1">
            <a:off x="3753397" y="966355"/>
            <a:ext cx="3035300" cy="19431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D6C0A68C-4354-4A46-A1FD-0D715ADEEACA}"/>
              </a:ext>
            </a:extLst>
          </p:cNvPr>
          <p:cNvSpPr txBox="1"/>
          <p:nvPr/>
        </p:nvSpPr>
        <p:spPr>
          <a:xfrm>
            <a:off x="2139775" y="2343046"/>
            <a:ext cx="244009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de-DE" dirty="0"/>
              <a:t>Grundwert	0.23</a:t>
            </a:r>
          </a:p>
          <a:p>
            <a:r>
              <a:rPr lang="de-DE" dirty="0"/>
              <a:t>-Cl		2.53</a:t>
            </a:r>
          </a:p>
          <a:p>
            <a:r>
              <a:rPr lang="de-DE" dirty="0"/>
              <a:t>-COR		1.70</a:t>
            </a:r>
          </a:p>
          <a:p>
            <a:r>
              <a:rPr lang="de-DE" b="1" dirty="0"/>
              <a:t>Summe</a:t>
            </a:r>
            <a:r>
              <a:rPr lang="de-DE" dirty="0"/>
              <a:t>		</a:t>
            </a:r>
            <a:r>
              <a:rPr lang="de-DE" b="1" dirty="0">
                <a:solidFill>
                  <a:srgbClr val="0070C0"/>
                </a:solidFill>
              </a:rPr>
              <a:t>4.43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2734B92-68F9-434A-AA63-AD41A630D1B5}"/>
              </a:ext>
            </a:extLst>
          </p:cNvPr>
          <p:cNvSpPr txBox="1"/>
          <p:nvPr/>
        </p:nvSpPr>
        <p:spPr>
          <a:xfrm>
            <a:off x="7249185" y="1049797"/>
            <a:ext cx="29302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Außerdem sind in dieser Verbindung die Protonen der C</a:t>
            </a:r>
            <a:r>
              <a:rPr lang="de-DE" dirty="0">
                <a:solidFill>
                  <a:srgbClr val="0070C0"/>
                </a:solidFill>
              </a:rPr>
              <a:t>H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/>
              <a:t>-Gruppe 4 Bindungen von den Protonen der C</a:t>
            </a:r>
            <a:r>
              <a:rPr lang="de-DE" dirty="0">
                <a:solidFill>
                  <a:srgbClr val="FF0000"/>
                </a:solidFill>
              </a:rPr>
              <a:t>H</a:t>
            </a:r>
            <a:r>
              <a:rPr lang="de-DE" baseline="-25000" dirty="0">
                <a:solidFill>
                  <a:srgbClr val="FF0000"/>
                </a:solidFill>
              </a:rPr>
              <a:t>3</a:t>
            </a:r>
            <a:r>
              <a:rPr lang="de-DE" dirty="0"/>
              <a:t>-Gruppe entfernt. Anstelle der </a:t>
            </a:r>
            <a:r>
              <a:rPr lang="de-DE" dirty="0" err="1"/>
              <a:t>Multipletts</a:t>
            </a:r>
            <a:r>
              <a:rPr lang="de-DE" dirty="0"/>
              <a:t> würden wir zwei Singuletts beobachten.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B6D1036-BC88-425B-8F52-0AFD92660DDC}"/>
              </a:ext>
            </a:extLst>
          </p:cNvPr>
          <p:cNvSpPr txBox="1"/>
          <p:nvPr/>
        </p:nvSpPr>
        <p:spPr>
          <a:xfrm>
            <a:off x="6379463" y="4182663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1.22 ppm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F544F5AA-E057-4047-B5D0-31E1E566CA65}"/>
              </a:ext>
            </a:extLst>
          </p:cNvPr>
          <p:cNvSpPr txBox="1"/>
          <p:nvPr/>
        </p:nvSpPr>
        <p:spPr>
          <a:xfrm>
            <a:off x="4032315" y="5340373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70C0"/>
                </a:solidFill>
              </a:rPr>
              <a:t>2.92 ppm</a:t>
            </a:r>
          </a:p>
        </p:txBody>
      </p:sp>
    </p:spTree>
    <p:extLst>
      <p:ext uri="{BB962C8B-B14F-4D97-AF65-F5344CB8AC3E}">
        <p14:creationId xmlns:p14="http://schemas.microsoft.com/office/powerpoint/2010/main" val="2261564716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650269" y="296562"/>
            <a:ext cx="2355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Finale Struktur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  <p:grpSp>
        <p:nvGrpSpPr>
          <p:cNvPr id="113" name="Finalstruktur before">
            <a:extLst>
              <a:ext uri="{FF2B5EF4-FFF2-40B4-BE49-F238E27FC236}">
                <a16:creationId xmlns:a16="http://schemas.microsoft.com/office/drawing/2014/main" id="{F8323578-CCAA-4D06-8A91-D42B94680221}"/>
              </a:ext>
            </a:extLst>
          </p:cNvPr>
          <p:cNvGrpSpPr/>
          <p:nvPr/>
        </p:nvGrpSpPr>
        <p:grpSpPr>
          <a:xfrm>
            <a:off x="3753397" y="3535729"/>
            <a:ext cx="3700399" cy="2533651"/>
            <a:chOff x="3753397" y="3535729"/>
            <a:chExt cx="3700399" cy="2533651"/>
          </a:xfrm>
        </p:grpSpPr>
        <p:sp>
          <p:nvSpPr>
            <p:cNvPr id="115" name="Line 5">
              <a:extLst>
                <a:ext uri="{FF2B5EF4-FFF2-40B4-BE49-F238E27FC236}">
                  <a16:creationId xmlns:a16="http://schemas.microsoft.com/office/drawing/2014/main" id="{C7F1F8FB-3069-4D3B-B83E-1E69ECFBB9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4322" y="4024679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6" name="Line 6">
              <a:extLst>
                <a:ext uri="{FF2B5EF4-FFF2-40B4-BE49-F238E27FC236}">
                  <a16:creationId xmlns:a16="http://schemas.microsoft.com/office/drawing/2014/main" id="{9C97652A-B57D-4A6F-BD40-4A53A7B48C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6397" y="4024679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7" name="Rectangle 7">
              <a:extLst>
                <a:ext uri="{FF2B5EF4-FFF2-40B4-BE49-F238E27FC236}">
                  <a16:creationId xmlns:a16="http://schemas.microsoft.com/office/drawing/2014/main" id="{2BD7CFC6-B558-43C6-9DFD-7FD186280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2560" y="3535729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8">
              <a:extLst>
                <a:ext uri="{FF2B5EF4-FFF2-40B4-BE49-F238E27FC236}">
                  <a16:creationId xmlns:a16="http://schemas.microsoft.com/office/drawing/2014/main" id="{A94DB1F9-F311-4CF4-90CF-8FB26556FC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31235" y="4631104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9" name="Rectangle 9">
              <a:extLst>
                <a:ext uri="{FF2B5EF4-FFF2-40B4-BE49-F238E27FC236}">
                  <a16:creationId xmlns:a16="http://schemas.microsoft.com/office/drawing/2014/main" id="{58B4C236-4787-42D5-B3F7-5C3E21D48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3397" y="4593004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Line 10">
              <a:extLst>
                <a:ext uri="{FF2B5EF4-FFF2-40B4-BE49-F238E27FC236}">
                  <a16:creationId xmlns:a16="http://schemas.microsoft.com/office/drawing/2014/main" id="{8AE5AC48-51F0-46F9-95CC-782A77E068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032922" y="4693017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1" name="Rectangle 11">
              <a:extLst>
                <a:ext uri="{FF2B5EF4-FFF2-40B4-BE49-F238E27FC236}">
                  <a16:creationId xmlns:a16="http://schemas.microsoft.com/office/drawing/2014/main" id="{913DF7C2-B7AF-48A9-B6EA-C7C96331D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197" y="430407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Line 12">
              <a:extLst>
                <a:ext uri="{FF2B5EF4-FFF2-40B4-BE49-F238E27FC236}">
                  <a16:creationId xmlns:a16="http://schemas.microsoft.com/office/drawing/2014/main" id="{6DA058B0-1FFA-4414-BB87-8EA9A03CDB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74335" y="4131042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3" name="Freeform 13">
              <a:extLst>
                <a:ext uri="{FF2B5EF4-FFF2-40B4-BE49-F238E27FC236}">
                  <a16:creationId xmlns:a16="http://schemas.microsoft.com/office/drawing/2014/main" id="{D303C320-852C-4BF9-BBEB-D311730D2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1635" y="4107229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4" name="Rectangle 14">
              <a:extLst>
                <a:ext uri="{FF2B5EF4-FFF2-40B4-BE49-F238E27FC236}">
                  <a16:creationId xmlns:a16="http://schemas.microsoft.com/office/drawing/2014/main" id="{F916C04F-8A45-4297-8D7C-B62118C15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8935" y="363097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Line 15">
              <a:extLst>
                <a:ext uri="{FF2B5EF4-FFF2-40B4-BE49-F238E27FC236}">
                  <a16:creationId xmlns:a16="http://schemas.microsoft.com/office/drawing/2014/main" id="{AD3736FC-4539-46CC-922C-DACB665438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7085" y="5240704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6" name="Freeform 16">
              <a:extLst>
                <a:ext uri="{FF2B5EF4-FFF2-40B4-BE49-F238E27FC236}">
                  <a16:creationId xmlns:a16="http://schemas.microsoft.com/office/drawing/2014/main" id="{11B28C51-0B1B-4836-A6C2-3356E0697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4060" y="5232767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7" name="Rectangle 17">
              <a:extLst>
                <a:ext uri="{FF2B5EF4-FFF2-40B4-BE49-F238E27FC236}">
                  <a16:creationId xmlns:a16="http://schemas.microsoft.com/office/drawing/2014/main" id="{5D8DE319-D485-4D67-9B8F-7DD58663E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835" y="551534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Line 18">
              <a:extLst>
                <a:ext uri="{FF2B5EF4-FFF2-40B4-BE49-F238E27FC236}">
                  <a16:creationId xmlns:a16="http://schemas.microsoft.com/office/drawing/2014/main" id="{8CA262E8-4AD1-4567-8E64-FE97A294F5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23460" y="5501054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9" name="Line 19">
              <a:extLst>
                <a:ext uri="{FF2B5EF4-FFF2-40B4-BE49-F238E27FC236}">
                  <a16:creationId xmlns:a16="http://schemas.microsoft.com/office/drawing/2014/main" id="{FF4084C8-BF8D-4651-9823-AC6F875941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20285" y="5439142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0" name="Line 20">
              <a:extLst>
                <a:ext uri="{FF2B5EF4-FFF2-40B4-BE49-F238E27FC236}">
                  <a16:creationId xmlns:a16="http://schemas.microsoft.com/office/drawing/2014/main" id="{6D0A6252-7F8D-4E72-84F0-E3FC1DBF3E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15522" y="5375642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1" name="Line 21">
              <a:extLst>
                <a:ext uri="{FF2B5EF4-FFF2-40B4-BE49-F238E27FC236}">
                  <a16:creationId xmlns:a16="http://schemas.microsoft.com/office/drawing/2014/main" id="{470F882D-7CFA-4603-99A1-2668E75C76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12347" y="5312142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2" name="Line 22">
              <a:extLst>
                <a:ext uri="{FF2B5EF4-FFF2-40B4-BE49-F238E27FC236}">
                  <a16:creationId xmlns:a16="http://schemas.microsoft.com/office/drawing/2014/main" id="{9A8612A8-652E-4A35-B079-C6670A46D1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09172" y="5248642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3" name="Rectangle 23">
              <a:extLst>
                <a:ext uri="{FF2B5EF4-FFF2-40B4-BE49-F238E27FC236}">
                  <a16:creationId xmlns:a16="http://schemas.microsoft.com/office/drawing/2014/main" id="{65F7DE7F-75A9-46B5-9BF5-C839F7630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6472" y="551534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Line 24">
              <a:extLst>
                <a:ext uri="{FF2B5EF4-FFF2-40B4-BE49-F238E27FC236}">
                  <a16:creationId xmlns:a16="http://schemas.microsoft.com/office/drawing/2014/main" id="{512B4764-770E-4BC1-9195-646236F300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0335" y="4121517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5" name="Line 25">
              <a:extLst>
                <a:ext uri="{FF2B5EF4-FFF2-40B4-BE49-F238E27FC236}">
                  <a16:creationId xmlns:a16="http://schemas.microsoft.com/office/drawing/2014/main" id="{7D818336-8DF6-402F-8C8F-CBCA4E4719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53672" y="4192954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6" name="Line 26">
              <a:extLst>
                <a:ext uri="{FF2B5EF4-FFF2-40B4-BE49-F238E27FC236}">
                  <a16:creationId xmlns:a16="http://schemas.microsoft.com/office/drawing/2014/main" id="{059D04A3-3494-46C1-A9E9-A11766705C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5422" y="4265979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7" name="Line 27">
              <a:extLst>
                <a:ext uri="{FF2B5EF4-FFF2-40B4-BE49-F238E27FC236}">
                  <a16:creationId xmlns:a16="http://schemas.microsoft.com/office/drawing/2014/main" id="{9AEA218E-D500-40A2-8B4B-518994096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8760" y="4339004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8" name="Line 28">
              <a:extLst>
                <a:ext uri="{FF2B5EF4-FFF2-40B4-BE49-F238E27FC236}">
                  <a16:creationId xmlns:a16="http://schemas.microsoft.com/office/drawing/2014/main" id="{879EFA98-E78B-4E04-9B49-47CB9A4E0E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2097" y="4412029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9" name="Rectangle 29">
              <a:extLst>
                <a:ext uri="{FF2B5EF4-FFF2-40B4-BE49-F238E27FC236}">
                  <a16:creationId xmlns:a16="http://schemas.microsoft.com/office/drawing/2014/main" id="{0175DCF1-9F03-47B7-A91F-F5DADA1D7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5710" y="363097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Line 30">
              <a:extLst>
                <a:ext uri="{FF2B5EF4-FFF2-40B4-BE49-F238E27FC236}">
                  <a16:creationId xmlns:a16="http://schemas.microsoft.com/office/drawing/2014/main" id="{1579889F-2540-44A2-87C0-DB4D528BEF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36172" y="4743817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1" name="Rectangle 31">
              <a:extLst>
                <a:ext uri="{FF2B5EF4-FFF2-40B4-BE49-F238E27FC236}">
                  <a16:creationId xmlns:a16="http://schemas.microsoft.com/office/drawing/2014/main" id="{AA820449-9769-49A6-9253-2201FE43F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922" y="476604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2" name="Line 32">
              <a:extLst>
                <a:ext uri="{FF2B5EF4-FFF2-40B4-BE49-F238E27FC236}">
                  <a16:creationId xmlns:a16="http://schemas.microsoft.com/office/drawing/2014/main" id="{139581F2-BD9C-4946-BBA5-7CD190A1D0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315622" y="4748579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3" name="Rectangle 33">
              <a:extLst>
                <a:ext uri="{FF2B5EF4-FFF2-40B4-BE49-F238E27FC236}">
                  <a16:creationId xmlns:a16="http://schemas.microsoft.com/office/drawing/2014/main" id="{9E17BF1A-64D2-4D18-B349-F96C6561A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6847" y="4381867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Rectangle 34">
              <a:extLst>
                <a:ext uri="{FF2B5EF4-FFF2-40B4-BE49-F238E27FC236}">
                  <a16:creationId xmlns:a16="http://schemas.microsoft.com/office/drawing/2014/main" id="{761CA8EA-6641-4C18-ABC9-F9E5A22C5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7722" y="476604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Textfeld 144">
              <a:extLst>
                <a:ext uri="{FF2B5EF4-FFF2-40B4-BE49-F238E27FC236}">
                  <a16:creationId xmlns:a16="http://schemas.microsoft.com/office/drawing/2014/main" id="{EFE00341-CAC9-45CE-9584-8CC09F19F147}"/>
                </a:ext>
              </a:extLst>
            </p:cNvPr>
            <p:cNvSpPr txBox="1"/>
            <p:nvPr/>
          </p:nvSpPr>
          <p:spPr>
            <a:xfrm>
              <a:off x="6379463" y="4182663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C00000"/>
                  </a:solidFill>
                </a:rPr>
                <a:t>1.22 ppm</a:t>
              </a:r>
            </a:p>
          </p:txBody>
        </p:sp>
        <p:sp>
          <p:nvSpPr>
            <p:cNvPr id="146" name="Textfeld 145">
              <a:extLst>
                <a:ext uri="{FF2B5EF4-FFF2-40B4-BE49-F238E27FC236}">
                  <a16:creationId xmlns:a16="http://schemas.microsoft.com/office/drawing/2014/main" id="{7AAC7038-E263-4373-8771-C2440E12D150}"/>
                </a:ext>
              </a:extLst>
            </p:cNvPr>
            <p:cNvSpPr txBox="1"/>
            <p:nvPr/>
          </p:nvSpPr>
          <p:spPr>
            <a:xfrm>
              <a:off x="4032315" y="5340373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0070C0"/>
                  </a:solidFill>
                </a:rPr>
                <a:t>2.92 ppm</a:t>
              </a:r>
            </a:p>
          </p:txBody>
        </p:sp>
      </p:grpSp>
      <p:grpSp>
        <p:nvGrpSpPr>
          <p:cNvPr id="147" name="Finalstruktur after">
            <a:extLst>
              <a:ext uri="{FF2B5EF4-FFF2-40B4-BE49-F238E27FC236}">
                <a16:creationId xmlns:a16="http://schemas.microsoft.com/office/drawing/2014/main" id="{E3A4F9F1-C215-49CB-BBF3-6766310BCFBB}"/>
              </a:ext>
            </a:extLst>
          </p:cNvPr>
          <p:cNvGrpSpPr/>
          <p:nvPr/>
        </p:nvGrpSpPr>
        <p:grpSpPr>
          <a:xfrm>
            <a:off x="4579048" y="931548"/>
            <a:ext cx="3700399" cy="2533651"/>
            <a:chOff x="4579048" y="931548"/>
            <a:chExt cx="3700399" cy="2533651"/>
          </a:xfrm>
        </p:grpSpPr>
        <p:sp>
          <p:nvSpPr>
            <p:cNvPr id="148" name="Line 5">
              <a:extLst>
                <a:ext uri="{FF2B5EF4-FFF2-40B4-BE49-F238E27FC236}">
                  <a16:creationId xmlns:a16="http://schemas.microsoft.com/office/drawing/2014/main" id="{3CC8D1C2-8FCC-4711-944B-A6F3BC5F89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9973" y="1420498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9" name="Line 6">
              <a:extLst>
                <a:ext uri="{FF2B5EF4-FFF2-40B4-BE49-F238E27FC236}">
                  <a16:creationId xmlns:a16="http://schemas.microsoft.com/office/drawing/2014/main" id="{946D84CA-CE37-4409-9A7D-4F820F6965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2048" y="1420498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0" name="Rectangle 7">
              <a:extLst>
                <a:ext uri="{FF2B5EF4-FFF2-40B4-BE49-F238E27FC236}">
                  <a16:creationId xmlns:a16="http://schemas.microsoft.com/office/drawing/2014/main" id="{02815407-AE50-4255-A99C-17FEC1F32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211" y="931548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Line 8">
              <a:extLst>
                <a:ext uri="{FF2B5EF4-FFF2-40B4-BE49-F238E27FC236}">
                  <a16:creationId xmlns:a16="http://schemas.microsoft.com/office/drawing/2014/main" id="{EC608902-23BC-4312-90C6-4DD6814F48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56886" y="2026923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2" name="Rectangle 9">
              <a:extLst>
                <a:ext uri="{FF2B5EF4-FFF2-40B4-BE49-F238E27FC236}">
                  <a16:creationId xmlns:a16="http://schemas.microsoft.com/office/drawing/2014/main" id="{9F379A1C-E410-4CEE-8D95-896BE339B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9048" y="1988823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Line 10">
              <a:extLst>
                <a:ext uri="{FF2B5EF4-FFF2-40B4-BE49-F238E27FC236}">
                  <a16:creationId xmlns:a16="http://schemas.microsoft.com/office/drawing/2014/main" id="{68EE274D-62E2-40B9-A340-7AD358B088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858573" y="2088836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4" name="Rectangle 11">
              <a:extLst>
                <a:ext uri="{FF2B5EF4-FFF2-40B4-BE49-F238E27FC236}">
                  <a16:creationId xmlns:a16="http://schemas.microsoft.com/office/drawing/2014/main" id="{F1E75361-5323-4864-BB08-355177F8D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848" y="16998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Line 12">
              <a:extLst>
                <a:ext uri="{FF2B5EF4-FFF2-40B4-BE49-F238E27FC236}">
                  <a16:creationId xmlns:a16="http://schemas.microsoft.com/office/drawing/2014/main" id="{9400DB6A-3961-4208-9EBC-29CC951ABE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99986" y="1526861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6" name="Freeform 13">
              <a:extLst>
                <a:ext uri="{FF2B5EF4-FFF2-40B4-BE49-F238E27FC236}">
                  <a16:creationId xmlns:a16="http://schemas.microsoft.com/office/drawing/2014/main" id="{25496E11-789F-4088-83CE-F55664009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7286" y="1503048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7" name="Rectangle 14">
              <a:extLst>
                <a:ext uri="{FF2B5EF4-FFF2-40B4-BE49-F238E27FC236}">
                  <a16:creationId xmlns:a16="http://schemas.microsoft.com/office/drawing/2014/main" id="{2851D7A9-FDC4-449F-A900-0C8B3F117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4586" y="10267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Line 15">
              <a:extLst>
                <a:ext uri="{FF2B5EF4-FFF2-40B4-BE49-F238E27FC236}">
                  <a16:creationId xmlns:a16="http://schemas.microsoft.com/office/drawing/2014/main" id="{77140D63-DB38-4797-A671-85EDD9297A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2736" y="2636523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9" name="Freeform 16">
              <a:extLst>
                <a:ext uri="{FF2B5EF4-FFF2-40B4-BE49-F238E27FC236}">
                  <a16:creationId xmlns:a16="http://schemas.microsoft.com/office/drawing/2014/main" id="{544CE7B9-43C8-466E-9709-AC594FD3D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9711" y="2628586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0" name="Rectangle 17">
              <a:extLst>
                <a:ext uri="{FF2B5EF4-FFF2-40B4-BE49-F238E27FC236}">
                  <a16:creationId xmlns:a16="http://schemas.microsoft.com/office/drawing/2014/main" id="{EEB9CD93-005F-494F-AEED-8E5B316BE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0486" y="29111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Line 18">
              <a:extLst>
                <a:ext uri="{FF2B5EF4-FFF2-40B4-BE49-F238E27FC236}">
                  <a16:creationId xmlns:a16="http://schemas.microsoft.com/office/drawing/2014/main" id="{D7C60FA6-57EE-4060-A7AA-AE9167FA82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49111" y="2896873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2" name="Line 19">
              <a:extLst>
                <a:ext uri="{FF2B5EF4-FFF2-40B4-BE49-F238E27FC236}">
                  <a16:creationId xmlns:a16="http://schemas.microsoft.com/office/drawing/2014/main" id="{AF75D0CA-539F-419D-9E5F-F57087B49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45936" y="2834961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3" name="Line 20">
              <a:extLst>
                <a:ext uri="{FF2B5EF4-FFF2-40B4-BE49-F238E27FC236}">
                  <a16:creationId xmlns:a16="http://schemas.microsoft.com/office/drawing/2014/main" id="{8CE0248D-712D-411C-93C4-B1C5B65A4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41173" y="2771461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4" name="Line 21">
              <a:extLst>
                <a:ext uri="{FF2B5EF4-FFF2-40B4-BE49-F238E27FC236}">
                  <a16:creationId xmlns:a16="http://schemas.microsoft.com/office/drawing/2014/main" id="{D852EA95-B2FF-4E97-80FA-6112D71BEF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37998" y="2707961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5" name="Line 22">
              <a:extLst>
                <a:ext uri="{FF2B5EF4-FFF2-40B4-BE49-F238E27FC236}">
                  <a16:creationId xmlns:a16="http://schemas.microsoft.com/office/drawing/2014/main" id="{FCE66F9A-67AA-4B44-8E9B-ACD616094D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34823" y="2644461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6" name="Rectangle 23">
              <a:extLst>
                <a:ext uri="{FF2B5EF4-FFF2-40B4-BE49-F238E27FC236}">
                  <a16:creationId xmlns:a16="http://schemas.microsoft.com/office/drawing/2014/main" id="{9E690855-C9EB-4871-9026-EE6924AE5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2123" y="29111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7" name="Line 24">
              <a:extLst>
                <a:ext uri="{FF2B5EF4-FFF2-40B4-BE49-F238E27FC236}">
                  <a16:creationId xmlns:a16="http://schemas.microsoft.com/office/drawing/2014/main" id="{371BD013-56CB-4AD1-819D-09C6D5138B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45986" y="1517336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8" name="Line 25">
              <a:extLst>
                <a:ext uri="{FF2B5EF4-FFF2-40B4-BE49-F238E27FC236}">
                  <a16:creationId xmlns:a16="http://schemas.microsoft.com/office/drawing/2014/main" id="{F6764191-7A38-401F-BF93-15AE4DA565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79323" y="1588773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9" name="Line 26">
              <a:extLst>
                <a:ext uri="{FF2B5EF4-FFF2-40B4-BE49-F238E27FC236}">
                  <a16:creationId xmlns:a16="http://schemas.microsoft.com/office/drawing/2014/main" id="{F3FD77EA-2539-4C14-A400-1C4DEEB8DA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11073" y="1661798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0" name="Line 27">
              <a:extLst>
                <a:ext uri="{FF2B5EF4-FFF2-40B4-BE49-F238E27FC236}">
                  <a16:creationId xmlns:a16="http://schemas.microsoft.com/office/drawing/2014/main" id="{5F9610B2-F655-4AE0-948A-506B7C01E9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44411" y="1734823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1" name="Line 28">
              <a:extLst>
                <a:ext uri="{FF2B5EF4-FFF2-40B4-BE49-F238E27FC236}">
                  <a16:creationId xmlns:a16="http://schemas.microsoft.com/office/drawing/2014/main" id="{59716541-F13B-4806-925E-D87197C10D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77748" y="1807848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2" name="Rectangle 29">
              <a:extLst>
                <a:ext uri="{FF2B5EF4-FFF2-40B4-BE49-F238E27FC236}">
                  <a16:creationId xmlns:a16="http://schemas.microsoft.com/office/drawing/2014/main" id="{9922922B-D705-4BD8-AA23-4E0252B91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1361" y="10267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Line 30">
              <a:extLst>
                <a:ext uri="{FF2B5EF4-FFF2-40B4-BE49-F238E27FC236}">
                  <a16:creationId xmlns:a16="http://schemas.microsoft.com/office/drawing/2014/main" id="{25D1A439-48C1-4FDD-8F6E-62259A4390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61823" y="2139636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5" name="Rectangle 31">
              <a:extLst>
                <a:ext uri="{FF2B5EF4-FFF2-40B4-BE49-F238E27FC236}">
                  <a16:creationId xmlns:a16="http://schemas.microsoft.com/office/drawing/2014/main" id="{71A07E8B-CBD5-4F88-9B48-E4A74F8CF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2573" y="21618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Line 32">
              <a:extLst>
                <a:ext uri="{FF2B5EF4-FFF2-40B4-BE49-F238E27FC236}">
                  <a16:creationId xmlns:a16="http://schemas.microsoft.com/office/drawing/2014/main" id="{F6E24DCD-EDA0-433B-9453-5C09C8EA7D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141273" y="2144398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7" name="Rectangle 33">
              <a:extLst>
                <a:ext uri="{FF2B5EF4-FFF2-40B4-BE49-F238E27FC236}">
                  <a16:creationId xmlns:a16="http://schemas.microsoft.com/office/drawing/2014/main" id="{21315C76-4931-4325-90A1-54A98E3C9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498" y="1777686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34">
              <a:extLst>
                <a:ext uri="{FF2B5EF4-FFF2-40B4-BE49-F238E27FC236}">
                  <a16:creationId xmlns:a16="http://schemas.microsoft.com/office/drawing/2014/main" id="{0D92FC85-03EA-4FC3-BDED-D73114B27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3373" y="21618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Textfeld 178">
              <a:extLst>
                <a:ext uri="{FF2B5EF4-FFF2-40B4-BE49-F238E27FC236}">
                  <a16:creationId xmlns:a16="http://schemas.microsoft.com/office/drawing/2014/main" id="{3FDC7588-BAA9-4071-A2CF-E5A6C7317B48}"/>
                </a:ext>
              </a:extLst>
            </p:cNvPr>
            <p:cNvSpPr txBox="1"/>
            <p:nvPr/>
          </p:nvSpPr>
          <p:spPr>
            <a:xfrm>
              <a:off x="7205114" y="1578482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C00000"/>
                  </a:solidFill>
                </a:rPr>
                <a:t>1.22 ppm</a:t>
              </a:r>
            </a:p>
          </p:txBody>
        </p:sp>
        <p:sp>
          <p:nvSpPr>
            <p:cNvPr id="180" name="Textfeld 179">
              <a:extLst>
                <a:ext uri="{FF2B5EF4-FFF2-40B4-BE49-F238E27FC236}">
                  <a16:creationId xmlns:a16="http://schemas.microsoft.com/office/drawing/2014/main" id="{DE6547F4-E728-42CA-84E0-E171BD9AA389}"/>
                </a:ext>
              </a:extLst>
            </p:cNvPr>
            <p:cNvSpPr txBox="1"/>
            <p:nvPr/>
          </p:nvSpPr>
          <p:spPr>
            <a:xfrm>
              <a:off x="4857966" y="2736192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0070C0"/>
                  </a:solidFill>
                </a:rPr>
                <a:t>2.92 ppm</a:t>
              </a:r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6BFCF2DB-274F-4694-BB34-F4D3AA0625F2}"/>
              </a:ext>
            </a:extLst>
          </p:cNvPr>
          <p:cNvSpPr txBox="1"/>
          <p:nvPr/>
        </p:nvSpPr>
        <p:spPr>
          <a:xfrm>
            <a:off x="4149519" y="3854218"/>
            <a:ext cx="45420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Protonen der Methylgruppe bei </a:t>
            </a:r>
            <a:r>
              <a:rPr lang="de-DE" dirty="0">
                <a:solidFill>
                  <a:srgbClr val="C00000"/>
                </a:solidFill>
              </a:rPr>
              <a:t>1.22 ppm </a:t>
            </a:r>
            <a:r>
              <a:rPr lang="de-DE" dirty="0"/>
              <a:t>sind in dieser Struktur drei Bindungen von den </a:t>
            </a:r>
            <a:r>
              <a:rPr lang="de-DE" b="1" dirty="0"/>
              <a:t>zwei</a:t>
            </a:r>
            <a:r>
              <a:rPr lang="de-DE" dirty="0"/>
              <a:t> äquivalenten Protonen der Methylengruppe bei </a:t>
            </a:r>
            <a:r>
              <a:rPr lang="de-DE" dirty="0">
                <a:solidFill>
                  <a:srgbClr val="0070C0"/>
                </a:solidFill>
              </a:rPr>
              <a:t>2.92 ppm</a:t>
            </a:r>
            <a:r>
              <a:rPr lang="de-DE" dirty="0"/>
              <a:t> entfernt und erscheinen entsprechend der </a:t>
            </a:r>
            <a:r>
              <a:rPr lang="de-DE" i="1" dirty="0"/>
              <a:t>n+1</a:t>
            </a:r>
            <a:r>
              <a:rPr lang="de-DE" dirty="0"/>
              <a:t>-Regel als </a:t>
            </a:r>
            <a:r>
              <a:rPr lang="de-DE" b="1" dirty="0"/>
              <a:t>Triplett</a:t>
            </a:r>
            <a:r>
              <a:rPr lang="de-DE" dirty="0"/>
              <a:t> im Intensitätsverhältnis </a:t>
            </a:r>
            <a:r>
              <a:rPr lang="de-DE" b="1" dirty="0"/>
              <a:t>1 : 2 : 1</a:t>
            </a:r>
            <a:r>
              <a:rPr lang="de-DE" dirty="0"/>
              <a:t>.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F4CD276B-B200-4B94-8074-C96E0FC2510E}"/>
              </a:ext>
            </a:extLst>
          </p:cNvPr>
          <p:cNvSpPr/>
          <p:nvPr/>
        </p:nvSpPr>
        <p:spPr>
          <a:xfrm>
            <a:off x="6482310" y="931548"/>
            <a:ext cx="1797136" cy="1765566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616FF6AF-9FE6-488E-A2E8-58DDA050332F}"/>
              </a:ext>
            </a:extLst>
          </p:cNvPr>
          <p:cNvSpPr/>
          <p:nvPr/>
        </p:nvSpPr>
        <p:spPr>
          <a:xfrm>
            <a:off x="10596110" y="2542861"/>
            <a:ext cx="719407" cy="3618948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8265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720718503937 -0.3797289297171187" pathEditMode="relative" ptsTypes="">
                                      <p:cBhvr>
                                        <p:cTn id="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5" grpId="0" animBg="1"/>
      <p:bldP spid="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650269" y="296562"/>
            <a:ext cx="2355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Finale Struktur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  <p:grpSp>
        <p:nvGrpSpPr>
          <p:cNvPr id="147" name="Finalstruktur after">
            <a:extLst>
              <a:ext uri="{FF2B5EF4-FFF2-40B4-BE49-F238E27FC236}">
                <a16:creationId xmlns:a16="http://schemas.microsoft.com/office/drawing/2014/main" id="{E3A4F9F1-C215-49CB-BBF3-6766310BCFBB}"/>
              </a:ext>
            </a:extLst>
          </p:cNvPr>
          <p:cNvGrpSpPr/>
          <p:nvPr/>
        </p:nvGrpSpPr>
        <p:grpSpPr>
          <a:xfrm>
            <a:off x="4579048" y="931548"/>
            <a:ext cx="3700399" cy="2533651"/>
            <a:chOff x="4579048" y="931548"/>
            <a:chExt cx="3700399" cy="2533651"/>
          </a:xfrm>
        </p:grpSpPr>
        <p:sp>
          <p:nvSpPr>
            <p:cNvPr id="148" name="Line 5">
              <a:extLst>
                <a:ext uri="{FF2B5EF4-FFF2-40B4-BE49-F238E27FC236}">
                  <a16:creationId xmlns:a16="http://schemas.microsoft.com/office/drawing/2014/main" id="{3CC8D1C2-8FCC-4711-944B-A6F3BC5F89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9973" y="1420498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9" name="Line 6">
              <a:extLst>
                <a:ext uri="{FF2B5EF4-FFF2-40B4-BE49-F238E27FC236}">
                  <a16:creationId xmlns:a16="http://schemas.microsoft.com/office/drawing/2014/main" id="{946D84CA-CE37-4409-9A7D-4F820F6965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2048" y="1420498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0" name="Rectangle 7">
              <a:extLst>
                <a:ext uri="{FF2B5EF4-FFF2-40B4-BE49-F238E27FC236}">
                  <a16:creationId xmlns:a16="http://schemas.microsoft.com/office/drawing/2014/main" id="{02815407-AE50-4255-A99C-17FEC1F32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211" y="931548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Line 8">
              <a:extLst>
                <a:ext uri="{FF2B5EF4-FFF2-40B4-BE49-F238E27FC236}">
                  <a16:creationId xmlns:a16="http://schemas.microsoft.com/office/drawing/2014/main" id="{EC608902-23BC-4312-90C6-4DD6814F48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56886" y="2026923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2" name="Rectangle 9">
              <a:extLst>
                <a:ext uri="{FF2B5EF4-FFF2-40B4-BE49-F238E27FC236}">
                  <a16:creationId xmlns:a16="http://schemas.microsoft.com/office/drawing/2014/main" id="{9F379A1C-E410-4CEE-8D95-896BE339B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9048" y="1988823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Line 10">
              <a:extLst>
                <a:ext uri="{FF2B5EF4-FFF2-40B4-BE49-F238E27FC236}">
                  <a16:creationId xmlns:a16="http://schemas.microsoft.com/office/drawing/2014/main" id="{68EE274D-62E2-40B9-A340-7AD358B088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858573" y="2088836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4" name="Rectangle 11">
              <a:extLst>
                <a:ext uri="{FF2B5EF4-FFF2-40B4-BE49-F238E27FC236}">
                  <a16:creationId xmlns:a16="http://schemas.microsoft.com/office/drawing/2014/main" id="{F1E75361-5323-4864-BB08-355177F8D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848" y="16998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Line 12">
              <a:extLst>
                <a:ext uri="{FF2B5EF4-FFF2-40B4-BE49-F238E27FC236}">
                  <a16:creationId xmlns:a16="http://schemas.microsoft.com/office/drawing/2014/main" id="{9400DB6A-3961-4208-9EBC-29CC951ABE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99986" y="1526861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6" name="Freeform 13">
              <a:extLst>
                <a:ext uri="{FF2B5EF4-FFF2-40B4-BE49-F238E27FC236}">
                  <a16:creationId xmlns:a16="http://schemas.microsoft.com/office/drawing/2014/main" id="{25496E11-789F-4088-83CE-F55664009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7286" y="1503048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7" name="Rectangle 14">
              <a:extLst>
                <a:ext uri="{FF2B5EF4-FFF2-40B4-BE49-F238E27FC236}">
                  <a16:creationId xmlns:a16="http://schemas.microsoft.com/office/drawing/2014/main" id="{2851D7A9-FDC4-449F-A900-0C8B3F117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4586" y="10267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Line 15">
              <a:extLst>
                <a:ext uri="{FF2B5EF4-FFF2-40B4-BE49-F238E27FC236}">
                  <a16:creationId xmlns:a16="http://schemas.microsoft.com/office/drawing/2014/main" id="{77140D63-DB38-4797-A671-85EDD9297A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2736" y="2636523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9" name="Freeform 16">
              <a:extLst>
                <a:ext uri="{FF2B5EF4-FFF2-40B4-BE49-F238E27FC236}">
                  <a16:creationId xmlns:a16="http://schemas.microsoft.com/office/drawing/2014/main" id="{544CE7B9-43C8-466E-9709-AC594FD3D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9711" y="2628586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0" name="Rectangle 17">
              <a:extLst>
                <a:ext uri="{FF2B5EF4-FFF2-40B4-BE49-F238E27FC236}">
                  <a16:creationId xmlns:a16="http://schemas.microsoft.com/office/drawing/2014/main" id="{EEB9CD93-005F-494F-AEED-8E5B316BE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0486" y="29111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Line 18">
              <a:extLst>
                <a:ext uri="{FF2B5EF4-FFF2-40B4-BE49-F238E27FC236}">
                  <a16:creationId xmlns:a16="http://schemas.microsoft.com/office/drawing/2014/main" id="{D7C60FA6-57EE-4060-A7AA-AE9167FA82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49111" y="2896873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2" name="Line 19">
              <a:extLst>
                <a:ext uri="{FF2B5EF4-FFF2-40B4-BE49-F238E27FC236}">
                  <a16:creationId xmlns:a16="http://schemas.microsoft.com/office/drawing/2014/main" id="{AF75D0CA-539F-419D-9E5F-F57087B49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45936" y="2834961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3" name="Line 20">
              <a:extLst>
                <a:ext uri="{FF2B5EF4-FFF2-40B4-BE49-F238E27FC236}">
                  <a16:creationId xmlns:a16="http://schemas.microsoft.com/office/drawing/2014/main" id="{8CE0248D-712D-411C-93C4-B1C5B65A4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41173" y="2771461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4" name="Line 21">
              <a:extLst>
                <a:ext uri="{FF2B5EF4-FFF2-40B4-BE49-F238E27FC236}">
                  <a16:creationId xmlns:a16="http://schemas.microsoft.com/office/drawing/2014/main" id="{D852EA95-B2FF-4E97-80FA-6112D71BEF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37998" y="2707961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5" name="Line 22">
              <a:extLst>
                <a:ext uri="{FF2B5EF4-FFF2-40B4-BE49-F238E27FC236}">
                  <a16:creationId xmlns:a16="http://schemas.microsoft.com/office/drawing/2014/main" id="{FCE66F9A-67AA-4B44-8E9B-ACD616094D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34823" y="2644461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6" name="Rectangle 23">
              <a:extLst>
                <a:ext uri="{FF2B5EF4-FFF2-40B4-BE49-F238E27FC236}">
                  <a16:creationId xmlns:a16="http://schemas.microsoft.com/office/drawing/2014/main" id="{9E690855-C9EB-4871-9026-EE6924AE5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2123" y="29111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7" name="Line 24">
              <a:extLst>
                <a:ext uri="{FF2B5EF4-FFF2-40B4-BE49-F238E27FC236}">
                  <a16:creationId xmlns:a16="http://schemas.microsoft.com/office/drawing/2014/main" id="{371BD013-56CB-4AD1-819D-09C6D5138B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45986" y="1517336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8" name="Line 25">
              <a:extLst>
                <a:ext uri="{FF2B5EF4-FFF2-40B4-BE49-F238E27FC236}">
                  <a16:creationId xmlns:a16="http://schemas.microsoft.com/office/drawing/2014/main" id="{F6764191-7A38-401F-BF93-15AE4DA565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79323" y="1588773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9" name="Line 26">
              <a:extLst>
                <a:ext uri="{FF2B5EF4-FFF2-40B4-BE49-F238E27FC236}">
                  <a16:creationId xmlns:a16="http://schemas.microsoft.com/office/drawing/2014/main" id="{F3FD77EA-2539-4C14-A400-1C4DEEB8DA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11073" y="1661798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0" name="Line 27">
              <a:extLst>
                <a:ext uri="{FF2B5EF4-FFF2-40B4-BE49-F238E27FC236}">
                  <a16:creationId xmlns:a16="http://schemas.microsoft.com/office/drawing/2014/main" id="{5F9610B2-F655-4AE0-948A-506B7C01E9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44411" y="1734823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1" name="Line 28">
              <a:extLst>
                <a:ext uri="{FF2B5EF4-FFF2-40B4-BE49-F238E27FC236}">
                  <a16:creationId xmlns:a16="http://schemas.microsoft.com/office/drawing/2014/main" id="{59716541-F13B-4806-925E-D87197C10D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77748" y="1807848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2" name="Rectangle 29">
              <a:extLst>
                <a:ext uri="{FF2B5EF4-FFF2-40B4-BE49-F238E27FC236}">
                  <a16:creationId xmlns:a16="http://schemas.microsoft.com/office/drawing/2014/main" id="{9922922B-D705-4BD8-AA23-4E0252B91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1361" y="10267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Line 30">
              <a:extLst>
                <a:ext uri="{FF2B5EF4-FFF2-40B4-BE49-F238E27FC236}">
                  <a16:creationId xmlns:a16="http://schemas.microsoft.com/office/drawing/2014/main" id="{25D1A439-48C1-4FDD-8F6E-62259A4390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61823" y="2139636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5" name="Rectangle 31">
              <a:extLst>
                <a:ext uri="{FF2B5EF4-FFF2-40B4-BE49-F238E27FC236}">
                  <a16:creationId xmlns:a16="http://schemas.microsoft.com/office/drawing/2014/main" id="{71A07E8B-CBD5-4F88-9B48-E4A74F8CF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2573" y="21618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Line 32">
              <a:extLst>
                <a:ext uri="{FF2B5EF4-FFF2-40B4-BE49-F238E27FC236}">
                  <a16:creationId xmlns:a16="http://schemas.microsoft.com/office/drawing/2014/main" id="{F6E24DCD-EDA0-433B-9453-5C09C8EA7D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141273" y="2144398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7" name="Rectangle 33">
              <a:extLst>
                <a:ext uri="{FF2B5EF4-FFF2-40B4-BE49-F238E27FC236}">
                  <a16:creationId xmlns:a16="http://schemas.microsoft.com/office/drawing/2014/main" id="{21315C76-4931-4325-90A1-54A98E3C9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498" y="1777686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34">
              <a:extLst>
                <a:ext uri="{FF2B5EF4-FFF2-40B4-BE49-F238E27FC236}">
                  <a16:creationId xmlns:a16="http://schemas.microsoft.com/office/drawing/2014/main" id="{0D92FC85-03EA-4FC3-BDED-D73114B27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3373" y="21618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Textfeld 178">
              <a:extLst>
                <a:ext uri="{FF2B5EF4-FFF2-40B4-BE49-F238E27FC236}">
                  <a16:creationId xmlns:a16="http://schemas.microsoft.com/office/drawing/2014/main" id="{3FDC7588-BAA9-4071-A2CF-E5A6C7317B48}"/>
                </a:ext>
              </a:extLst>
            </p:cNvPr>
            <p:cNvSpPr txBox="1"/>
            <p:nvPr/>
          </p:nvSpPr>
          <p:spPr>
            <a:xfrm>
              <a:off x="7205114" y="1578482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C00000"/>
                  </a:solidFill>
                </a:rPr>
                <a:t>1.22 ppm</a:t>
              </a:r>
            </a:p>
          </p:txBody>
        </p:sp>
        <p:sp>
          <p:nvSpPr>
            <p:cNvPr id="180" name="Textfeld 179">
              <a:extLst>
                <a:ext uri="{FF2B5EF4-FFF2-40B4-BE49-F238E27FC236}">
                  <a16:creationId xmlns:a16="http://schemas.microsoft.com/office/drawing/2014/main" id="{DE6547F4-E728-42CA-84E0-E171BD9AA389}"/>
                </a:ext>
              </a:extLst>
            </p:cNvPr>
            <p:cNvSpPr txBox="1"/>
            <p:nvPr/>
          </p:nvSpPr>
          <p:spPr>
            <a:xfrm>
              <a:off x="4857966" y="2736192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0070C0"/>
                  </a:solidFill>
                </a:rPr>
                <a:t>2.92 ppm</a:t>
              </a: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3A5A4F9B-30DA-40CD-9B4C-FA3E1016C30C}"/>
              </a:ext>
            </a:extLst>
          </p:cNvPr>
          <p:cNvSpPr txBox="1"/>
          <p:nvPr/>
        </p:nvSpPr>
        <p:spPr>
          <a:xfrm>
            <a:off x="3593575" y="3856387"/>
            <a:ext cx="54570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Umgekehrt sind die Protonen der Methylengruppe bei </a:t>
            </a:r>
            <a:r>
              <a:rPr lang="de-DE" dirty="0">
                <a:solidFill>
                  <a:srgbClr val="0070C0"/>
                </a:solidFill>
              </a:rPr>
              <a:t>2.92 ppm </a:t>
            </a:r>
            <a:r>
              <a:rPr lang="de-DE" dirty="0"/>
              <a:t>ebenfalls drei Bindungen von den </a:t>
            </a:r>
            <a:r>
              <a:rPr lang="de-DE" b="1" dirty="0"/>
              <a:t>drei</a:t>
            </a:r>
            <a:r>
              <a:rPr lang="de-DE" dirty="0"/>
              <a:t> äquivalenten Protonen der Methylgruppe bei </a:t>
            </a:r>
            <a:r>
              <a:rPr lang="de-DE" dirty="0">
                <a:solidFill>
                  <a:srgbClr val="C00000"/>
                </a:solidFill>
              </a:rPr>
              <a:t>1.22 ppm </a:t>
            </a:r>
            <a:r>
              <a:rPr lang="de-DE" dirty="0"/>
              <a:t>entfernt. Aus der </a:t>
            </a:r>
            <a:r>
              <a:rPr lang="de-DE" i="1" dirty="0"/>
              <a:t>n+1</a:t>
            </a:r>
            <a:r>
              <a:rPr lang="de-DE" dirty="0"/>
              <a:t>-Regel ergibt sich hieraus für die Protonen der Methylengruppe ein </a:t>
            </a:r>
            <a:r>
              <a:rPr lang="de-DE" b="1" dirty="0"/>
              <a:t>Quartett</a:t>
            </a:r>
            <a:r>
              <a:rPr lang="de-DE" dirty="0"/>
              <a:t> im Intensitätsverhältnis </a:t>
            </a:r>
            <a:r>
              <a:rPr lang="de-DE" b="1" dirty="0"/>
              <a:t>1 : 3 : 3 : 1</a:t>
            </a:r>
            <a:r>
              <a:rPr lang="de-DE" dirty="0"/>
              <a:t>.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72B0F22F-6B80-4CE9-95D2-6C5E3540652D}"/>
              </a:ext>
            </a:extLst>
          </p:cNvPr>
          <p:cNvSpPr/>
          <p:nvPr/>
        </p:nvSpPr>
        <p:spPr>
          <a:xfrm>
            <a:off x="4750904" y="2652399"/>
            <a:ext cx="2236382" cy="895871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D4C36118-3255-4186-8CD1-4D1A6E4BA06C}"/>
              </a:ext>
            </a:extLst>
          </p:cNvPr>
          <p:cNvSpPr/>
          <p:nvPr/>
        </p:nvSpPr>
        <p:spPr>
          <a:xfrm>
            <a:off x="2584174" y="3776870"/>
            <a:ext cx="747049" cy="2411241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7749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650269" y="296562"/>
            <a:ext cx="2355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Finale Struktur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  <p:grpSp>
        <p:nvGrpSpPr>
          <p:cNvPr id="147" name="Finalstruktur after">
            <a:extLst>
              <a:ext uri="{FF2B5EF4-FFF2-40B4-BE49-F238E27FC236}">
                <a16:creationId xmlns:a16="http://schemas.microsoft.com/office/drawing/2014/main" id="{E3A4F9F1-C215-49CB-BBF3-6766310BCFBB}"/>
              </a:ext>
            </a:extLst>
          </p:cNvPr>
          <p:cNvGrpSpPr/>
          <p:nvPr/>
        </p:nvGrpSpPr>
        <p:grpSpPr>
          <a:xfrm>
            <a:off x="4579048" y="931548"/>
            <a:ext cx="3700399" cy="2533651"/>
            <a:chOff x="4579048" y="931548"/>
            <a:chExt cx="3700399" cy="2533651"/>
          </a:xfrm>
        </p:grpSpPr>
        <p:sp>
          <p:nvSpPr>
            <p:cNvPr id="148" name="Line 5">
              <a:extLst>
                <a:ext uri="{FF2B5EF4-FFF2-40B4-BE49-F238E27FC236}">
                  <a16:creationId xmlns:a16="http://schemas.microsoft.com/office/drawing/2014/main" id="{3CC8D1C2-8FCC-4711-944B-A6F3BC5F89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9973" y="1420498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9" name="Line 6">
              <a:extLst>
                <a:ext uri="{FF2B5EF4-FFF2-40B4-BE49-F238E27FC236}">
                  <a16:creationId xmlns:a16="http://schemas.microsoft.com/office/drawing/2014/main" id="{946D84CA-CE37-4409-9A7D-4F820F6965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2048" y="1420498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0" name="Rectangle 7">
              <a:extLst>
                <a:ext uri="{FF2B5EF4-FFF2-40B4-BE49-F238E27FC236}">
                  <a16:creationId xmlns:a16="http://schemas.microsoft.com/office/drawing/2014/main" id="{02815407-AE50-4255-A99C-17FEC1F32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211" y="931548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Line 8">
              <a:extLst>
                <a:ext uri="{FF2B5EF4-FFF2-40B4-BE49-F238E27FC236}">
                  <a16:creationId xmlns:a16="http://schemas.microsoft.com/office/drawing/2014/main" id="{EC608902-23BC-4312-90C6-4DD6814F48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56886" y="2026923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2" name="Rectangle 9">
              <a:extLst>
                <a:ext uri="{FF2B5EF4-FFF2-40B4-BE49-F238E27FC236}">
                  <a16:creationId xmlns:a16="http://schemas.microsoft.com/office/drawing/2014/main" id="{9F379A1C-E410-4CEE-8D95-896BE339B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9048" y="1988823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Line 10">
              <a:extLst>
                <a:ext uri="{FF2B5EF4-FFF2-40B4-BE49-F238E27FC236}">
                  <a16:creationId xmlns:a16="http://schemas.microsoft.com/office/drawing/2014/main" id="{68EE274D-62E2-40B9-A340-7AD358B088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858573" y="2088836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4" name="Rectangle 11">
              <a:extLst>
                <a:ext uri="{FF2B5EF4-FFF2-40B4-BE49-F238E27FC236}">
                  <a16:creationId xmlns:a16="http://schemas.microsoft.com/office/drawing/2014/main" id="{F1E75361-5323-4864-BB08-355177F8D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848" y="16998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Line 12">
              <a:extLst>
                <a:ext uri="{FF2B5EF4-FFF2-40B4-BE49-F238E27FC236}">
                  <a16:creationId xmlns:a16="http://schemas.microsoft.com/office/drawing/2014/main" id="{9400DB6A-3961-4208-9EBC-29CC951ABE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99986" y="1526861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6" name="Freeform 13">
              <a:extLst>
                <a:ext uri="{FF2B5EF4-FFF2-40B4-BE49-F238E27FC236}">
                  <a16:creationId xmlns:a16="http://schemas.microsoft.com/office/drawing/2014/main" id="{25496E11-789F-4088-83CE-F55664009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7286" y="1503048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7" name="Rectangle 14">
              <a:extLst>
                <a:ext uri="{FF2B5EF4-FFF2-40B4-BE49-F238E27FC236}">
                  <a16:creationId xmlns:a16="http://schemas.microsoft.com/office/drawing/2014/main" id="{2851D7A9-FDC4-449F-A900-0C8B3F117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4586" y="10267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Line 15">
              <a:extLst>
                <a:ext uri="{FF2B5EF4-FFF2-40B4-BE49-F238E27FC236}">
                  <a16:creationId xmlns:a16="http://schemas.microsoft.com/office/drawing/2014/main" id="{77140D63-DB38-4797-A671-85EDD9297A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2736" y="2636523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9" name="Freeform 16">
              <a:extLst>
                <a:ext uri="{FF2B5EF4-FFF2-40B4-BE49-F238E27FC236}">
                  <a16:creationId xmlns:a16="http://schemas.microsoft.com/office/drawing/2014/main" id="{544CE7B9-43C8-466E-9709-AC594FD3D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9711" y="2628586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0" name="Rectangle 17">
              <a:extLst>
                <a:ext uri="{FF2B5EF4-FFF2-40B4-BE49-F238E27FC236}">
                  <a16:creationId xmlns:a16="http://schemas.microsoft.com/office/drawing/2014/main" id="{EEB9CD93-005F-494F-AEED-8E5B316BE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0486" y="29111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Line 18">
              <a:extLst>
                <a:ext uri="{FF2B5EF4-FFF2-40B4-BE49-F238E27FC236}">
                  <a16:creationId xmlns:a16="http://schemas.microsoft.com/office/drawing/2014/main" id="{D7C60FA6-57EE-4060-A7AA-AE9167FA82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49111" y="2896873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2" name="Line 19">
              <a:extLst>
                <a:ext uri="{FF2B5EF4-FFF2-40B4-BE49-F238E27FC236}">
                  <a16:creationId xmlns:a16="http://schemas.microsoft.com/office/drawing/2014/main" id="{AF75D0CA-539F-419D-9E5F-F57087B49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45936" y="2834961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3" name="Line 20">
              <a:extLst>
                <a:ext uri="{FF2B5EF4-FFF2-40B4-BE49-F238E27FC236}">
                  <a16:creationId xmlns:a16="http://schemas.microsoft.com/office/drawing/2014/main" id="{8CE0248D-712D-411C-93C4-B1C5B65A4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41173" y="2771461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4" name="Line 21">
              <a:extLst>
                <a:ext uri="{FF2B5EF4-FFF2-40B4-BE49-F238E27FC236}">
                  <a16:creationId xmlns:a16="http://schemas.microsoft.com/office/drawing/2014/main" id="{D852EA95-B2FF-4E97-80FA-6112D71BEF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37998" y="2707961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5" name="Line 22">
              <a:extLst>
                <a:ext uri="{FF2B5EF4-FFF2-40B4-BE49-F238E27FC236}">
                  <a16:creationId xmlns:a16="http://schemas.microsoft.com/office/drawing/2014/main" id="{FCE66F9A-67AA-4B44-8E9B-ACD616094D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34823" y="2644461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6" name="Rectangle 23">
              <a:extLst>
                <a:ext uri="{FF2B5EF4-FFF2-40B4-BE49-F238E27FC236}">
                  <a16:creationId xmlns:a16="http://schemas.microsoft.com/office/drawing/2014/main" id="{9E690855-C9EB-4871-9026-EE6924AE5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2123" y="29111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7" name="Line 24">
              <a:extLst>
                <a:ext uri="{FF2B5EF4-FFF2-40B4-BE49-F238E27FC236}">
                  <a16:creationId xmlns:a16="http://schemas.microsoft.com/office/drawing/2014/main" id="{371BD013-56CB-4AD1-819D-09C6D5138B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45986" y="1517336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8" name="Line 25">
              <a:extLst>
                <a:ext uri="{FF2B5EF4-FFF2-40B4-BE49-F238E27FC236}">
                  <a16:creationId xmlns:a16="http://schemas.microsoft.com/office/drawing/2014/main" id="{F6764191-7A38-401F-BF93-15AE4DA565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79323" y="1588773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9" name="Line 26">
              <a:extLst>
                <a:ext uri="{FF2B5EF4-FFF2-40B4-BE49-F238E27FC236}">
                  <a16:creationId xmlns:a16="http://schemas.microsoft.com/office/drawing/2014/main" id="{F3FD77EA-2539-4C14-A400-1C4DEEB8DA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11073" y="1661798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0" name="Line 27">
              <a:extLst>
                <a:ext uri="{FF2B5EF4-FFF2-40B4-BE49-F238E27FC236}">
                  <a16:creationId xmlns:a16="http://schemas.microsoft.com/office/drawing/2014/main" id="{5F9610B2-F655-4AE0-948A-506B7C01E9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44411" y="1734823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1" name="Line 28">
              <a:extLst>
                <a:ext uri="{FF2B5EF4-FFF2-40B4-BE49-F238E27FC236}">
                  <a16:creationId xmlns:a16="http://schemas.microsoft.com/office/drawing/2014/main" id="{59716541-F13B-4806-925E-D87197C10D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77748" y="1807848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2" name="Rectangle 29">
              <a:extLst>
                <a:ext uri="{FF2B5EF4-FFF2-40B4-BE49-F238E27FC236}">
                  <a16:creationId xmlns:a16="http://schemas.microsoft.com/office/drawing/2014/main" id="{9922922B-D705-4BD8-AA23-4E0252B91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1361" y="10267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Line 30">
              <a:extLst>
                <a:ext uri="{FF2B5EF4-FFF2-40B4-BE49-F238E27FC236}">
                  <a16:creationId xmlns:a16="http://schemas.microsoft.com/office/drawing/2014/main" id="{25D1A439-48C1-4FDD-8F6E-62259A4390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61823" y="2139636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5" name="Rectangle 31">
              <a:extLst>
                <a:ext uri="{FF2B5EF4-FFF2-40B4-BE49-F238E27FC236}">
                  <a16:creationId xmlns:a16="http://schemas.microsoft.com/office/drawing/2014/main" id="{71A07E8B-CBD5-4F88-9B48-E4A74F8CF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2573" y="21618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Line 32">
              <a:extLst>
                <a:ext uri="{FF2B5EF4-FFF2-40B4-BE49-F238E27FC236}">
                  <a16:creationId xmlns:a16="http://schemas.microsoft.com/office/drawing/2014/main" id="{F6E24DCD-EDA0-433B-9453-5C09C8EA7D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141273" y="2144398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7" name="Rectangle 33">
              <a:extLst>
                <a:ext uri="{FF2B5EF4-FFF2-40B4-BE49-F238E27FC236}">
                  <a16:creationId xmlns:a16="http://schemas.microsoft.com/office/drawing/2014/main" id="{21315C76-4931-4325-90A1-54A98E3C9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498" y="1777686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34">
              <a:extLst>
                <a:ext uri="{FF2B5EF4-FFF2-40B4-BE49-F238E27FC236}">
                  <a16:creationId xmlns:a16="http://schemas.microsoft.com/office/drawing/2014/main" id="{0D92FC85-03EA-4FC3-BDED-D73114B27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3373" y="216186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Textfeld 178">
              <a:extLst>
                <a:ext uri="{FF2B5EF4-FFF2-40B4-BE49-F238E27FC236}">
                  <a16:creationId xmlns:a16="http://schemas.microsoft.com/office/drawing/2014/main" id="{3FDC7588-BAA9-4071-A2CF-E5A6C7317B48}"/>
                </a:ext>
              </a:extLst>
            </p:cNvPr>
            <p:cNvSpPr txBox="1"/>
            <p:nvPr/>
          </p:nvSpPr>
          <p:spPr>
            <a:xfrm>
              <a:off x="7205114" y="1578482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C00000"/>
                  </a:solidFill>
                </a:rPr>
                <a:t>1.22 ppm</a:t>
              </a:r>
            </a:p>
          </p:txBody>
        </p:sp>
        <p:sp>
          <p:nvSpPr>
            <p:cNvPr id="180" name="Textfeld 179">
              <a:extLst>
                <a:ext uri="{FF2B5EF4-FFF2-40B4-BE49-F238E27FC236}">
                  <a16:creationId xmlns:a16="http://schemas.microsoft.com/office/drawing/2014/main" id="{DE6547F4-E728-42CA-84E0-E171BD9AA389}"/>
                </a:ext>
              </a:extLst>
            </p:cNvPr>
            <p:cNvSpPr txBox="1"/>
            <p:nvPr/>
          </p:nvSpPr>
          <p:spPr>
            <a:xfrm>
              <a:off x="4857966" y="2736192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0070C0"/>
                  </a:solidFill>
                </a:rPr>
                <a:t>2.92 ppm</a:t>
              </a: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5AB48C80-A3E8-4B45-92DA-B16E51334459}"/>
              </a:ext>
            </a:extLst>
          </p:cNvPr>
          <p:cNvSpPr txBox="1"/>
          <p:nvPr/>
        </p:nvSpPr>
        <p:spPr>
          <a:xfrm>
            <a:off x="3787746" y="4352618"/>
            <a:ext cx="5214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Kopplungskonstante kann man jetzt entweder aus zwei benachbarten Linien direkt ablesen oder im Interesse einer besseren Genauigkeit mitteln.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95CB8B36-D7FB-4593-9DE9-25158CFCA083}"/>
                  </a:ext>
                </a:extLst>
              </p:cNvPr>
              <p:cNvSpPr txBox="1"/>
              <p:nvPr/>
            </p:nvSpPr>
            <p:spPr>
              <a:xfrm>
                <a:off x="237698" y="685115"/>
                <a:ext cx="388215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pt-BR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740.44 </m:t>
                          </m:r>
                          <m:r>
                            <m:rPr>
                              <m:sty m:val="p"/>
                            </m:rPr>
                            <a:rPr lang="de-DE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Hz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−718.37 </m:t>
                          </m:r>
                          <m:r>
                            <m:rPr>
                              <m:sty m:val="p"/>
                            </m:rPr>
                            <a:rPr lang="de-DE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Hz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DE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𝐇𝐳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95CB8B36-D7FB-4593-9DE9-25158CFC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98" y="685115"/>
                <a:ext cx="3882153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CE1F2EF8-6380-4D6C-98E2-10E4207C2F66}"/>
                  </a:ext>
                </a:extLst>
              </p:cNvPr>
              <p:cNvSpPr txBox="1"/>
              <p:nvPr/>
            </p:nvSpPr>
            <p:spPr>
              <a:xfrm>
                <a:off x="7903866" y="715209"/>
                <a:ext cx="3866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pt-BR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305.53 </m:t>
                      </m:r>
                      <m:r>
                        <m:rPr>
                          <m:sty m:val="p"/>
                        </m:rPr>
                        <a:rPr lang="de-DE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Hz</m:t>
                      </m:r>
                      <m:r>
                        <a:rPr lang="de-DE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−298.13</m:t>
                      </m:r>
                      <m:r>
                        <a:rPr lang="de-DE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Hz</m:t>
                      </m:r>
                      <m:r>
                        <a:rPr lang="de-DE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de-D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de-D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𝐇𝐳</m:t>
                      </m:r>
                    </m:oMath>
                  </m:oMathPara>
                </a14:m>
                <a:endParaRPr lang="de-DE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CE1F2EF8-6380-4D6C-98E2-10E4207C2F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3866" y="715209"/>
                <a:ext cx="3866122" cy="276999"/>
              </a:xfrm>
              <a:prstGeom prst="rect">
                <a:avLst/>
              </a:prstGeom>
              <a:blipFill>
                <a:blip r:embed="rId4"/>
                <a:stretch>
                  <a:fillRect l="-1577" r="-1104" b="-282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38FAE5B2-6AB6-4A0E-8072-954B096D9768}"/>
              </a:ext>
            </a:extLst>
          </p:cNvPr>
          <p:cNvSpPr/>
          <p:nvPr/>
        </p:nvSpPr>
        <p:spPr>
          <a:xfrm>
            <a:off x="6850321" y="2695310"/>
            <a:ext cx="751307" cy="602673"/>
          </a:xfrm>
          <a:custGeom>
            <a:avLst/>
            <a:gdLst>
              <a:gd name="connsiteX0" fmla="*/ 0 w 1506681"/>
              <a:gd name="connsiteY0" fmla="*/ 602672 h 602672"/>
              <a:gd name="connsiteX1" fmla="*/ 1506681 w 1506681"/>
              <a:gd name="connsiteY1" fmla="*/ 0 h 602672"/>
              <a:gd name="connsiteX0" fmla="*/ 0 w 1138933"/>
              <a:gd name="connsiteY0" fmla="*/ 1149325 h 1149325"/>
              <a:gd name="connsiteX1" fmla="*/ 1138933 w 1138933"/>
              <a:gd name="connsiteY1" fmla="*/ 0 h 1149325"/>
              <a:gd name="connsiteX0" fmla="*/ 0 w 1138933"/>
              <a:gd name="connsiteY0" fmla="*/ 1149325 h 1149325"/>
              <a:gd name="connsiteX1" fmla="*/ 1138933 w 1138933"/>
              <a:gd name="connsiteY1" fmla="*/ 0 h 1149325"/>
              <a:gd name="connsiteX0" fmla="*/ 0 w 741368"/>
              <a:gd name="connsiteY0" fmla="*/ 602673 h 602673"/>
              <a:gd name="connsiteX1" fmla="*/ 741368 w 741368"/>
              <a:gd name="connsiteY1" fmla="*/ 0 h 602673"/>
              <a:gd name="connsiteX0" fmla="*/ 0 w 741368"/>
              <a:gd name="connsiteY0" fmla="*/ 602673 h 602673"/>
              <a:gd name="connsiteX1" fmla="*/ 741368 w 741368"/>
              <a:gd name="connsiteY1" fmla="*/ 0 h 602673"/>
              <a:gd name="connsiteX0" fmla="*/ 0 w 751307"/>
              <a:gd name="connsiteY0" fmla="*/ 602673 h 602673"/>
              <a:gd name="connsiteX1" fmla="*/ 751307 w 751307"/>
              <a:gd name="connsiteY1" fmla="*/ 0 h 602673"/>
              <a:gd name="connsiteX0" fmla="*/ 0 w 751307"/>
              <a:gd name="connsiteY0" fmla="*/ 602673 h 602673"/>
              <a:gd name="connsiteX1" fmla="*/ 751307 w 751307"/>
              <a:gd name="connsiteY1" fmla="*/ 0 h 602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1307" h="602673">
                <a:moveTo>
                  <a:pt x="0" y="602673"/>
                </a:moveTo>
                <a:cubicBezTo>
                  <a:pt x="532044" y="580687"/>
                  <a:pt x="626767" y="429491"/>
                  <a:pt x="751307" y="0"/>
                </a:cubicBezTo>
              </a:path>
            </a:pathLst>
          </a:custGeom>
          <a:noFill/>
          <a:ln w="25400">
            <a:solidFill>
              <a:schemeClr val="tx1"/>
            </a:solidFill>
            <a:headEnd type="stealth" w="med" len="lg"/>
            <a:tailEnd type="stealth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1BA1608-CB60-4551-8AFE-607FC973B674}"/>
              </a:ext>
            </a:extLst>
          </p:cNvPr>
          <p:cNvSpPr txBox="1"/>
          <p:nvPr/>
        </p:nvSpPr>
        <p:spPr>
          <a:xfrm>
            <a:off x="6041654" y="3223210"/>
            <a:ext cx="3401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7.37 Hz</a:t>
            </a:r>
          </a:p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(Mittelung über beide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Multipletts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516851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ame 4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49" name="Rectangle 48"/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Beiträge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87" name="Group 86"/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135" name="Freeform 134"/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6" name="Group 135"/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137" name="Freeform 114"/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8" name="Freeform 137"/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8" name="Group 27"/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29" name="Oval 28"/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5"/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43" name="Group 42"/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44" name="Oval 43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115" name="Freeform 114"/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34" name="Freeform 33"/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17" name="Freeform 16"/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78" name="Group 77"/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79" name="Rectangle 1"/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" name="Rectangle 2"/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" name="Freeform 80"/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" name="Rectangle 4"/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83" name="Group 82"/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121" name="Freeform 120"/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04" name="Group 103"/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105" name="Rounded Rectangle 104"/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" name="Rounded Rectangle 105"/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" name="Rounded Rectangle 106"/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" name="Rounded Rectangle 107"/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" name="Rounded Rectangle 108"/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8" name="Group 37"/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39" name="Oval 38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42" name="Group 141"/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1" name="Group 140"/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114" name="Freeform 113"/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6" name="Group 115"/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139" name="Freeform 138"/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26" name="Freeform 125"/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Freeform 123"/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128" name="Freeform 127"/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9" name="Freeform 31"/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0" name="Freeform 35"/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1" name="Group 130"/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132" name="Freeform 32"/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3" name="Freeform 34"/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4" name="Freeform 133"/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25" name="Freeform 124"/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102"/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8"/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90" name="Group 89"/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2" name="Rounded Rectangle 91"/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3" name="Rounded Rectangle 92"/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" name="TextBox 156">
            <a:extLst>
              <a:ext uri="{FF2B5EF4-FFF2-40B4-BE49-F238E27FC236}">
                <a16:creationId xmlns:a16="http://schemas.microsoft.com/office/drawing/2014/main" id="{DD62A54E-4CBF-454F-869A-0467767A5250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Messungen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156">
            <a:extLst>
              <a:ext uri="{FF2B5EF4-FFF2-40B4-BE49-F238E27FC236}">
                <a16:creationId xmlns:a16="http://schemas.microsoft.com/office/drawing/2014/main" id="{55AC243E-FF78-4F81-BE29-1561E1FCDBD3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Spektrometerzeit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157">
            <a:extLst>
              <a:ext uri="{FF2B5EF4-FFF2-40B4-BE49-F238E27FC236}">
                <a16:creationId xmlns:a16="http://schemas.microsoft.com/office/drawing/2014/main" id="{DA2B2F0C-E2D2-4FE6-BA57-43D9664D7C6E}"/>
              </a:ext>
            </a:extLst>
          </p:cNvPr>
          <p:cNvSpPr/>
          <p:nvPr/>
        </p:nvSpPr>
        <p:spPr>
          <a:xfrm>
            <a:off x="1024488" y="1709966"/>
            <a:ext cx="1480445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München</a:t>
            </a:r>
          </a:p>
        </p:txBody>
      </p:sp>
      <p:sp>
        <p:nvSpPr>
          <p:cNvPr id="8" name="TextBox 156">
            <a:extLst>
              <a:ext uri="{FF2B5EF4-FFF2-40B4-BE49-F238E27FC236}">
                <a16:creationId xmlns:a16="http://schemas.microsoft.com/office/drawing/2014/main" id="{81AD514B-219B-4F96-A843-E5893C285E71}"/>
              </a:ext>
            </a:extLst>
          </p:cNvPr>
          <p:cNvSpPr txBox="1"/>
          <p:nvPr/>
        </p:nvSpPr>
        <p:spPr>
          <a:xfrm>
            <a:off x="1471425" y="422646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Diskussionen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157">
            <a:extLst>
              <a:ext uri="{FF2B5EF4-FFF2-40B4-BE49-F238E27FC236}">
                <a16:creationId xmlns:a16="http://schemas.microsoft.com/office/drawing/2014/main" id="{2F26A1F8-833A-4FD3-B605-3F6483B7496C}"/>
              </a:ext>
            </a:extLst>
          </p:cNvPr>
          <p:cNvSpPr/>
          <p:nvPr/>
        </p:nvSpPr>
        <p:spPr>
          <a:xfrm>
            <a:off x="3465687" y="5752023"/>
            <a:ext cx="181283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noch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nicht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benannt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56">
            <a:extLst>
              <a:ext uri="{FF2B5EF4-FFF2-40B4-BE49-F238E27FC236}">
                <a16:creationId xmlns:a16="http://schemas.microsoft.com/office/drawing/2014/main" id="{DB942698-967B-40BF-AF07-9009296CFF67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Zusammenstellung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angle 157">
            <a:extLst>
              <a:ext uri="{FF2B5EF4-FFF2-40B4-BE49-F238E27FC236}">
                <a16:creationId xmlns:a16="http://schemas.microsoft.com/office/drawing/2014/main" id="{95EFB136-EC3C-4F28-B063-312E2997DD8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2" name="Rectangle 157">
            <a:extLst>
              <a:ext uri="{FF2B5EF4-FFF2-40B4-BE49-F238E27FC236}">
                <a16:creationId xmlns:a16="http://schemas.microsoft.com/office/drawing/2014/main" id="{F95E5807-1865-4B16-AFA3-84318B32E8BA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A3C899A4-EBB8-46FD-B5B2-67339BF6593C}"/>
              </a:ext>
            </a:extLst>
          </p:cNvPr>
          <p:cNvSpPr txBox="1"/>
          <p:nvPr/>
        </p:nvSpPr>
        <p:spPr>
          <a:xfrm>
            <a:off x="9918356" y="6161002"/>
            <a:ext cx="2052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Weitere Beispiele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6369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1EA42D4-AFDA-47FD-B7E7-9AAEDED25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EF8D2D6-AD42-41F4-B249-4468FEEFB876}"/>
                  </a:ext>
                </a:extLst>
              </p:cNvPr>
              <p:cNvSpPr txBox="1"/>
              <p:nvPr/>
            </p:nvSpPr>
            <p:spPr>
              <a:xfrm>
                <a:off x="5186484" y="2932797"/>
                <a:ext cx="1957266" cy="4720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</a:rPr>
                            <m:t>ν</m:t>
                          </m:r>
                          <m:r>
                            <m:rPr>
                              <m:sty m:val="p"/>
                            </m:rPr>
                            <a:rPr lang="de-DE" b="0" i="0" baseline="-25000" smtClean="0">
                              <a:latin typeface="Cambria Math" panose="02040503050406030204" pitchFamily="18" charset="0"/>
                            </a:rPr>
                            <m:t>Probe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ν</m:t>
                          </m:r>
                          <m:r>
                            <m:rPr>
                              <m:sty m:val="p"/>
                            </m:rPr>
                            <a:rPr lang="de-DE" b="0" i="0" baseline="-25000" smtClean="0">
                              <a:latin typeface="Cambria Math" panose="02040503050406030204" pitchFamily="18" charset="0"/>
                            </a:rPr>
                            <m:t>Referenz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ν</m:t>
                          </m:r>
                          <m:r>
                            <m:rPr>
                              <m:sty m:val="p"/>
                            </m:rPr>
                            <a:rPr lang="de-DE" b="0" i="0" baseline="-25000" smtClean="0">
                              <a:latin typeface="Cambria Math" panose="02040503050406030204" pitchFamily="18" charset="0"/>
                            </a:rPr>
                            <m:t>Referenz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EF8D2D6-AD42-41F4-B249-4468FEEFB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484" y="2932797"/>
                <a:ext cx="1957266" cy="472052"/>
              </a:xfrm>
              <a:prstGeom prst="rect">
                <a:avLst/>
              </a:prstGeom>
              <a:blipFill>
                <a:blip r:embed="rId3"/>
                <a:stretch>
                  <a:fillRect b="-89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17BF78B7-5363-4169-8BA9-138419A6EC81}"/>
              </a:ext>
            </a:extLst>
          </p:cNvPr>
          <p:cNvSpPr txBox="1"/>
          <p:nvPr/>
        </p:nvSpPr>
        <p:spPr>
          <a:xfrm>
            <a:off x="3615310" y="296562"/>
            <a:ext cx="4288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Chemische Verschiebungen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201CA02-BC5E-4D46-ABE0-B34E689E22E4}"/>
              </a:ext>
            </a:extLst>
          </p:cNvPr>
          <p:cNvSpPr txBox="1"/>
          <p:nvPr/>
        </p:nvSpPr>
        <p:spPr>
          <a:xfrm>
            <a:off x="4057650" y="1306286"/>
            <a:ext cx="617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Um die chemischen Verschiebungen nicht nur anhand der Skala abzuschätzen, benötigen wir die in Hz angegebenen </a:t>
            </a:r>
            <a:r>
              <a:rPr lang="de-DE" dirty="0" err="1"/>
              <a:t>Peakmarkierungen</a:t>
            </a:r>
            <a:r>
              <a:rPr lang="de-DE" dirty="0"/>
              <a:t> zusammen mit der bekannten Formel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E2D86FE-CF14-460F-89E5-EB0FCD46C425}"/>
                  </a:ext>
                </a:extLst>
              </p:cNvPr>
              <p:cNvSpPr txBox="1"/>
              <p:nvPr/>
            </p:nvSpPr>
            <p:spPr>
              <a:xfrm>
                <a:off x="4057650" y="3951514"/>
                <a:ext cx="53884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</a:rPr>
                      <m:t>ν</m:t>
                    </m:r>
                    <m:r>
                      <m:rPr>
                        <m:sty m:val="p"/>
                      </m:rPr>
                      <a:rPr lang="de-DE" b="0" i="0" baseline="-25000" smtClean="0">
                        <a:latin typeface="Cambria Math" panose="02040503050406030204" pitchFamily="18" charset="0"/>
                      </a:rPr>
                      <m:t>Referenz</m:t>
                    </m:r>
                    <m:r>
                      <a:rPr lang="de-DE" b="0" i="1" baseline="-2500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 beträgt laut Aufgabenstellung 250.13 MHz, die </a:t>
                </a:r>
                <a:r>
                  <a:rPr lang="de-DE" dirty="0" err="1"/>
                  <a:t>Peakmarkierungen</a:t>
                </a:r>
                <a:r>
                  <a:rPr lang="de-DE" dirty="0"/>
                  <a:t> stellen keine </a:t>
                </a:r>
                <a:r>
                  <a:rPr lang="de-DE" dirty="0" err="1"/>
                  <a:t>Absolutfrequenzen</a:t>
                </a:r>
                <a:r>
                  <a:rPr lang="de-DE" dirty="0"/>
                  <a:t>, sondern bereits die Differenz zum Referenzsignal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ν</m:t>
                    </m:r>
                    <m:r>
                      <m:rPr>
                        <m:sty m:val="p"/>
                      </m:rPr>
                      <a:rPr lang="de-DE" baseline="-25000">
                        <a:latin typeface="Cambria Math" panose="02040503050406030204" pitchFamily="18" charset="0"/>
                      </a:rPr>
                      <m:t>Probe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ν</m:t>
                    </m:r>
                    <m:r>
                      <m:rPr>
                        <m:sty m:val="p"/>
                      </m:rPr>
                      <a:rPr lang="de-DE" baseline="-25000">
                        <a:latin typeface="Cambria Math" panose="02040503050406030204" pitchFamily="18" charset="0"/>
                      </a:rPr>
                      <m:t>Referenz</m:t>
                    </m:r>
                  </m:oMath>
                </a14:m>
                <a:r>
                  <a:rPr lang="de-DE" dirty="0"/>
                  <a:t>) dar.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E2D86FE-CF14-460F-89E5-EB0FCD46C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650" y="3951514"/>
                <a:ext cx="5388428" cy="1200329"/>
              </a:xfrm>
              <a:prstGeom prst="rect">
                <a:avLst/>
              </a:prstGeom>
              <a:blipFill>
                <a:blip r:embed="rId4"/>
                <a:stretch>
                  <a:fillRect l="-1018" t="-2538" b="-71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36FC90CF-DF51-4AC5-B1ED-A1359E135D8D}"/>
              </a:ext>
            </a:extLst>
          </p:cNvPr>
          <p:cNvSpPr/>
          <p:nvPr/>
        </p:nvSpPr>
        <p:spPr>
          <a:xfrm>
            <a:off x="2490107" y="1306286"/>
            <a:ext cx="1012372" cy="92333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17297E5-4FC8-4FE5-84B8-80E4A796CEA7}"/>
              </a:ext>
            </a:extLst>
          </p:cNvPr>
          <p:cNvSpPr/>
          <p:nvPr/>
        </p:nvSpPr>
        <p:spPr>
          <a:xfrm>
            <a:off x="10568539" y="1306286"/>
            <a:ext cx="885524" cy="92333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7784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7" grpId="0"/>
      <p:bldP spid="8" grpId="0"/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1EA42D4-AFDA-47FD-B7E7-9AAEDED25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7BF78B7-5363-4169-8BA9-138419A6EC81}"/>
              </a:ext>
            </a:extLst>
          </p:cNvPr>
          <p:cNvSpPr txBox="1"/>
          <p:nvPr/>
        </p:nvSpPr>
        <p:spPr>
          <a:xfrm>
            <a:off x="3615310" y="296562"/>
            <a:ext cx="4288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Chemische Verschiebungen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F89D742-0B7F-4098-930C-4DAD9D0DACCD}"/>
                  </a:ext>
                </a:extLst>
              </p:cNvPr>
              <p:cNvSpPr txBox="1"/>
              <p:nvPr/>
            </p:nvSpPr>
            <p:spPr>
              <a:xfrm>
                <a:off x="4708728" y="1939392"/>
                <a:ext cx="4369017" cy="537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de-DE" b="0" i="0" baseline="-2500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740.44 </m:t>
                              </m:r>
                              <m:r>
                                <m:rPr>
                                  <m:sty m:val="p"/>
                                </m:rPr>
                                <a:rPr lang="de-DE" b="0" i="0" smtClean="0">
                                  <a:latin typeface="Cambria Math" panose="02040503050406030204" pitchFamily="18" charset="0"/>
                                </a:rPr>
                                <m:t>Hz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+718.37 </m:t>
                              </m:r>
                              <m:r>
                                <m:rPr>
                                  <m:sty m:val="p"/>
                                </m:rPr>
                                <a:rPr lang="de-DE" b="0" i="0" smtClean="0">
                                  <a:latin typeface="Cambria Math" panose="02040503050406030204" pitchFamily="18" charset="0"/>
                                </a:rPr>
                                <m:t>Hz</m:t>
                              </m:r>
                            </m:e>
                          </m:d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2∗250.13 </m:t>
                          </m:r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MHz</m:t>
                          </m:r>
                        </m:den>
                      </m:f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𝟗𝟐</m:t>
                      </m:r>
                      <m:r>
                        <a:rPr lang="de-DE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𝐩𝐩𝐦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F89D742-0B7F-4098-930C-4DAD9D0DA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728" y="1939392"/>
                <a:ext cx="4369017" cy="5375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5747C75-B16B-4167-A677-15233266734D}"/>
                  </a:ext>
                </a:extLst>
              </p:cNvPr>
              <p:cNvSpPr txBox="1"/>
              <p:nvPr/>
            </p:nvSpPr>
            <p:spPr>
              <a:xfrm>
                <a:off x="4708728" y="3001739"/>
                <a:ext cx="4453975" cy="537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de-DE" b="0" i="0" baseline="-2500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312.89 </m:t>
                              </m:r>
                              <m:r>
                                <m:rPr>
                                  <m:sty m:val="p"/>
                                </m:rPr>
                                <a:rPr lang="de-DE" b="0" i="0" smtClean="0">
                                  <a:latin typeface="Cambria Math" panose="02040503050406030204" pitchFamily="18" charset="0"/>
                                </a:rPr>
                                <m:t>Hz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+298.13 </m:t>
                              </m:r>
                              <m:r>
                                <m:rPr>
                                  <m:sty m:val="p"/>
                                </m:rPr>
                                <a:rPr lang="de-DE" b="0" i="0" smtClean="0">
                                  <a:latin typeface="Cambria Math" panose="02040503050406030204" pitchFamily="18" charset="0"/>
                                </a:rPr>
                                <m:t>Hz</m:t>
                              </m:r>
                            </m:e>
                          </m:d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2∗250.13 </m:t>
                          </m:r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MHz</m:t>
                          </m:r>
                        </m:den>
                      </m:f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𝐩𝐩𝐦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5747C75-B16B-4167-A677-1523326673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728" y="3001739"/>
                <a:ext cx="4453975" cy="5375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243AD92A-0473-465F-A6F1-6707748DA3F5}"/>
              </a:ext>
            </a:extLst>
          </p:cNvPr>
          <p:cNvSpPr txBox="1"/>
          <p:nvPr/>
        </p:nvSpPr>
        <p:spPr>
          <a:xfrm>
            <a:off x="4206275" y="4647199"/>
            <a:ext cx="4816928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Zur Erinnerung: </a:t>
            </a:r>
            <a:r>
              <a:rPr lang="de-DE" b="1" i="1" dirty="0"/>
              <a:t>ppm</a:t>
            </a:r>
            <a:r>
              <a:rPr lang="de-DE" dirty="0"/>
              <a:t> ist keine Maßeinheit, sondern die wie eine Maßeinheit verwendete dimensionslose Zahl 10</a:t>
            </a:r>
            <a:r>
              <a:rPr lang="de-DE" baseline="30000" dirty="0"/>
              <a:t>-6</a:t>
            </a:r>
            <a:r>
              <a:rPr lang="de-DE" dirty="0"/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8EB29CA-FA98-44B0-86E5-EBFCA69E3E79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AB32566-ADEC-4BD9-B10B-BC9DC8F7DAFB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1AC2AFC8-654C-461D-BA34-858FFD727442}"/>
              </a:ext>
            </a:extLst>
          </p:cNvPr>
          <p:cNvSpPr/>
          <p:nvPr/>
        </p:nvSpPr>
        <p:spPr>
          <a:xfrm>
            <a:off x="2502568" y="1414914"/>
            <a:ext cx="904775" cy="789271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93CC4BEF-76B1-4371-9A4C-0F06A4E4EAAB}"/>
              </a:ext>
            </a:extLst>
          </p:cNvPr>
          <p:cNvSpPr/>
          <p:nvPr/>
        </p:nvSpPr>
        <p:spPr>
          <a:xfrm>
            <a:off x="10479323" y="1390669"/>
            <a:ext cx="904775" cy="789271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1087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5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0" grpId="0"/>
      <p:bldP spid="11" grpId="0" animBg="1"/>
      <p:bldP spid="12" grpId="0"/>
      <p:bldP spid="13" grpId="0"/>
      <p:bldP spid="2" grpId="0" animBg="1"/>
      <p:bldP spid="2" grpId="1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C669E89-58C7-4041-9786-D21600955D69}"/>
              </a:ext>
            </a:extLst>
          </p:cNvPr>
          <p:cNvCxnSpPr>
            <a:cxnSpLocks/>
          </p:cNvCxnSpPr>
          <p:nvPr/>
        </p:nvCxnSpPr>
        <p:spPr>
          <a:xfrm>
            <a:off x="2462213" y="5588589"/>
            <a:ext cx="1860096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C32722E6-914E-45E8-AD43-33B15DA1091F}"/>
              </a:ext>
            </a:extLst>
          </p:cNvPr>
          <p:cNvSpPr/>
          <p:nvPr/>
        </p:nvSpPr>
        <p:spPr>
          <a:xfrm>
            <a:off x="3688654" y="507684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66C7C67-D8B7-416C-8955-9EAD99F77C24}"/>
              </a:ext>
            </a:extLst>
          </p:cNvPr>
          <p:cNvSpPr/>
          <p:nvPr/>
        </p:nvSpPr>
        <p:spPr>
          <a:xfrm>
            <a:off x="3799490" y="501623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39E38458-D50E-4EB8-A9BA-CD2DC561DE53}"/>
              </a:ext>
            </a:extLst>
          </p:cNvPr>
          <p:cNvSpPr/>
          <p:nvPr/>
        </p:nvSpPr>
        <p:spPr>
          <a:xfrm>
            <a:off x="3744072" y="49556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EEAE575-D782-4B0D-B15D-E7BF9FE4849E}"/>
              </a:ext>
            </a:extLst>
          </p:cNvPr>
          <p:cNvSpPr/>
          <p:nvPr/>
        </p:nvSpPr>
        <p:spPr>
          <a:xfrm>
            <a:off x="3716363" y="48950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3E992F2-8EFA-4CEF-9D43-BB63833CB411}"/>
              </a:ext>
            </a:extLst>
          </p:cNvPr>
          <p:cNvSpPr/>
          <p:nvPr/>
        </p:nvSpPr>
        <p:spPr>
          <a:xfrm>
            <a:off x="3778925" y="486642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591C604-EFB0-4D77-AA93-10F3985C6A97}"/>
              </a:ext>
            </a:extLst>
          </p:cNvPr>
          <p:cNvSpPr/>
          <p:nvPr/>
        </p:nvSpPr>
        <p:spPr>
          <a:xfrm>
            <a:off x="3733790" y="481423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447D963D-3210-4698-A874-14B74A16AEC2}"/>
              </a:ext>
            </a:extLst>
          </p:cNvPr>
          <p:cNvSpPr/>
          <p:nvPr/>
        </p:nvSpPr>
        <p:spPr>
          <a:xfrm>
            <a:off x="3791625" y="47934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E4464FC6-2454-4714-BC78-F275294F5EBD}"/>
              </a:ext>
            </a:extLst>
          </p:cNvPr>
          <p:cNvSpPr/>
          <p:nvPr/>
        </p:nvSpPr>
        <p:spPr>
          <a:xfrm>
            <a:off x="3769400" y="474895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F39E00AA-00E7-4CBD-B8AA-296B0976D55E}"/>
              </a:ext>
            </a:extLst>
          </p:cNvPr>
          <p:cNvSpPr/>
          <p:nvPr/>
        </p:nvSpPr>
        <p:spPr>
          <a:xfrm>
            <a:off x="3740825" y="469497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DC70153-B614-4A85-9734-BAB0791F12E3}"/>
              </a:ext>
            </a:extLst>
          </p:cNvPr>
          <p:cNvSpPr/>
          <p:nvPr/>
        </p:nvSpPr>
        <p:spPr>
          <a:xfrm>
            <a:off x="3786461" y="466350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526C404-3897-4247-B6E2-FE91347019EC}"/>
              </a:ext>
            </a:extLst>
          </p:cNvPr>
          <p:cNvSpPr/>
          <p:nvPr/>
        </p:nvSpPr>
        <p:spPr>
          <a:xfrm>
            <a:off x="3748835" y="462232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45323DE4-BDFB-4BCD-8F82-05DBDD06862E}"/>
              </a:ext>
            </a:extLst>
          </p:cNvPr>
          <p:cNvSpPr/>
          <p:nvPr/>
        </p:nvSpPr>
        <p:spPr>
          <a:xfrm>
            <a:off x="3800940" y="459519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FA0659-596A-4766-844E-07A3AB5D1CCB}"/>
              </a:ext>
            </a:extLst>
          </p:cNvPr>
          <p:cNvSpPr/>
          <p:nvPr/>
        </p:nvSpPr>
        <p:spPr>
          <a:xfrm>
            <a:off x="3853433" y="455656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7D68C680-005E-4EC1-9BCC-CA6ED7FF6C15}"/>
              </a:ext>
            </a:extLst>
          </p:cNvPr>
          <p:cNvSpPr/>
          <p:nvPr/>
        </p:nvSpPr>
        <p:spPr>
          <a:xfrm>
            <a:off x="3824676" y="45150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EDC4D9C-9F2A-48A6-98B2-D5549DE9C477}"/>
              </a:ext>
            </a:extLst>
          </p:cNvPr>
          <p:cNvSpPr/>
          <p:nvPr/>
        </p:nvSpPr>
        <p:spPr>
          <a:xfrm>
            <a:off x="3870807" y="449012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13F5EB0D-AC42-414A-A0ED-04B8AC279B0A}"/>
              </a:ext>
            </a:extLst>
          </p:cNvPr>
          <p:cNvSpPr/>
          <p:nvPr/>
        </p:nvSpPr>
        <p:spPr>
          <a:xfrm>
            <a:off x="3815218" y="446283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96A0AE9E-BF16-4CB5-A2A2-E7E0759B004A}"/>
              </a:ext>
            </a:extLst>
          </p:cNvPr>
          <p:cNvSpPr/>
          <p:nvPr/>
        </p:nvSpPr>
        <p:spPr>
          <a:xfrm>
            <a:off x="3772700" y="443079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46411F2-E506-4A0B-B5FB-C2F9F2BD1E95}"/>
              </a:ext>
            </a:extLst>
          </p:cNvPr>
          <p:cNvSpPr/>
          <p:nvPr/>
        </p:nvSpPr>
        <p:spPr>
          <a:xfrm>
            <a:off x="3801991" y="438323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4120EC4D-D73C-4FB8-9D03-FF1CB8C97243}"/>
              </a:ext>
            </a:extLst>
          </p:cNvPr>
          <p:cNvSpPr/>
          <p:nvPr/>
        </p:nvSpPr>
        <p:spPr>
          <a:xfrm>
            <a:off x="3750723" y="435761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F8968388-96EE-4113-9AC6-1761CA349EF3}"/>
              </a:ext>
            </a:extLst>
          </p:cNvPr>
          <p:cNvSpPr/>
          <p:nvPr/>
        </p:nvSpPr>
        <p:spPr>
          <a:xfrm>
            <a:off x="3797876" y="431643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24F323FD-9017-4604-985B-70490C385FB3}"/>
              </a:ext>
            </a:extLst>
          </p:cNvPr>
          <p:cNvSpPr/>
          <p:nvPr/>
        </p:nvSpPr>
        <p:spPr>
          <a:xfrm>
            <a:off x="3735074" y="430015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E1F94CF-F6E3-4178-9469-5C37248A373F}"/>
              </a:ext>
            </a:extLst>
          </p:cNvPr>
          <p:cNvSpPr/>
          <p:nvPr/>
        </p:nvSpPr>
        <p:spPr>
          <a:xfrm>
            <a:off x="3784617" y="426917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F1967B52-2AAB-41B2-B565-30C247C25BAA}"/>
              </a:ext>
            </a:extLst>
          </p:cNvPr>
          <p:cNvSpPr/>
          <p:nvPr/>
        </p:nvSpPr>
        <p:spPr>
          <a:xfrm>
            <a:off x="3749512" y="423242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BD508475-0634-4966-9488-B823361F119F}"/>
              </a:ext>
            </a:extLst>
          </p:cNvPr>
          <p:cNvSpPr/>
          <p:nvPr/>
        </p:nvSpPr>
        <p:spPr>
          <a:xfrm>
            <a:off x="3788383" y="418089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25E90EF1-C024-4BC5-BCD7-C94DE1AFF882}"/>
              </a:ext>
            </a:extLst>
          </p:cNvPr>
          <p:cNvSpPr/>
          <p:nvPr/>
        </p:nvSpPr>
        <p:spPr>
          <a:xfrm>
            <a:off x="3853433" y="41384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1103576D-E742-4539-99D3-F1B15D62DB47}"/>
              </a:ext>
            </a:extLst>
          </p:cNvPr>
          <p:cNvSpPr/>
          <p:nvPr/>
        </p:nvSpPr>
        <p:spPr>
          <a:xfrm>
            <a:off x="3798239" y="41062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03698A22-1D76-4B8C-BA5B-FB533473DC97}"/>
              </a:ext>
            </a:extLst>
          </p:cNvPr>
          <p:cNvSpPr/>
          <p:nvPr/>
        </p:nvSpPr>
        <p:spPr>
          <a:xfrm>
            <a:off x="3720782" y="408079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42068946-00B1-43FF-AF2B-6AA6DBEDDF77}"/>
              </a:ext>
            </a:extLst>
          </p:cNvPr>
          <p:cNvSpPr/>
          <p:nvPr/>
        </p:nvSpPr>
        <p:spPr>
          <a:xfrm>
            <a:off x="3828180" y="404362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1A575E0E-7FEC-4AA8-AB00-9529F4A4723A}"/>
              </a:ext>
            </a:extLst>
          </p:cNvPr>
          <p:cNvSpPr/>
          <p:nvPr/>
        </p:nvSpPr>
        <p:spPr>
          <a:xfrm>
            <a:off x="3721966" y="401602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6CF42BA6-3FD7-41D3-8A4C-07D746350876}"/>
              </a:ext>
            </a:extLst>
          </p:cNvPr>
          <p:cNvSpPr/>
          <p:nvPr/>
        </p:nvSpPr>
        <p:spPr>
          <a:xfrm>
            <a:off x="3779132" y="396399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C49A646-539E-4930-9A88-7D2C53035F39}"/>
              </a:ext>
            </a:extLst>
          </p:cNvPr>
          <p:cNvSpPr/>
          <p:nvPr/>
        </p:nvSpPr>
        <p:spPr>
          <a:xfrm>
            <a:off x="3728413" y="393316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85533F14-8A07-4689-9386-889A958A0B8A}"/>
              </a:ext>
            </a:extLst>
          </p:cNvPr>
          <p:cNvSpPr/>
          <p:nvPr/>
        </p:nvSpPr>
        <p:spPr>
          <a:xfrm>
            <a:off x="3668289" y="38961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357F9BCF-C8E7-46CC-A1CD-F290EDAD5194}"/>
              </a:ext>
            </a:extLst>
          </p:cNvPr>
          <p:cNvSpPr/>
          <p:nvPr/>
        </p:nvSpPr>
        <p:spPr>
          <a:xfrm>
            <a:off x="3725016" y="387314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2D674C1D-65E1-4F7B-B44D-3952690FB707}"/>
              </a:ext>
            </a:extLst>
          </p:cNvPr>
          <p:cNvSpPr/>
          <p:nvPr/>
        </p:nvSpPr>
        <p:spPr>
          <a:xfrm>
            <a:off x="3791625" y="386514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779394D9-AD00-481D-99BB-23901E54B989}"/>
              </a:ext>
            </a:extLst>
          </p:cNvPr>
          <p:cNvSpPr/>
          <p:nvPr/>
        </p:nvSpPr>
        <p:spPr>
          <a:xfrm>
            <a:off x="3668289" y="381277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625D92DA-CB08-4AE5-8682-0BE5E02F59B7}"/>
              </a:ext>
            </a:extLst>
          </p:cNvPr>
          <p:cNvSpPr/>
          <p:nvPr/>
        </p:nvSpPr>
        <p:spPr>
          <a:xfrm>
            <a:off x="3748835" y="378440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4006E0F8-B523-44E3-A634-0ADC262C408A}"/>
              </a:ext>
            </a:extLst>
          </p:cNvPr>
          <p:cNvSpPr/>
          <p:nvPr/>
        </p:nvSpPr>
        <p:spPr>
          <a:xfrm>
            <a:off x="3680989" y="37450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3A2C0543-AF47-450D-9E79-2FA910F2ABDD}"/>
              </a:ext>
            </a:extLst>
          </p:cNvPr>
          <p:cNvSpPr/>
          <p:nvPr/>
        </p:nvSpPr>
        <p:spPr>
          <a:xfrm>
            <a:off x="3750723" y="371449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08E2F7F5-DA0D-4561-8580-2B731F99C761}"/>
              </a:ext>
            </a:extLst>
          </p:cNvPr>
          <p:cNvSpPr/>
          <p:nvPr/>
        </p:nvSpPr>
        <p:spPr>
          <a:xfrm>
            <a:off x="3667078" y="36972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BA702E64-FD17-46E9-880D-B8D5F1CD0F57}"/>
              </a:ext>
            </a:extLst>
          </p:cNvPr>
          <p:cNvSpPr/>
          <p:nvPr/>
        </p:nvSpPr>
        <p:spPr>
          <a:xfrm>
            <a:off x="3630523" y="364659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606F9147-D017-4799-8E5C-1C5D17110058}"/>
              </a:ext>
            </a:extLst>
          </p:cNvPr>
          <p:cNvSpPr/>
          <p:nvPr/>
        </p:nvSpPr>
        <p:spPr>
          <a:xfrm>
            <a:off x="3691200" y="361321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297915DB-4E53-4497-871E-16F1144EA3C6}"/>
              </a:ext>
            </a:extLst>
          </p:cNvPr>
          <p:cNvSpPr/>
          <p:nvPr/>
        </p:nvSpPr>
        <p:spPr>
          <a:xfrm>
            <a:off x="3648915" y="357183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AECEDA4C-22CE-4DD1-A924-CF5BF544B7BD}"/>
              </a:ext>
            </a:extLst>
          </p:cNvPr>
          <p:cNvSpPr/>
          <p:nvPr/>
        </p:nvSpPr>
        <p:spPr>
          <a:xfrm>
            <a:off x="3588450" y="352093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BE8FC97-52C3-4DBA-8462-1BAFB3EEE1AA}"/>
              </a:ext>
            </a:extLst>
          </p:cNvPr>
          <p:cNvSpPr/>
          <p:nvPr/>
        </p:nvSpPr>
        <p:spPr>
          <a:xfrm>
            <a:off x="3672184" y="350492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AE4FDD3-7222-4F81-9154-DFA870C8F254}"/>
              </a:ext>
            </a:extLst>
          </p:cNvPr>
          <p:cNvSpPr/>
          <p:nvPr/>
        </p:nvSpPr>
        <p:spPr>
          <a:xfrm>
            <a:off x="3621173" y="347680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E96982CF-7B96-46BD-8D8F-49B9A3BFE829}"/>
              </a:ext>
            </a:extLst>
          </p:cNvPr>
          <p:cNvSpPr/>
          <p:nvPr/>
        </p:nvSpPr>
        <p:spPr>
          <a:xfrm>
            <a:off x="3695075" y="343542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B9442469-6088-49F1-A5BE-46FB88B67892}"/>
              </a:ext>
            </a:extLst>
          </p:cNvPr>
          <p:cNvSpPr/>
          <p:nvPr/>
        </p:nvSpPr>
        <p:spPr>
          <a:xfrm>
            <a:off x="3649273" y="339663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BA11B7B1-BCCA-4136-95B6-81C9F5106620}"/>
              </a:ext>
            </a:extLst>
          </p:cNvPr>
          <p:cNvSpPr/>
          <p:nvPr/>
        </p:nvSpPr>
        <p:spPr>
          <a:xfrm>
            <a:off x="3725944" y="335771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273E6E2F-7EBA-432A-BC20-145001F0AC21}"/>
              </a:ext>
            </a:extLst>
          </p:cNvPr>
          <p:cNvSpPr/>
          <p:nvPr/>
        </p:nvSpPr>
        <p:spPr>
          <a:xfrm>
            <a:off x="3645518" y="332089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A6FF5CD-E210-42FF-BD61-F4B63CDC4D43}"/>
              </a:ext>
            </a:extLst>
          </p:cNvPr>
          <p:cNvSpPr/>
          <p:nvPr/>
        </p:nvSpPr>
        <p:spPr>
          <a:xfrm>
            <a:off x="3712871" y="328851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6F07D0A8-7DEA-4609-B9DA-A1805D51A639}"/>
              </a:ext>
            </a:extLst>
          </p:cNvPr>
          <p:cNvSpPr/>
          <p:nvPr/>
        </p:nvSpPr>
        <p:spPr>
          <a:xfrm>
            <a:off x="3801991" y="326333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2B2F322-65ED-4E0B-90D7-76A3970E8B2B}"/>
              </a:ext>
            </a:extLst>
          </p:cNvPr>
          <p:cNvCxnSpPr>
            <a:cxnSpLocks/>
          </p:cNvCxnSpPr>
          <p:nvPr/>
        </p:nvCxnSpPr>
        <p:spPr>
          <a:xfrm>
            <a:off x="3530221" y="3605217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r Verbinder 68">
            <a:extLst>
              <a:ext uri="{FF2B5EF4-FFF2-40B4-BE49-F238E27FC236}">
                <a16:creationId xmlns:a16="http://schemas.microsoft.com/office/drawing/2014/main" id="{533D9F16-7CD2-42AA-85A7-27C1E9CA40DA}"/>
              </a:ext>
            </a:extLst>
          </p:cNvPr>
          <p:cNvCxnSpPr>
            <a:cxnSpLocks/>
          </p:cNvCxnSpPr>
          <p:nvPr/>
        </p:nvCxnSpPr>
        <p:spPr>
          <a:xfrm>
            <a:off x="10368094" y="5603673"/>
            <a:ext cx="1676033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Ellipse 122">
            <a:extLst>
              <a:ext uri="{FF2B5EF4-FFF2-40B4-BE49-F238E27FC236}">
                <a16:creationId xmlns:a16="http://schemas.microsoft.com/office/drawing/2014/main" id="{2B1E30F7-2406-4D9A-842C-C7A01613CA83}"/>
              </a:ext>
            </a:extLst>
          </p:cNvPr>
          <p:cNvSpPr/>
          <p:nvPr/>
        </p:nvSpPr>
        <p:spPr>
          <a:xfrm>
            <a:off x="11153788" y="513103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5A45D617-D34A-45E3-B3B6-7D6534A1F9B0}"/>
              </a:ext>
            </a:extLst>
          </p:cNvPr>
          <p:cNvSpPr/>
          <p:nvPr/>
        </p:nvSpPr>
        <p:spPr>
          <a:xfrm>
            <a:off x="11264624" y="50704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5FBF8FC4-85AE-46FB-A0F7-B165C6AD5A1E}"/>
              </a:ext>
            </a:extLst>
          </p:cNvPr>
          <p:cNvSpPr/>
          <p:nvPr/>
        </p:nvSpPr>
        <p:spPr>
          <a:xfrm>
            <a:off x="11209206" y="50098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B24381AF-5EBE-4FEC-86DA-AACA2D85F65F}"/>
              </a:ext>
            </a:extLst>
          </p:cNvPr>
          <p:cNvSpPr/>
          <p:nvPr/>
        </p:nvSpPr>
        <p:spPr>
          <a:xfrm>
            <a:off x="11181497" y="494918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B7D649D5-0F0C-438F-88A7-88946934A7AA}"/>
              </a:ext>
            </a:extLst>
          </p:cNvPr>
          <p:cNvSpPr/>
          <p:nvPr/>
        </p:nvSpPr>
        <p:spPr>
          <a:xfrm>
            <a:off x="11244059" y="492061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89A3247A-E159-4377-9A24-4B46F317D24B}"/>
              </a:ext>
            </a:extLst>
          </p:cNvPr>
          <p:cNvSpPr/>
          <p:nvPr/>
        </p:nvSpPr>
        <p:spPr>
          <a:xfrm>
            <a:off x="11198924" y="486842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FB443BFF-046B-4A2D-AC0D-90816BBC49B2}"/>
              </a:ext>
            </a:extLst>
          </p:cNvPr>
          <p:cNvSpPr/>
          <p:nvPr/>
        </p:nvSpPr>
        <p:spPr>
          <a:xfrm>
            <a:off x="11256759" y="484758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B89B64DD-9914-43EB-8FFA-1FBD0DDB69F0}"/>
              </a:ext>
            </a:extLst>
          </p:cNvPr>
          <p:cNvSpPr/>
          <p:nvPr/>
        </p:nvSpPr>
        <p:spPr>
          <a:xfrm>
            <a:off x="11234534" y="480313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3531E749-7579-4330-AAA4-C380BD365DFD}"/>
              </a:ext>
            </a:extLst>
          </p:cNvPr>
          <p:cNvSpPr/>
          <p:nvPr/>
        </p:nvSpPr>
        <p:spPr>
          <a:xfrm>
            <a:off x="11205959" y="474916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EA3165E0-DD1C-4C3D-B1C9-8CDD277126A8}"/>
              </a:ext>
            </a:extLst>
          </p:cNvPr>
          <p:cNvSpPr/>
          <p:nvPr/>
        </p:nvSpPr>
        <p:spPr>
          <a:xfrm>
            <a:off x="11251595" y="471769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DE465367-E6DB-45C2-BED9-AB3E75A83073}"/>
              </a:ext>
            </a:extLst>
          </p:cNvPr>
          <p:cNvSpPr/>
          <p:nvPr/>
        </p:nvSpPr>
        <p:spPr>
          <a:xfrm>
            <a:off x="11213969" y="467651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8DF2B725-95E5-49A6-953E-7759C2BAB608}"/>
              </a:ext>
            </a:extLst>
          </p:cNvPr>
          <p:cNvSpPr/>
          <p:nvPr/>
        </p:nvSpPr>
        <p:spPr>
          <a:xfrm>
            <a:off x="11266074" y="464938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CD6B565F-31C8-4F8F-A647-D50B7BDF0DB0}"/>
              </a:ext>
            </a:extLst>
          </p:cNvPr>
          <p:cNvSpPr/>
          <p:nvPr/>
        </p:nvSpPr>
        <p:spPr>
          <a:xfrm>
            <a:off x="11318567" y="461074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1DF9A15C-B035-455B-B22A-92202F40637F}"/>
              </a:ext>
            </a:extLst>
          </p:cNvPr>
          <p:cNvSpPr/>
          <p:nvPr/>
        </p:nvSpPr>
        <p:spPr>
          <a:xfrm>
            <a:off x="11289810" y="45692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D92F7B99-233C-4BAC-AEE3-5066E714F3E7}"/>
              </a:ext>
            </a:extLst>
          </p:cNvPr>
          <p:cNvSpPr/>
          <p:nvPr/>
        </p:nvSpPr>
        <p:spPr>
          <a:xfrm>
            <a:off x="11335941" y="454430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0A31939E-0DA7-4199-BC72-902E13FFE725}"/>
              </a:ext>
            </a:extLst>
          </p:cNvPr>
          <p:cNvSpPr/>
          <p:nvPr/>
        </p:nvSpPr>
        <p:spPr>
          <a:xfrm>
            <a:off x="11280352" y="451702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6E15A2FB-F45A-4DF2-A48F-7902687C731D}"/>
              </a:ext>
            </a:extLst>
          </p:cNvPr>
          <p:cNvSpPr/>
          <p:nvPr/>
        </p:nvSpPr>
        <p:spPr>
          <a:xfrm>
            <a:off x="11237834" y="448498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0D2E75F4-C83A-44A1-8A9B-D30D0EAE4652}"/>
              </a:ext>
            </a:extLst>
          </p:cNvPr>
          <p:cNvSpPr/>
          <p:nvPr/>
        </p:nvSpPr>
        <p:spPr>
          <a:xfrm>
            <a:off x="11267125" y="443741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0DCB29E4-0C88-43F8-AD28-A9F5AEF44EC6}"/>
              </a:ext>
            </a:extLst>
          </p:cNvPr>
          <p:cNvSpPr/>
          <p:nvPr/>
        </p:nvSpPr>
        <p:spPr>
          <a:xfrm>
            <a:off x="11215857" y="441180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09DD9BBD-044E-44A7-9C32-6C0AEE36D5EB}"/>
              </a:ext>
            </a:extLst>
          </p:cNvPr>
          <p:cNvSpPr/>
          <p:nvPr/>
        </p:nvSpPr>
        <p:spPr>
          <a:xfrm>
            <a:off x="11263010" y="437062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272A24F4-0116-4ECE-A8E9-BB8E03E8E5DC}"/>
              </a:ext>
            </a:extLst>
          </p:cNvPr>
          <p:cNvSpPr/>
          <p:nvPr/>
        </p:nvSpPr>
        <p:spPr>
          <a:xfrm>
            <a:off x="11200208" y="435434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C3075EBA-C6F8-430A-84D4-6676FD9E7C5B}"/>
              </a:ext>
            </a:extLst>
          </p:cNvPr>
          <p:cNvSpPr/>
          <p:nvPr/>
        </p:nvSpPr>
        <p:spPr>
          <a:xfrm>
            <a:off x="11249751" y="432335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E111E639-6BE4-4FE0-9217-8568B94AF772}"/>
              </a:ext>
            </a:extLst>
          </p:cNvPr>
          <p:cNvSpPr/>
          <p:nvPr/>
        </p:nvSpPr>
        <p:spPr>
          <a:xfrm>
            <a:off x="11214646" y="428661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FACC0380-A1D9-4347-A56B-98280530C64A}"/>
              </a:ext>
            </a:extLst>
          </p:cNvPr>
          <p:cNvSpPr/>
          <p:nvPr/>
        </p:nvSpPr>
        <p:spPr>
          <a:xfrm>
            <a:off x="11253517" y="423508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B8BBD10A-0730-4EDC-B680-C62DD44967AA}"/>
              </a:ext>
            </a:extLst>
          </p:cNvPr>
          <p:cNvSpPr/>
          <p:nvPr/>
        </p:nvSpPr>
        <p:spPr>
          <a:xfrm>
            <a:off x="11318567" y="41926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2F79EF47-50D2-4429-AA61-73F006B1FE8C}"/>
              </a:ext>
            </a:extLst>
          </p:cNvPr>
          <p:cNvSpPr/>
          <p:nvPr/>
        </p:nvSpPr>
        <p:spPr>
          <a:xfrm>
            <a:off x="11263373" y="41603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43D9C433-443F-4989-B69C-B8E369C470F8}"/>
              </a:ext>
            </a:extLst>
          </p:cNvPr>
          <p:cNvSpPr/>
          <p:nvPr/>
        </p:nvSpPr>
        <p:spPr>
          <a:xfrm>
            <a:off x="11185916" y="413498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5AF443EE-FE9A-47D2-9403-A1215ECE3899}"/>
              </a:ext>
            </a:extLst>
          </p:cNvPr>
          <p:cNvSpPr/>
          <p:nvPr/>
        </p:nvSpPr>
        <p:spPr>
          <a:xfrm>
            <a:off x="11293314" y="409781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4C97E517-0883-4189-9906-5B766B932CBB}"/>
              </a:ext>
            </a:extLst>
          </p:cNvPr>
          <p:cNvSpPr/>
          <p:nvPr/>
        </p:nvSpPr>
        <p:spPr>
          <a:xfrm>
            <a:off x="11187100" y="407021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263DBD29-A590-40B3-AFFE-0344AAC1F9D7}"/>
              </a:ext>
            </a:extLst>
          </p:cNvPr>
          <p:cNvSpPr/>
          <p:nvPr/>
        </p:nvSpPr>
        <p:spPr>
          <a:xfrm>
            <a:off x="11244266" y="401818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D5E5C524-815B-419F-A550-64B6A362CC56}"/>
              </a:ext>
            </a:extLst>
          </p:cNvPr>
          <p:cNvSpPr/>
          <p:nvPr/>
        </p:nvSpPr>
        <p:spPr>
          <a:xfrm>
            <a:off x="11193547" y="398734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BAC7CDAA-8C4B-4900-8258-2B31A76AD252}"/>
              </a:ext>
            </a:extLst>
          </p:cNvPr>
          <p:cNvSpPr/>
          <p:nvPr/>
        </p:nvSpPr>
        <p:spPr>
          <a:xfrm>
            <a:off x="11133423" y="39503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B0F0F3D2-1A81-44CE-9E01-C06802241857}"/>
              </a:ext>
            </a:extLst>
          </p:cNvPr>
          <p:cNvSpPr/>
          <p:nvPr/>
        </p:nvSpPr>
        <p:spPr>
          <a:xfrm>
            <a:off x="11190150" y="39273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3FD2B312-6EC4-4095-8A72-8B02DA5C68CF}"/>
              </a:ext>
            </a:extLst>
          </p:cNvPr>
          <p:cNvSpPr/>
          <p:nvPr/>
        </p:nvSpPr>
        <p:spPr>
          <a:xfrm>
            <a:off x="11256759" y="391933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31D03042-7738-41B5-81A3-A5BC84CD1BDB}"/>
              </a:ext>
            </a:extLst>
          </p:cNvPr>
          <p:cNvSpPr/>
          <p:nvPr/>
        </p:nvSpPr>
        <p:spPr>
          <a:xfrm>
            <a:off x="11133423" y="386696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D7DBA7F6-24B2-436F-8BD5-DE60F0E3C190}"/>
              </a:ext>
            </a:extLst>
          </p:cNvPr>
          <p:cNvSpPr/>
          <p:nvPr/>
        </p:nvSpPr>
        <p:spPr>
          <a:xfrm>
            <a:off x="11213969" y="383859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3C68AC79-F0A2-4090-8B5A-0D83C4E0B0AB}"/>
              </a:ext>
            </a:extLst>
          </p:cNvPr>
          <p:cNvSpPr/>
          <p:nvPr/>
        </p:nvSpPr>
        <p:spPr>
          <a:xfrm>
            <a:off x="11146123" y="37991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9CB6F3FF-8C0C-4D85-BF9A-4BC46A9952E2}"/>
              </a:ext>
            </a:extLst>
          </p:cNvPr>
          <p:cNvSpPr/>
          <p:nvPr/>
        </p:nvSpPr>
        <p:spPr>
          <a:xfrm>
            <a:off x="11215857" y="376867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FA9E3AEA-9EC0-4C7C-989B-E329693C5197}"/>
              </a:ext>
            </a:extLst>
          </p:cNvPr>
          <p:cNvSpPr/>
          <p:nvPr/>
        </p:nvSpPr>
        <p:spPr>
          <a:xfrm>
            <a:off x="11132212" y="37514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561635EE-4538-4DCA-9E27-259E2C61A969}"/>
              </a:ext>
            </a:extLst>
          </p:cNvPr>
          <p:cNvSpPr/>
          <p:nvPr/>
        </p:nvSpPr>
        <p:spPr>
          <a:xfrm>
            <a:off x="11095657" y="370078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0E13C08C-D1AC-4EB6-BB97-8A203C992888}"/>
              </a:ext>
            </a:extLst>
          </p:cNvPr>
          <p:cNvSpPr/>
          <p:nvPr/>
        </p:nvSpPr>
        <p:spPr>
          <a:xfrm>
            <a:off x="11156334" y="366740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78E17A85-AB5A-4259-AAD7-AAEFEDE2D272}"/>
              </a:ext>
            </a:extLst>
          </p:cNvPr>
          <p:cNvSpPr/>
          <p:nvPr/>
        </p:nvSpPr>
        <p:spPr>
          <a:xfrm>
            <a:off x="11114049" y="362601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BFCC224D-D5D5-4386-AAEA-66D683B014B0}"/>
              </a:ext>
            </a:extLst>
          </p:cNvPr>
          <p:cNvSpPr/>
          <p:nvPr/>
        </p:nvSpPr>
        <p:spPr>
          <a:xfrm>
            <a:off x="11053584" y="357512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3B74F14F-2F35-4032-9BFD-508EB9431F2F}"/>
              </a:ext>
            </a:extLst>
          </p:cNvPr>
          <p:cNvSpPr/>
          <p:nvPr/>
        </p:nvSpPr>
        <p:spPr>
          <a:xfrm>
            <a:off x="11137318" y="355910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85AA3E92-E3F3-4E3B-AC1F-4B18472E45A1}"/>
              </a:ext>
            </a:extLst>
          </p:cNvPr>
          <p:cNvSpPr/>
          <p:nvPr/>
        </p:nvSpPr>
        <p:spPr>
          <a:xfrm>
            <a:off x="11086307" y="353099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D3C3921A-9691-40CB-BFAD-940BD1C2F059}"/>
              </a:ext>
            </a:extLst>
          </p:cNvPr>
          <p:cNvSpPr/>
          <p:nvPr/>
        </p:nvSpPr>
        <p:spPr>
          <a:xfrm>
            <a:off x="11160209" y="348960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9" name="Ellipse 168">
            <a:extLst>
              <a:ext uri="{FF2B5EF4-FFF2-40B4-BE49-F238E27FC236}">
                <a16:creationId xmlns:a16="http://schemas.microsoft.com/office/drawing/2014/main" id="{CCD18980-E49D-445F-A6AC-808EE2A4AAE6}"/>
              </a:ext>
            </a:extLst>
          </p:cNvPr>
          <p:cNvSpPr/>
          <p:nvPr/>
        </p:nvSpPr>
        <p:spPr>
          <a:xfrm>
            <a:off x="11114407" y="345082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A296F599-713C-4E98-843B-313FB7A57FD6}"/>
              </a:ext>
            </a:extLst>
          </p:cNvPr>
          <p:cNvSpPr/>
          <p:nvPr/>
        </p:nvSpPr>
        <p:spPr>
          <a:xfrm>
            <a:off x="11191078" y="341189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1" name="Ellipse 170">
            <a:extLst>
              <a:ext uri="{FF2B5EF4-FFF2-40B4-BE49-F238E27FC236}">
                <a16:creationId xmlns:a16="http://schemas.microsoft.com/office/drawing/2014/main" id="{13EF4EF1-D974-476D-8720-758CA1163AAE}"/>
              </a:ext>
            </a:extLst>
          </p:cNvPr>
          <p:cNvSpPr/>
          <p:nvPr/>
        </p:nvSpPr>
        <p:spPr>
          <a:xfrm>
            <a:off x="11110652" y="337507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2" name="Ellipse 171">
            <a:extLst>
              <a:ext uri="{FF2B5EF4-FFF2-40B4-BE49-F238E27FC236}">
                <a16:creationId xmlns:a16="http://schemas.microsoft.com/office/drawing/2014/main" id="{4252B471-4B73-4AAF-9CE1-9915DC386E4E}"/>
              </a:ext>
            </a:extLst>
          </p:cNvPr>
          <p:cNvSpPr/>
          <p:nvPr/>
        </p:nvSpPr>
        <p:spPr>
          <a:xfrm>
            <a:off x="11178005" y="334270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3" name="Ellipse 172">
            <a:extLst>
              <a:ext uri="{FF2B5EF4-FFF2-40B4-BE49-F238E27FC236}">
                <a16:creationId xmlns:a16="http://schemas.microsoft.com/office/drawing/2014/main" id="{55C6F5AB-42F5-47AA-9F2F-4E51A31BF57B}"/>
              </a:ext>
            </a:extLst>
          </p:cNvPr>
          <p:cNvSpPr/>
          <p:nvPr/>
        </p:nvSpPr>
        <p:spPr>
          <a:xfrm>
            <a:off x="11267125" y="331752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Ellipse 174">
            <a:extLst>
              <a:ext uri="{FF2B5EF4-FFF2-40B4-BE49-F238E27FC236}">
                <a16:creationId xmlns:a16="http://schemas.microsoft.com/office/drawing/2014/main" id="{9F846BB8-DAE0-425E-BCAC-229414876207}"/>
              </a:ext>
            </a:extLst>
          </p:cNvPr>
          <p:cNvSpPr/>
          <p:nvPr/>
        </p:nvSpPr>
        <p:spPr>
          <a:xfrm>
            <a:off x="11201612" y="325417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368D961F-02DE-4661-9819-F92B60BAA344}"/>
              </a:ext>
            </a:extLst>
          </p:cNvPr>
          <p:cNvSpPr/>
          <p:nvPr/>
        </p:nvSpPr>
        <p:spPr>
          <a:xfrm>
            <a:off x="11266026" y="32329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7" name="Ellipse 176">
            <a:extLst>
              <a:ext uri="{FF2B5EF4-FFF2-40B4-BE49-F238E27FC236}">
                <a16:creationId xmlns:a16="http://schemas.microsoft.com/office/drawing/2014/main" id="{CF1C70D5-3F9B-4B95-87DB-1D9E50DE6911}"/>
              </a:ext>
            </a:extLst>
          </p:cNvPr>
          <p:cNvSpPr/>
          <p:nvPr/>
        </p:nvSpPr>
        <p:spPr>
          <a:xfrm>
            <a:off x="11225924" y="31790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ECDE70EB-67D4-4D6A-BA47-57849D3469BA}"/>
              </a:ext>
            </a:extLst>
          </p:cNvPr>
          <p:cNvSpPr/>
          <p:nvPr/>
        </p:nvSpPr>
        <p:spPr>
          <a:xfrm>
            <a:off x="11173282" y="313244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7724FF33-B1EC-4752-8FD4-6A40A3B3171B}"/>
              </a:ext>
            </a:extLst>
          </p:cNvPr>
          <p:cNvSpPr/>
          <p:nvPr/>
        </p:nvSpPr>
        <p:spPr>
          <a:xfrm>
            <a:off x="11234391" y="31006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4FA7A02D-CCF8-4585-8625-9A96CAF7989D}"/>
              </a:ext>
            </a:extLst>
          </p:cNvPr>
          <p:cNvSpPr/>
          <p:nvPr/>
        </p:nvSpPr>
        <p:spPr>
          <a:xfrm>
            <a:off x="11198056" y="306839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3CD82190-5DB8-419C-8FA8-5523139AD6D2}"/>
              </a:ext>
            </a:extLst>
          </p:cNvPr>
          <p:cNvSpPr/>
          <p:nvPr/>
        </p:nvSpPr>
        <p:spPr>
          <a:xfrm>
            <a:off x="11277491" y="303601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4571B4F6-4039-4395-A5F2-266E9EC5B229}"/>
              </a:ext>
            </a:extLst>
          </p:cNvPr>
          <p:cNvSpPr/>
          <p:nvPr/>
        </p:nvSpPr>
        <p:spPr>
          <a:xfrm>
            <a:off x="11198056" y="30116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4AFFFE75-4D25-48CB-80B8-3DE035ED26A1}"/>
              </a:ext>
            </a:extLst>
          </p:cNvPr>
          <p:cNvSpPr/>
          <p:nvPr/>
        </p:nvSpPr>
        <p:spPr>
          <a:xfrm>
            <a:off x="11218094" y="293440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F8C5D9A8-1122-444B-A2B1-040366DA9FD9}"/>
              </a:ext>
            </a:extLst>
          </p:cNvPr>
          <p:cNvSpPr/>
          <p:nvPr/>
        </p:nvSpPr>
        <p:spPr>
          <a:xfrm>
            <a:off x="11173282" y="288941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347139F6-677A-4314-9305-59C11C9E0394}"/>
              </a:ext>
            </a:extLst>
          </p:cNvPr>
          <p:cNvSpPr/>
          <p:nvPr/>
        </p:nvSpPr>
        <p:spPr>
          <a:xfrm>
            <a:off x="11225570" y="288668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E53E6EB9-77A0-489A-A815-DE0C9BA56648}"/>
              </a:ext>
            </a:extLst>
          </p:cNvPr>
          <p:cNvSpPr/>
          <p:nvPr/>
        </p:nvSpPr>
        <p:spPr>
          <a:xfrm>
            <a:off x="11192791" y="281997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C553B603-4BBA-4E0E-8AC7-4A78CF0F4187}"/>
              </a:ext>
            </a:extLst>
          </p:cNvPr>
          <p:cNvSpPr/>
          <p:nvPr/>
        </p:nvSpPr>
        <p:spPr>
          <a:xfrm>
            <a:off x="11243327" y="27749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080DABF4-1CDB-47D1-9B67-E792166CE7C6}"/>
              </a:ext>
            </a:extLst>
          </p:cNvPr>
          <p:cNvSpPr/>
          <p:nvPr/>
        </p:nvSpPr>
        <p:spPr>
          <a:xfrm>
            <a:off x="11188071" y="273786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536237A3-BCC0-43C5-BE18-5521C9295E6A}"/>
              </a:ext>
            </a:extLst>
          </p:cNvPr>
          <p:cNvSpPr/>
          <p:nvPr/>
        </p:nvSpPr>
        <p:spPr>
          <a:xfrm>
            <a:off x="11246756" y="269585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FEEB8FAF-4C9F-414D-86E2-6862BF19C203}"/>
              </a:ext>
            </a:extLst>
          </p:cNvPr>
          <p:cNvSpPr/>
          <p:nvPr/>
        </p:nvSpPr>
        <p:spPr>
          <a:xfrm>
            <a:off x="11205959" y="265807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36FD6533-0E16-4213-A857-ECA344467F28}"/>
              </a:ext>
            </a:extLst>
          </p:cNvPr>
          <p:cNvSpPr/>
          <p:nvPr/>
        </p:nvSpPr>
        <p:spPr>
          <a:xfrm>
            <a:off x="11252263" y="26003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C87BE881-12DC-428E-AC78-625447255A2D}"/>
              </a:ext>
            </a:extLst>
          </p:cNvPr>
          <p:cNvSpPr/>
          <p:nvPr/>
        </p:nvSpPr>
        <p:spPr>
          <a:xfrm>
            <a:off x="11210491" y="255294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65ABEA08-C916-42F1-8E5D-3505A003E7D2}"/>
              </a:ext>
            </a:extLst>
          </p:cNvPr>
          <p:cNvSpPr/>
          <p:nvPr/>
        </p:nvSpPr>
        <p:spPr>
          <a:xfrm>
            <a:off x="11269652" y="251037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77EA269E-1853-4E3E-A1B3-2328287A2339}"/>
              </a:ext>
            </a:extLst>
          </p:cNvPr>
          <p:cNvSpPr/>
          <p:nvPr/>
        </p:nvSpPr>
        <p:spPr>
          <a:xfrm>
            <a:off x="11210491" y="247081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4F708C97-7916-4209-B33F-4929996FEC9C}"/>
              </a:ext>
            </a:extLst>
          </p:cNvPr>
          <p:cNvSpPr/>
          <p:nvPr/>
        </p:nvSpPr>
        <p:spPr>
          <a:xfrm>
            <a:off x="11256759" y="241937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0C17407A-AF73-490C-813B-9F7907D35E94}"/>
              </a:ext>
            </a:extLst>
          </p:cNvPr>
          <p:cNvSpPr/>
          <p:nvPr/>
        </p:nvSpPr>
        <p:spPr>
          <a:xfrm>
            <a:off x="11224490" y="236824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5D164728-6284-4887-A6C0-A0A73D5CB337}"/>
              </a:ext>
            </a:extLst>
          </p:cNvPr>
          <p:cNvSpPr/>
          <p:nvPr/>
        </p:nvSpPr>
        <p:spPr>
          <a:xfrm>
            <a:off x="11159092" y="232804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B4D5FED5-8A52-438C-8ED6-56FEB019D7A3}"/>
              </a:ext>
            </a:extLst>
          </p:cNvPr>
          <p:cNvSpPr/>
          <p:nvPr/>
        </p:nvSpPr>
        <p:spPr>
          <a:xfrm>
            <a:off x="11218852" y="230557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332D568F-0B36-4A64-9DE8-FC56923165E6}"/>
              </a:ext>
            </a:extLst>
          </p:cNvPr>
          <p:cNvSpPr/>
          <p:nvPr/>
        </p:nvSpPr>
        <p:spPr>
          <a:xfrm>
            <a:off x="11173282" y="22539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67E8324A-5D92-425C-813B-656D57D00ECC}"/>
              </a:ext>
            </a:extLst>
          </p:cNvPr>
          <p:cNvSpPr/>
          <p:nvPr/>
        </p:nvSpPr>
        <p:spPr>
          <a:xfrm>
            <a:off x="11229080" y="224627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65B61F1C-ACA5-4308-99B4-EDEB4386B863}"/>
              </a:ext>
            </a:extLst>
          </p:cNvPr>
          <p:cNvCxnSpPr>
            <a:cxnSpLocks/>
          </p:cNvCxnSpPr>
          <p:nvPr/>
        </p:nvCxnSpPr>
        <p:spPr>
          <a:xfrm>
            <a:off x="11153850" y="2589357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780893" y="296562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Integration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5E06395-DBE7-42C0-B042-03E8C32195BE}"/>
              </a:ext>
            </a:extLst>
          </p:cNvPr>
          <p:cNvSpPr txBox="1"/>
          <p:nvPr/>
        </p:nvSpPr>
        <p:spPr>
          <a:xfrm>
            <a:off x="3557005" y="947694"/>
            <a:ext cx="697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Fläche unter den beiden Signalgruppen enthält einen unbekannten Proportionalitätsfaktor, der jedoch für beide Signalgruppen identisch ist.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677C894-F28D-42AB-8DE2-5957C6991533}"/>
              </a:ext>
            </a:extLst>
          </p:cNvPr>
          <p:cNvSpPr txBox="1"/>
          <p:nvPr/>
        </p:nvSpPr>
        <p:spPr>
          <a:xfrm>
            <a:off x="4828976" y="5495970"/>
            <a:ext cx="1509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70C0"/>
                </a:solidFill>
              </a:rPr>
              <a:t>61 Goldstücke</a:t>
            </a:r>
          </a:p>
        </p:txBody>
      </p:sp>
      <p:sp>
        <p:nvSpPr>
          <p:cNvPr id="204" name="Textfeld 203">
            <a:extLst>
              <a:ext uri="{FF2B5EF4-FFF2-40B4-BE49-F238E27FC236}">
                <a16:creationId xmlns:a16="http://schemas.microsoft.com/office/drawing/2014/main" id="{BB0D9012-405B-449B-83E4-E29B7FC4859D}"/>
              </a:ext>
            </a:extLst>
          </p:cNvPr>
          <p:cNvSpPr txBox="1"/>
          <p:nvPr/>
        </p:nvSpPr>
        <p:spPr>
          <a:xfrm>
            <a:off x="8505538" y="5495970"/>
            <a:ext cx="1509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92 Goldstücke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B3D1EA6-3808-4106-A987-1696CC733CD6}"/>
              </a:ext>
            </a:extLst>
          </p:cNvPr>
          <p:cNvSpPr txBox="1"/>
          <p:nvPr/>
        </p:nvSpPr>
        <p:spPr>
          <a:xfrm>
            <a:off x="5640760" y="3858117"/>
            <a:ext cx="2728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Und woher kennen wir jetzt den genauen Proportionalitätsfaktor?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94F3F8A-3042-4DD3-A25A-6FC97722EEE3}"/>
              </a:ext>
            </a:extLst>
          </p:cNvPr>
          <p:cNvSpPr txBox="1"/>
          <p:nvPr/>
        </p:nvSpPr>
        <p:spPr>
          <a:xfrm>
            <a:off x="4061000" y="1677442"/>
            <a:ext cx="55673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Ein möglicher Proportionalitätsfaktor wäre beispielsweise</a:t>
            </a:r>
          </a:p>
          <a:p>
            <a:pPr algn="ctr"/>
            <a:endParaRPr lang="de-DE" dirty="0"/>
          </a:p>
          <a:p>
            <a:pPr algn="ctr"/>
            <a:r>
              <a:rPr lang="de-DE" sz="2400" b="1" dirty="0"/>
              <a:t>Goldstücke/Proton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Messen wir unsere Integrale mit Goldstücken.</a:t>
            </a:r>
          </a:p>
        </p:txBody>
      </p:sp>
    </p:spTree>
    <p:extLst>
      <p:ext uri="{BB962C8B-B14F-4D97-AF65-F5344CB8AC3E}">
        <p14:creationId xmlns:p14="http://schemas.microsoft.com/office/powerpoint/2010/main" val="1708623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75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25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75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25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75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25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75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825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75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9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925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95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75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25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5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75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25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175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225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275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3250"/>
                            </p:stCondLst>
                            <p:childTnLst>
                              <p:par>
                                <p:cTn id="2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35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3750"/>
                            </p:stCondLst>
                            <p:childTnLst>
                              <p:par>
                                <p:cTn id="2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4250"/>
                            </p:stCondLst>
                            <p:childTnLst>
                              <p:par>
                                <p:cTn id="2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45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4750"/>
                            </p:stCondLst>
                            <p:childTnLst>
                              <p:par>
                                <p:cTn id="2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000"/>
                            </p:stCondLst>
                            <p:childTnLst>
                              <p:par>
                                <p:cTn id="2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2250"/>
                            </p:stCondLst>
                            <p:childTnLst>
                              <p:par>
                                <p:cTn id="2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2500"/>
                            </p:stCondLst>
                            <p:childTnLst>
                              <p:par>
                                <p:cTn id="2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2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750"/>
                            </p:stCondLst>
                            <p:childTnLst>
                              <p:par>
                                <p:cTn id="2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3000"/>
                            </p:stCondLst>
                            <p:childTnLst>
                              <p:par>
                                <p:cTn id="2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3250"/>
                            </p:stCondLst>
                            <p:childTnLst>
                              <p:par>
                                <p:cTn id="2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2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3500"/>
                            </p:stCondLst>
                            <p:childTnLst>
                              <p:par>
                                <p:cTn id="2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3750"/>
                            </p:stCondLst>
                            <p:childTnLst>
                              <p:par>
                                <p:cTn id="2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4000"/>
                            </p:stCondLst>
                            <p:childTnLst>
                              <p:par>
                                <p:cTn id="2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4250"/>
                            </p:stCondLst>
                            <p:childTnLst>
                              <p:par>
                                <p:cTn id="2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2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4500"/>
                            </p:stCondLst>
                            <p:childTnLst>
                              <p:par>
                                <p:cTn id="2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2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4750"/>
                            </p:stCondLst>
                            <p:childTnLst>
                              <p:par>
                                <p:cTn id="2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2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5000"/>
                            </p:stCondLst>
                            <p:childTnLst>
                              <p:par>
                                <p:cTn id="2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2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5250"/>
                            </p:stCondLst>
                            <p:childTnLst>
                              <p:par>
                                <p:cTn id="2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5500"/>
                            </p:stCondLst>
                            <p:childTnLst>
                              <p:par>
                                <p:cTn id="2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2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5750"/>
                            </p:stCondLst>
                            <p:childTnLst>
                              <p:par>
                                <p:cTn id="2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2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6000"/>
                            </p:stCondLst>
                            <p:childTnLst>
                              <p:par>
                                <p:cTn id="3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2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250"/>
                            </p:stCondLst>
                            <p:childTnLst>
                              <p:par>
                                <p:cTn id="3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2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6500"/>
                            </p:stCondLst>
                            <p:childTnLst>
                              <p:par>
                                <p:cTn id="3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2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6750"/>
                            </p:stCondLst>
                            <p:childTnLst>
                              <p:par>
                                <p:cTn id="3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25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7000"/>
                            </p:stCondLst>
                            <p:childTnLst>
                              <p:par>
                                <p:cTn id="3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25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7250"/>
                            </p:stCondLst>
                            <p:childTnLst>
                              <p:par>
                                <p:cTn id="3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25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7500"/>
                            </p:stCondLst>
                            <p:childTnLst>
                              <p:par>
                                <p:cTn id="3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2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7750"/>
                            </p:stCondLst>
                            <p:childTnLst>
                              <p:par>
                                <p:cTn id="3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25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25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8250"/>
                            </p:stCondLst>
                            <p:childTnLst>
                              <p:par>
                                <p:cTn id="3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25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8500"/>
                            </p:stCondLst>
                            <p:childTnLst>
                              <p:par>
                                <p:cTn id="3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25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8750"/>
                            </p:stCondLst>
                            <p:childTnLst>
                              <p:par>
                                <p:cTn id="3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25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9000"/>
                            </p:stCondLst>
                            <p:childTnLst>
                              <p:par>
                                <p:cTn id="3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25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9250"/>
                            </p:stCondLst>
                            <p:childTnLst>
                              <p:par>
                                <p:cTn id="3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25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9500"/>
                            </p:stCondLst>
                            <p:childTnLst>
                              <p:par>
                                <p:cTn id="3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25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9750"/>
                            </p:stCondLst>
                            <p:childTnLst>
                              <p:par>
                                <p:cTn id="3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2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2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0250"/>
                            </p:stCondLst>
                            <p:childTnLst>
                              <p:par>
                                <p:cTn id="3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2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25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0750"/>
                            </p:stCondLst>
                            <p:childTnLst>
                              <p:par>
                                <p:cTn id="3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25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25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11250"/>
                            </p:stCondLst>
                            <p:childTnLst>
                              <p:par>
                                <p:cTn id="3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25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1500"/>
                            </p:stCondLst>
                            <p:childTnLst>
                              <p:par>
                                <p:cTn id="3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25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1750"/>
                            </p:stCondLst>
                            <p:childTnLst>
                              <p:par>
                                <p:cTn id="3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25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25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2250"/>
                            </p:stCondLst>
                            <p:childTnLst>
                              <p:par>
                                <p:cTn id="4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25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12500"/>
                            </p:stCondLst>
                            <p:childTnLst>
                              <p:par>
                                <p:cTn id="4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25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12750"/>
                            </p:stCondLst>
                            <p:childTnLst>
                              <p:par>
                                <p:cTn id="4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25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6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13250"/>
                            </p:stCondLst>
                            <p:childTnLst>
                              <p:par>
                                <p:cTn id="4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13500"/>
                            </p:stCondLst>
                            <p:childTnLst>
                              <p:par>
                                <p:cTn id="4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3750"/>
                            </p:stCondLst>
                            <p:childTnLst>
                              <p:par>
                                <p:cTn id="4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2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2" dur="2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14250"/>
                            </p:stCondLst>
                            <p:childTnLst>
                              <p:par>
                                <p:cTn id="4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2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4500"/>
                            </p:stCondLst>
                            <p:childTnLst>
                              <p:par>
                                <p:cTn id="4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0" dur="2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14750"/>
                            </p:stCondLst>
                            <p:childTnLst>
                              <p:par>
                                <p:cTn id="4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5250"/>
                            </p:stCondLst>
                            <p:childTnLst>
                              <p:par>
                                <p:cTn id="4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2" dur="2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15500"/>
                            </p:stCondLst>
                            <p:childTnLst>
                              <p:par>
                                <p:cTn id="4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6" dur="2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15750"/>
                            </p:stCondLst>
                            <p:childTnLst>
                              <p:par>
                                <p:cTn id="4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2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4" dur="2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16250"/>
                            </p:stCondLst>
                            <p:childTnLst>
                              <p:par>
                                <p:cTn id="4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8"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16500"/>
                            </p:stCondLst>
                            <p:childTnLst>
                              <p:par>
                                <p:cTn id="4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6750"/>
                            </p:stCondLst>
                            <p:childTnLst>
                              <p:par>
                                <p:cTn id="4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6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17000"/>
                            </p:stCondLst>
                            <p:childTnLst>
                              <p:par>
                                <p:cTn id="4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0" dur="25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17250"/>
                            </p:stCondLst>
                            <p:childTnLst>
                              <p:par>
                                <p:cTn id="4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4" dur="2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17500"/>
                            </p:stCondLst>
                            <p:childTnLst>
                              <p:par>
                                <p:cTn id="4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25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17750"/>
                            </p:stCondLst>
                            <p:childTnLst>
                              <p:par>
                                <p:cTn id="4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2" dur="25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6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18250"/>
                            </p:stCondLst>
                            <p:childTnLst>
                              <p:par>
                                <p:cTn id="4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0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18500"/>
                            </p:stCondLst>
                            <p:childTnLst>
                              <p:par>
                                <p:cTn id="5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2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>
                            <p:stCondLst>
                              <p:cond delay="18750"/>
                            </p:stCondLst>
                            <p:childTnLst>
                              <p:par>
                                <p:cTn id="5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8" dur="25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19000"/>
                            </p:stCondLst>
                            <p:childTnLst>
                              <p:par>
                                <p:cTn id="5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2" dur="25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19250"/>
                            </p:stCondLst>
                            <p:childTnLst>
                              <p:par>
                                <p:cTn id="5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25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19500"/>
                            </p:stCondLst>
                            <p:childTnLst>
                              <p:par>
                                <p:cTn id="5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25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19750"/>
                            </p:stCondLst>
                            <p:childTnLst>
                              <p:par>
                                <p:cTn id="5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4" dur="2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20000"/>
                            </p:stCondLst>
                            <p:childTnLst>
                              <p:par>
                                <p:cTn id="5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8" dur="2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20250"/>
                            </p:stCondLst>
                            <p:childTnLst>
                              <p:par>
                                <p:cTn id="5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2" dur="25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20500"/>
                            </p:stCondLst>
                            <p:childTnLst>
                              <p:par>
                                <p:cTn id="5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6" dur="25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>
                            <p:stCondLst>
                              <p:cond delay="20750"/>
                            </p:stCondLst>
                            <p:childTnLst>
                              <p:par>
                                <p:cTn id="5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2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>
                            <p:stCondLst>
                              <p:cond delay="21000"/>
                            </p:stCondLst>
                            <p:childTnLst>
                              <p:par>
                                <p:cTn id="5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25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21250"/>
                            </p:stCondLst>
                            <p:childTnLst>
                              <p:par>
                                <p:cTn id="5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8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>
                            <p:stCondLst>
                              <p:cond delay="22250"/>
                            </p:stCondLst>
                            <p:childTnLst>
                              <p:par>
                                <p:cTn id="5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" grpId="0"/>
      <p:bldP spid="3" grpId="0"/>
      <p:bldP spid="204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C669E89-58C7-4041-9786-D21600955D69}"/>
              </a:ext>
            </a:extLst>
          </p:cNvPr>
          <p:cNvCxnSpPr>
            <a:cxnSpLocks/>
          </p:cNvCxnSpPr>
          <p:nvPr/>
        </p:nvCxnSpPr>
        <p:spPr>
          <a:xfrm>
            <a:off x="2462213" y="5588589"/>
            <a:ext cx="1860096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C32722E6-914E-45E8-AD43-33B15DA1091F}"/>
              </a:ext>
            </a:extLst>
          </p:cNvPr>
          <p:cNvSpPr/>
          <p:nvPr/>
        </p:nvSpPr>
        <p:spPr>
          <a:xfrm>
            <a:off x="3688654" y="507684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66C7C67-D8B7-416C-8955-9EAD99F77C24}"/>
              </a:ext>
            </a:extLst>
          </p:cNvPr>
          <p:cNvSpPr/>
          <p:nvPr/>
        </p:nvSpPr>
        <p:spPr>
          <a:xfrm>
            <a:off x="3799490" y="501623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39E38458-D50E-4EB8-A9BA-CD2DC561DE53}"/>
              </a:ext>
            </a:extLst>
          </p:cNvPr>
          <p:cNvSpPr/>
          <p:nvPr/>
        </p:nvSpPr>
        <p:spPr>
          <a:xfrm>
            <a:off x="3744072" y="49556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EEAE575-D782-4B0D-B15D-E7BF9FE4849E}"/>
              </a:ext>
            </a:extLst>
          </p:cNvPr>
          <p:cNvSpPr/>
          <p:nvPr/>
        </p:nvSpPr>
        <p:spPr>
          <a:xfrm>
            <a:off x="3716363" y="48950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3E992F2-8EFA-4CEF-9D43-BB63833CB411}"/>
              </a:ext>
            </a:extLst>
          </p:cNvPr>
          <p:cNvSpPr/>
          <p:nvPr/>
        </p:nvSpPr>
        <p:spPr>
          <a:xfrm>
            <a:off x="3778925" y="486642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591C604-EFB0-4D77-AA93-10F3985C6A97}"/>
              </a:ext>
            </a:extLst>
          </p:cNvPr>
          <p:cNvSpPr/>
          <p:nvPr/>
        </p:nvSpPr>
        <p:spPr>
          <a:xfrm>
            <a:off x="3733790" y="481423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447D963D-3210-4698-A874-14B74A16AEC2}"/>
              </a:ext>
            </a:extLst>
          </p:cNvPr>
          <p:cNvSpPr/>
          <p:nvPr/>
        </p:nvSpPr>
        <p:spPr>
          <a:xfrm>
            <a:off x="3791625" y="47934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E4464FC6-2454-4714-BC78-F275294F5EBD}"/>
              </a:ext>
            </a:extLst>
          </p:cNvPr>
          <p:cNvSpPr/>
          <p:nvPr/>
        </p:nvSpPr>
        <p:spPr>
          <a:xfrm>
            <a:off x="3769400" y="474895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F39E00AA-00E7-4CBD-B8AA-296B0976D55E}"/>
              </a:ext>
            </a:extLst>
          </p:cNvPr>
          <p:cNvSpPr/>
          <p:nvPr/>
        </p:nvSpPr>
        <p:spPr>
          <a:xfrm>
            <a:off x="3740825" y="469497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DC70153-B614-4A85-9734-BAB0791F12E3}"/>
              </a:ext>
            </a:extLst>
          </p:cNvPr>
          <p:cNvSpPr/>
          <p:nvPr/>
        </p:nvSpPr>
        <p:spPr>
          <a:xfrm>
            <a:off x="3786461" y="466350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526C404-3897-4247-B6E2-FE91347019EC}"/>
              </a:ext>
            </a:extLst>
          </p:cNvPr>
          <p:cNvSpPr/>
          <p:nvPr/>
        </p:nvSpPr>
        <p:spPr>
          <a:xfrm>
            <a:off x="3748835" y="462232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45323DE4-BDFB-4BCD-8F82-05DBDD06862E}"/>
              </a:ext>
            </a:extLst>
          </p:cNvPr>
          <p:cNvSpPr/>
          <p:nvPr/>
        </p:nvSpPr>
        <p:spPr>
          <a:xfrm>
            <a:off x="3800940" y="459519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FA0659-596A-4766-844E-07A3AB5D1CCB}"/>
              </a:ext>
            </a:extLst>
          </p:cNvPr>
          <p:cNvSpPr/>
          <p:nvPr/>
        </p:nvSpPr>
        <p:spPr>
          <a:xfrm>
            <a:off x="3853433" y="455656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7D68C680-005E-4EC1-9BCC-CA6ED7FF6C15}"/>
              </a:ext>
            </a:extLst>
          </p:cNvPr>
          <p:cNvSpPr/>
          <p:nvPr/>
        </p:nvSpPr>
        <p:spPr>
          <a:xfrm>
            <a:off x="3824676" y="45150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EDC4D9C-9F2A-48A6-98B2-D5549DE9C477}"/>
              </a:ext>
            </a:extLst>
          </p:cNvPr>
          <p:cNvSpPr/>
          <p:nvPr/>
        </p:nvSpPr>
        <p:spPr>
          <a:xfrm>
            <a:off x="3870807" y="449012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13F5EB0D-AC42-414A-A0ED-04B8AC279B0A}"/>
              </a:ext>
            </a:extLst>
          </p:cNvPr>
          <p:cNvSpPr/>
          <p:nvPr/>
        </p:nvSpPr>
        <p:spPr>
          <a:xfrm>
            <a:off x="3815218" y="446283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96A0AE9E-BF16-4CB5-A2A2-E7E0759B004A}"/>
              </a:ext>
            </a:extLst>
          </p:cNvPr>
          <p:cNvSpPr/>
          <p:nvPr/>
        </p:nvSpPr>
        <p:spPr>
          <a:xfrm>
            <a:off x="3772700" y="443079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46411F2-E506-4A0B-B5FB-C2F9F2BD1E95}"/>
              </a:ext>
            </a:extLst>
          </p:cNvPr>
          <p:cNvSpPr/>
          <p:nvPr/>
        </p:nvSpPr>
        <p:spPr>
          <a:xfrm>
            <a:off x="3801991" y="438323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4120EC4D-D73C-4FB8-9D03-FF1CB8C97243}"/>
              </a:ext>
            </a:extLst>
          </p:cNvPr>
          <p:cNvSpPr/>
          <p:nvPr/>
        </p:nvSpPr>
        <p:spPr>
          <a:xfrm>
            <a:off x="3750723" y="435761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F8968388-96EE-4113-9AC6-1761CA349EF3}"/>
              </a:ext>
            </a:extLst>
          </p:cNvPr>
          <p:cNvSpPr/>
          <p:nvPr/>
        </p:nvSpPr>
        <p:spPr>
          <a:xfrm>
            <a:off x="3797876" y="431643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24F323FD-9017-4604-985B-70490C385FB3}"/>
              </a:ext>
            </a:extLst>
          </p:cNvPr>
          <p:cNvSpPr/>
          <p:nvPr/>
        </p:nvSpPr>
        <p:spPr>
          <a:xfrm>
            <a:off x="3735074" y="430015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E1F94CF-F6E3-4178-9469-5C37248A373F}"/>
              </a:ext>
            </a:extLst>
          </p:cNvPr>
          <p:cNvSpPr/>
          <p:nvPr/>
        </p:nvSpPr>
        <p:spPr>
          <a:xfrm>
            <a:off x="3784617" y="426917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F1967B52-2AAB-41B2-B565-30C247C25BAA}"/>
              </a:ext>
            </a:extLst>
          </p:cNvPr>
          <p:cNvSpPr/>
          <p:nvPr/>
        </p:nvSpPr>
        <p:spPr>
          <a:xfrm>
            <a:off x="3749512" y="423242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BD508475-0634-4966-9488-B823361F119F}"/>
              </a:ext>
            </a:extLst>
          </p:cNvPr>
          <p:cNvSpPr/>
          <p:nvPr/>
        </p:nvSpPr>
        <p:spPr>
          <a:xfrm>
            <a:off x="3788383" y="418089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25E90EF1-C024-4BC5-BCD7-C94DE1AFF882}"/>
              </a:ext>
            </a:extLst>
          </p:cNvPr>
          <p:cNvSpPr/>
          <p:nvPr/>
        </p:nvSpPr>
        <p:spPr>
          <a:xfrm>
            <a:off x="3853433" y="41384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1103576D-E742-4539-99D3-F1B15D62DB47}"/>
              </a:ext>
            </a:extLst>
          </p:cNvPr>
          <p:cNvSpPr/>
          <p:nvPr/>
        </p:nvSpPr>
        <p:spPr>
          <a:xfrm>
            <a:off x="3798239" y="41062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03698A22-1D76-4B8C-BA5B-FB533473DC97}"/>
              </a:ext>
            </a:extLst>
          </p:cNvPr>
          <p:cNvSpPr/>
          <p:nvPr/>
        </p:nvSpPr>
        <p:spPr>
          <a:xfrm>
            <a:off x="3720782" y="408079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42068946-00B1-43FF-AF2B-6AA6DBEDDF77}"/>
              </a:ext>
            </a:extLst>
          </p:cNvPr>
          <p:cNvSpPr/>
          <p:nvPr/>
        </p:nvSpPr>
        <p:spPr>
          <a:xfrm>
            <a:off x="3828180" y="404362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1A575E0E-7FEC-4AA8-AB00-9529F4A4723A}"/>
              </a:ext>
            </a:extLst>
          </p:cNvPr>
          <p:cNvSpPr/>
          <p:nvPr/>
        </p:nvSpPr>
        <p:spPr>
          <a:xfrm>
            <a:off x="3721966" y="401602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6CF42BA6-3FD7-41D3-8A4C-07D746350876}"/>
              </a:ext>
            </a:extLst>
          </p:cNvPr>
          <p:cNvSpPr/>
          <p:nvPr/>
        </p:nvSpPr>
        <p:spPr>
          <a:xfrm>
            <a:off x="3779132" y="396399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C49A646-539E-4930-9A88-7D2C53035F39}"/>
              </a:ext>
            </a:extLst>
          </p:cNvPr>
          <p:cNvSpPr/>
          <p:nvPr/>
        </p:nvSpPr>
        <p:spPr>
          <a:xfrm>
            <a:off x="3728413" y="393316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85533F14-8A07-4689-9386-889A958A0B8A}"/>
              </a:ext>
            </a:extLst>
          </p:cNvPr>
          <p:cNvSpPr/>
          <p:nvPr/>
        </p:nvSpPr>
        <p:spPr>
          <a:xfrm>
            <a:off x="3668289" y="38961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357F9BCF-C8E7-46CC-A1CD-F290EDAD5194}"/>
              </a:ext>
            </a:extLst>
          </p:cNvPr>
          <p:cNvSpPr/>
          <p:nvPr/>
        </p:nvSpPr>
        <p:spPr>
          <a:xfrm>
            <a:off x="3725016" y="387314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2D674C1D-65E1-4F7B-B44D-3952690FB707}"/>
              </a:ext>
            </a:extLst>
          </p:cNvPr>
          <p:cNvSpPr/>
          <p:nvPr/>
        </p:nvSpPr>
        <p:spPr>
          <a:xfrm>
            <a:off x="3791625" y="386514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779394D9-AD00-481D-99BB-23901E54B989}"/>
              </a:ext>
            </a:extLst>
          </p:cNvPr>
          <p:cNvSpPr/>
          <p:nvPr/>
        </p:nvSpPr>
        <p:spPr>
          <a:xfrm>
            <a:off x="3668289" y="381277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625D92DA-CB08-4AE5-8682-0BE5E02F59B7}"/>
              </a:ext>
            </a:extLst>
          </p:cNvPr>
          <p:cNvSpPr/>
          <p:nvPr/>
        </p:nvSpPr>
        <p:spPr>
          <a:xfrm>
            <a:off x="3748835" y="378440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4006E0F8-B523-44E3-A634-0ADC262C408A}"/>
              </a:ext>
            </a:extLst>
          </p:cNvPr>
          <p:cNvSpPr/>
          <p:nvPr/>
        </p:nvSpPr>
        <p:spPr>
          <a:xfrm>
            <a:off x="3680989" y="37450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3A2C0543-AF47-450D-9E79-2FA910F2ABDD}"/>
              </a:ext>
            </a:extLst>
          </p:cNvPr>
          <p:cNvSpPr/>
          <p:nvPr/>
        </p:nvSpPr>
        <p:spPr>
          <a:xfrm>
            <a:off x="3750723" y="371449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08E2F7F5-DA0D-4561-8580-2B731F99C761}"/>
              </a:ext>
            </a:extLst>
          </p:cNvPr>
          <p:cNvSpPr/>
          <p:nvPr/>
        </p:nvSpPr>
        <p:spPr>
          <a:xfrm>
            <a:off x="3667078" y="36972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BA702E64-FD17-46E9-880D-B8D5F1CD0F57}"/>
              </a:ext>
            </a:extLst>
          </p:cNvPr>
          <p:cNvSpPr/>
          <p:nvPr/>
        </p:nvSpPr>
        <p:spPr>
          <a:xfrm>
            <a:off x="3630523" y="364659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606F9147-D017-4799-8E5C-1C5D17110058}"/>
              </a:ext>
            </a:extLst>
          </p:cNvPr>
          <p:cNvSpPr/>
          <p:nvPr/>
        </p:nvSpPr>
        <p:spPr>
          <a:xfrm>
            <a:off x="3691200" y="361321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297915DB-4E53-4497-871E-16F1144EA3C6}"/>
              </a:ext>
            </a:extLst>
          </p:cNvPr>
          <p:cNvSpPr/>
          <p:nvPr/>
        </p:nvSpPr>
        <p:spPr>
          <a:xfrm>
            <a:off x="3648915" y="357183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AECEDA4C-22CE-4DD1-A924-CF5BF544B7BD}"/>
              </a:ext>
            </a:extLst>
          </p:cNvPr>
          <p:cNvSpPr/>
          <p:nvPr/>
        </p:nvSpPr>
        <p:spPr>
          <a:xfrm>
            <a:off x="3588450" y="352093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BE8FC97-52C3-4DBA-8462-1BAFB3EEE1AA}"/>
              </a:ext>
            </a:extLst>
          </p:cNvPr>
          <p:cNvSpPr/>
          <p:nvPr/>
        </p:nvSpPr>
        <p:spPr>
          <a:xfrm>
            <a:off x="3672184" y="350492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AE4FDD3-7222-4F81-9154-DFA870C8F254}"/>
              </a:ext>
            </a:extLst>
          </p:cNvPr>
          <p:cNvSpPr/>
          <p:nvPr/>
        </p:nvSpPr>
        <p:spPr>
          <a:xfrm>
            <a:off x="3621173" y="347680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E96982CF-7B96-46BD-8D8F-49B9A3BFE829}"/>
              </a:ext>
            </a:extLst>
          </p:cNvPr>
          <p:cNvSpPr/>
          <p:nvPr/>
        </p:nvSpPr>
        <p:spPr>
          <a:xfrm>
            <a:off x="3695075" y="343542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B9442469-6088-49F1-A5BE-46FB88B67892}"/>
              </a:ext>
            </a:extLst>
          </p:cNvPr>
          <p:cNvSpPr/>
          <p:nvPr/>
        </p:nvSpPr>
        <p:spPr>
          <a:xfrm>
            <a:off x="3649273" y="339663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BA11B7B1-BCCA-4136-95B6-81C9F5106620}"/>
              </a:ext>
            </a:extLst>
          </p:cNvPr>
          <p:cNvSpPr/>
          <p:nvPr/>
        </p:nvSpPr>
        <p:spPr>
          <a:xfrm>
            <a:off x="3725944" y="335771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273E6E2F-7EBA-432A-BC20-145001F0AC21}"/>
              </a:ext>
            </a:extLst>
          </p:cNvPr>
          <p:cNvSpPr/>
          <p:nvPr/>
        </p:nvSpPr>
        <p:spPr>
          <a:xfrm>
            <a:off x="3645518" y="332089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A6FF5CD-E210-42FF-BD61-F4B63CDC4D43}"/>
              </a:ext>
            </a:extLst>
          </p:cNvPr>
          <p:cNvSpPr/>
          <p:nvPr/>
        </p:nvSpPr>
        <p:spPr>
          <a:xfrm>
            <a:off x="3712871" y="328851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6F07D0A8-7DEA-4609-B9DA-A1805D51A639}"/>
              </a:ext>
            </a:extLst>
          </p:cNvPr>
          <p:cNvSpPr/>
          <p:nvPr/>
        </p:nvSpPr>
        <p:spPr>
          <a:xfrm>
            <a:off x="3801991" y="326333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2B2F322-65ED-4E0B-90D7-76A3970E8B2B}"/>
              </a:ext>
            </a:extLst>
          </p:cNvPr>
          <p:cNvCxnSpPr>
            <a:cxnSpLocks/>
          </p:cNvCxnSpPr>
          <p:nvPr/>
        </p:nvCxnSpPr>
        <p:spPr>
          <a:xfrm>
            <a:off x="3530221" y="3605217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r Verbinder 68">
            <a:extLst>
              <a:ext uri="{FF2B5EF4-FFF2-40B4-BE49-F238E27FC236}">
                <a16:creationId xmlns:a16="http://schemas.microsoft.com/office/drawing/2014/main" id="{533D9F16-7CD2-42AA-85A7-27C1E9CA40DA}"/>
              </a:ext>
            </a:extLst>
          </p:cNvPr>
          <p:cNvCxnSpPr>
            <a:cxnSpLocks/>
          </p:cNvCxnSpPr>
          <p:nvPr/>
        </p:nvCxnSpPr>
        <p:spPr>
          <a:xfrm>
            <a:off x="10368094" y="5603673"/>
            <a:ext cx="1676033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Ellipse 122">
            <a:extLst>
              <a:ext uri="{FF2B5EF4-FFF2-40B4-BE49-F238E27FC236}">
                <a16:creationId xmlns:a16="http://schemas.microsoft.com/office/drawing/2014/main" id="{2B1E30F7-2406-4D9A-842C-C7A01613CA83}"/>
              </a:ext>
            </a:extLst>
          </p:cNvPr>
          <p:cNvSpPr/>
          <p:nvPr/>
        </p:nvSpPr>
        <p:spPr>
          <a:xfrm>
            <a:off x="11153788" y="513103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5A45D617-D34A-45E3-B3B6-7D6534A1F9B0}"/>
              </a:ext>
            </a:extLst>
          </p:cNvPr>
          <p:cNvSpPr/>
          <p:nvPr/>
        </p:nvSpPr>
        <p:spPr>
          <a:xfrm>
            <a:off x="11264624" y="50704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5FBF8FC4-85AE-46FB-A0F7-B165C6AD5A1E}"/>
              </a:ext>
            </a:extLst>
          </p:cNvPr>
          <p:cNvSpPr/>
          <p:nvPr/>
        </p:nvSpPr>
        <p:spPr>
          <a:xfrm>
            <a:off x="11209206" y="50098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B24381AF-5EBE-4FEC-86DA-AACA2D85F65F}"/>
              </a:ext>
            </a:extLst>
          </p:cNvPr>
          <p:cNvSpPr/>
          <p:nvPr/>
        </p:nvSpPr>
        <p:spPr>
          <a:xfrm>
            <a:off x="11181497" y="494918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B7D649D5-0F0C-438F-88A7-88946934A7AA}"/>
              </a:ext>
            </a:extLst>
          </p:cNvPr>
          <p:cNvSpPr/>
          <p:nvPr/>
        </p:nvSpPr>
        <p:spPr>
          <a:xfrm>
            <a:off x="11244059" y="492061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89A3247A-E159-4377-9A24-4B46F317D24B}"/>
              </a:ext>
            </a:extLst>
          </p:cNvPr>
          <p:cNvSpPr/>
          <p:nvPr/>
        </p:nvSpPr>
        <p:spPr>
          <a:xfrm>
            <a:off x="11198924" y="486842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FB443BFF-046B-4A2D-AC0D-90816BBC49B2}"/>
              </a:ext>
            </a:extLst>
          </p:cNvPr>
          <p:cNvSpPr/>
          <p:nvPr/>
        </p:nvSpPr>
        <p:spPr>
          <a:xfrm>
            <a:off x="11256759" y="484758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B89B64DD-9914-43EB-8FFA-1FBD0DDB69F0}"/>
              </a:ext>
            </a:extLst>
          </p:cNvPr>
          <p:cNvSpPr/>
          <p:nvPr/>
        </p:nvSpPr>
        <p:spPr>
          <a:xfrm>
            <a:off x="11234534" y="480313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3531E749-7579-4330-AAA4-C380BD365DFD}"/>
              </a:ext>
            </a:extLst>
          </p:cNvPr>
          <p:cNvSpPr/>
          <p:nvPr/>
        </p:nvSpPr>
        <p:spPr>
          <a:xfrm>
            <a:off x="11205959" y="474916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EA3165E0-DD1C-4C3D-B1C9-8CDD277126A8}"/>
              </a:ext>
            </a:extLst>
          </p:cNvPr>
          <p:cNvSpPr/>
          <p:nvPr/>
        </p:nvSpPr>
        <p:spPr>
          <a:xfrm>
            <a:off x="11251595" y="471769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DE465367-E6DB-45C2-BED9-AB3E75A83073}"/>
              </a:ext>
            </a:extLst>
          </p:cNvPr>
          <p:cNvSpPr/>
          <p:nvPr/>
        </p:nvSpPr>
        <p:spPr>
          <a:xfrm>
            <a:off x="11213969" y="467651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8DF2B725-95E5-49A6-953E-7759C2BAB608}"/>
              </a:ext>
            </a:extLst>
          </p:cNvPr>
          <p:cNvSpPr/>
          <p:nvPr/>
        </p:nvSpPr>
        <p:spPr>
          <a:xfrm>
            <a:off x="11266074" y="464938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CD6B565F-31C8-4F8F-A647-D50B7BDF0DB0}"/>
              </a:ext>
            </a:extLst>
          </p:cNvPr>
          <p:cNvSpPr/>
          <p:nvPr/>
        </p:nvSpPr>
        <p:spPr>
          <a:xfrm>
            <a:off x="11318567" y="461074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1DF9A15C-B035-455B-B22A-92202F40637F}"/>
              </a:ext>
            </a:extLst>
          </p:cNvPr>
          <p:cNvSpPr/>
          <p:nvPr/>
        </p:nvSpPr>
        <p:spPr>
          <a:xfrm>
            <a:off x="11289810" y="45692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D92F7B99-233C-4BAC-AEE3-5066E714F3E7}"/>
              </a:ext>
            </a:extLst>
          </p:cNvPr>
          <p:cNvSpPr/>
          <p:nvPr/>
        </p:nvSpPr>
        <p:spPr>
          <a:xfrm>
            <a:off x="11335941" y="454430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0A31939E-0DA7-4199-BC72-902E13FFE725}"/>
              </a:ext>
            </a:extLst>
          </p:cNvPr>
          <p:cNvSpPr/>
          <p:nvPr/>
        </p:nvSpPr>
        <p:spPr>
          <a:xfrm>
            <a:off x="11280352" y="451702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6E15A2FB-F45A-4DF2-A48F-7902687C731D}"/>
              </a:ext>
            </a:extLst>
          </p:cNvPr>
          <p:cNvSpPr/>
          <p:nvPr/>
        </p:nvSpPr>
        <p:spPr>
          <a:xfrm>
            <a:off x="11237834" y="448498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0D2E75F4-C83A-44A1-8A9B-D30D0EAE4652}"/>
              </a:ext>
            </a:extLst>
          </p:cNvPr>
          <p:cNvSpPr/>
          <p:nvPr/>
        </p:nvSpPr>
        <p:spPr>
          <a:xfrm>
            <a:off x="11267125" y="443741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0DCB29E4-0C88-43F8-AD28-A9F5AEF44EC6}"/>
              </a:ext>
            </a:extLst>
          </p:cNvPr>
          <p:cNvSpPr/>
          <p:nvPr/>
        </p:nvSpPr>
        <p:spPr>
          <a:xfrm>
            <a:off x="11215857" y="441180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09DD9BBD-044E-44A7-9C32-6C0AEE36D5EB}"/>
              </a:ext>
            </a:extLst>
          </p:cNvPr>
          <p:cNvSpPr/>
          <p:nvPr/>
        </p:nvSpPr>
        <p:spPr>
          <a:xfrm>
            <a:off x="11263010" y="437062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272A24F4-0116-4ECE-A8E9-BB8E03E8E5DC}"/>
              </a:ext>
            </a:extLst>
          </p:cNvPr>
          <p:cNvSpPr/>
          <p:nvPr/>
        </p:nvSpPr>
        <p:spPr>
          <a:xfrm>
            <a:off x="11200208" y="435434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C3075EBA-C6F8-430A-84D4-6676FD9E7C5B}"/>
              </a:ext>
            </a:extLst>
          </p:cNvPr>
          <p:cNvSpPr/>
          <p:nvPr/>
        </p:nvSpPr>
        <p:spPr>
          <a:xfrm>
            <a:off x="11249751" y="432335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E111E639-6BE4-4FE0-9217-8568B94AF772}"/>
              </a:ext>
            </a:extLst>
          </p:cNvPr>
          <p:cNvSpPr/>
          <p:nvPr/>
        </p:nvSpPr>
        <p:spPr>
          <a:xfrm>
            <a:off x="11214646" y="428661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FACC0380-A1D9-4347-A56B-98280530C64A}"/>
              </a:ext>
            </a:extLst>
          </p:cNvPr>
          <p:cNvSpPr/>
          <p:nvPr/>
        </p:nvSpPr>
        <p:spPr>
          <a:xfrm>
            <a:off x="11253517" y="423508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B8BBD10A-0730-4EDC-B680-C62DD44967AA}"/>
              </a:ext>
            </a:extLst>
          </p:cNvPr>
          <p:cNvSpPr/>
          <p:nvPr/>
        </p:nvSpPr>
        <p:spPr>
          <a:xfrm>
            <a:off x="11318567" y="41926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2F79EF47-50D2-4429-AA61-73F006B1FE8C}"/>
              </a:ext>
            </a:extLst>
          </p:cNvPr>
          <p:cNvSpPr/>
          <p:nvPr/>
        </p:nvSpPr>
        <p:spPr>
          <a:xfrm>
            <a:off x="11263373" y="41603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43D9C433-443F-4989-B69C-B8E369C470F8}"/>
              </a:ext>
            </a:extLst>
          </p:cNvPr>
          <p:cNvSpPr/>
          <p:nvPr/>
        </p:nvSpPr>
        <p:spPr>
          <a:xfrm>
            <a:off x="11185916" y="413498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5AF443EE-FE9A-47D2-9403-A1215ECE3899}"/>
              </a:ext>
            </a:extLst>
          </p:cNvPr>
          <p:cNvSpPr/>
          <p:nvPr/>
        </p:nvSpPr>
        <p:spPr>
          <a:xfrm>
            <a:off x="11293314" y="409781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4C97E517-0883-4189-9906-5B766B932CBB}"/>
              </a:ext>
            </a:extLst>
          </p:cNvPr>
          <p:cNvSpPr/>
          <p:nvPr/>
        </p:nvSpPr>
        <p:spPr>
          <a:xfrm>
            <a:off x="11187100" y="407021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263DBD29-A590-40B3-AFFE-0344AAC1F9D7}"/>
              </a:ext>
            </a:extLst>
          </p:cNvPr>
          <p:cNvSpPr/>
          <p:nvPr/>
        </p:nvSpPr>
        <p:spPr>
          <a:xfrm>
            <a:off x="11244266" y="401818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D5E5C524-815B-419F-A550-64B6A362CC56}"/>
              </a:ext>
            </a:extLst>
          </p:cNvPr>
          <p:cNvSpPr/>
          <p:nvPr/>
        </p:nvSpPr>
        <p:spPr>
          <a:xfrm>
            <a:off x="11193547" y="398734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BAC7CDAA-8C4B-4900-8258-2B31A76AD252}"/>
              </a:ext>
            </a:extLst>
          </p:cNvPr>
          <p:cNvSpPr/>
          <p:nvPr/>
        </p:nvSpPr>
        <p:spPr>
          <a:xfrm>
            <a:off x="11133423" y="39503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B0F0F3D2-1A81-44CE-9E01-C06802241857}"/>
              </a:ext>
            </a:extLst>
          </p:cNvPr>
          <p:cNvSpPr/>
          <p:nvPr/>
        </p:nvSpPr>
        <p:spPr>
          <a:xfrm>
            <a:off x="11190150" y="39273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3FD2B312-6EC4-4095-8A72-8B02DA5C68CF}"/>
              </a:ext>
            </a:extLst>
          </p:cNvPr>
          <p:cNvSpPr/>
          <p:nvPr/>
        </p:nvSpPr>
        <p:spPr>
          <a:xfrm>
            <a:off x="11256759" y="391933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31D03042-7738-41B5-81A3-A5BC84CD1BDB}"/>
              </a:ext>
            </a:extLst>
          </p:cNvPr>
          <p:cNvSpPr/>
          <p:nvPr/>
        </p:nvSpPr>
        <p:spPr>
          <a:xfrm>
            <a:off x="11133423" y="386696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D7DBA7F6-24B2-436F-8BD5-DE60F0E3C190}"/>
              </a:ext>
            </a:extLst>
          </p:cNvPr>
          <p:cNvSpPr/>
          <p:nvPr/>
        </p:nvSpPr>
        <p:spPr>
          <a:xfrm>
            <a:off x="11213969" y="383859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3C68AC79-F0A2-4090-8B5A-0D83C4E0B0AB}"/>
              </a:ext>
            </a:extLst>
          </p:cNvPr>
          <p:cNvSpPr/>
          <p:nvPr/>
        </p:nvSpPr>
        <p:spPr>
          <a:xfrm>
            <a:off x="11146123" y="37991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9CB6F3FF-8C0C-4D85-BF9A-4BC46A9952E2}"/>
              </a:ext>
            </a:extLst>
          </p:cNvPr>
          <p:cNvSpPr/>
          <p:nvPr/>
        </p:nvSpPr>
        <p:spPr>
          <a:xfrm>
            <a:off x="11215857" y="376867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FA9E3AEA-9EC0-4C7C-989B-E329693C5197}"/>
              </a:ext>
            </a:extLst>
          </p:cNvPr>
          <p:cNvSpPr/>
          <p:nvPr/>
        </p:nvSpPr>
        <p:spPr>
          <a:xfrm>
            <a:off x="11132212" y="37514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561635EE-4538-4DCA-9E27-259E2C61A969}"/>
              </a:ext>
            </a:extLst>
          </p:cNvPr>
          <p:cNvSpPr/>
          <p:nvPr/>
        </p:nvSpPr>
        <p:spPr>
          <a:xfrm>
            <a:off x="11095657" y="370078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0E13C08C-D1AC-4EB6-BB97-8A203C992888}"/>
              </a:ext>
            </a:extLst>
          </p:cNvPr>
          <p:cNvSpPr/>
          <p:nvPr/>
        </p:nvSpPr>
        <p:spPr>
          <a:xfrm>
            <a:off x="11156334" y="366740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78E17A85-AB5A-4259-AAD7-AAEFEDE2D272}"/>
              </a:ext>
            </a:extLst>
          </p:cNvPr>
          <p:cNvSpPr/>
          <p:nvPr/>
        </p:nvSpPr>
        <p:spPr>
          <a:xfrm>
            <a:off x="11114049" y="362601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BFCC224D-D5D5-4386-AAEA-66D683B014B0}"/>
              </a:ext>
            </a:extLst>
          </p:cNvPr>
          <p:cNvSpPr/>
          <p:nvPr/>
        </p:nvSpPr>
        <p:spPr>
          <a:xfrm>
            <a:off x="11053584" y="357512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3B74F14F-2F35-4032-9BFD-508EB9431F2F}"/>
              </a:ext>
            </a:extLst>
          </p:cNvPr>
          <p:cNvSpPr/>
          <p:nvPr/>
        </p:nvSpPr>
        <p:spPr>
          <a:xfrm>
            <a:off x="11137318" y="355910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85AA3E92-E3F3-4E3B-AC1F-4B18472E45A1}"/>
              </a:ext>
            </a:extLst>
          </p:cNvPr>
          <p:cNvSpPr/>
          <p:nvPr/>
        </p:nvSpPr>
        <p:spPr>
          <a:xfrm>
            <a:off x="11086307" y="353099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D3C3921A-9691-40CB-BFAD-940BD1C2F059}"/>
              </a:ext>
            </a:extLst>
          </p:cNvPr>
          <p:cNvSpPr/>
          <p:nvPr/>
        </p:nvSpPr>
        <p:spPr>
          <a:xfrm>
            <a:off x="11160209" y="348960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9" name="Ellipse 168">
            <a:extLst>
              <a:ext uri="{FF2B5EF4-FFF2-40B4-BE49-F238E27FC236}">
                <a16:creationId xmlns:a16="http://schemas.microsoft.com/office/drawing/2014/main" id="{CCD18980-E49D-445F-A6AC-808EE2A4AAE6}"/>
              </a:ext>
            </a:extLst>
          </p:cNvPr>
          <p:cNvSpPr/>
          <p:nvPr/>
        </p:nvSpPr>
        <p:spPr>
          <a:xfrm>
            <a:off x="11114407" y="345082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A296F599-713C-4E98-843B-313FB7A57FD6}"/>
              </a:ext>
            </a:extLst>
          </p:cNvPr>
          <p:cNvSpPr/>
          <p:nvPr/>
        </p:nvSpPr>
        <p:spPr>
          <a:xfrm>
            <a:off x="11191078" y="341189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1" name="Ellipse 170">
            <a:extLst>
              <a:ext uri="{FF2B5EF4-FFF2-40B4-BE49-F238E27FC236}">
                <a16:creationId xmlns:a16="http://schemas.microsoft.com/office/drawing/2014/main" id="{13EF4EF1-D974-476D-8720-758CA1163AAE}"/>
              </a:ext>
            </a:extLst>
          </p:cNvPr>
          <p:cNvSpPr/>
          <p:nvPr/>
        </p:nvSpPr>
        <p:spPr>
          <a:xfrm>
            <a:off x="11110652" y="337507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2" name="Ellipse 171">
            <a:extLst>
              <a:ext uri="{FF2B5EF4-FFF2-40B4-BE49-F238E27FC236}">
                <a16:creationId xmlns:a16="http://schemas.microsoft.com/office/drawing/2014/main" id="{4252B471-4B73-4AAF-9CE1-9915DC386E4E}"/>
              </a:ext>
            </a:extLst>
          </p:cNvPr>
          <p:cNvSpPr/>
          <p:nvPr/>
        </p:nvSpPr>
        <p:spPr>
          <a:xfrm>
            <a:off x="11178005" y="334270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3" name="Ellipse 172">
            <a:extLst>
              <a:ext uri="{FF2B5EF4-FFF2-40B4-BE49-F238E27FC236}">
                <a16:creationId xmlns:a16="http://schemas.microsoft.com/office/drawing/2014/main" id="{55C6F5AB-42F5-47AA-9F2F-4E51A31BF57B}"/>
              </a:ext>
            </a:extLst>
          </p:cNvPr>
          <p:cNvSpPr/>
          <p:nvPr/>
        </p:nvSpPr>
        <p:spPr>
          <a:xfrm>
            <a:off x="11267125" y="331752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Ellipse 174">
            <a:extLst>
              <a:ext uri="{FF2B5EF4-FFF2-40B4-BE49-F238E27FC236}">
                <a16:creationId xmlns:a16="http://schemas.microsoft.com/office/drawing/2014/main" id="{9F846BB8-DAE0-425E-BCAC-229414876207}"/>
              </a:ext>
            </a:extLst>
          </p:cNvPr>
          <p:cNvSpPr/>
          <p:nvPr/>
        </p:nvSpPr>
        <p:spPr>
          <a:xfrm>
            <a:off x="11201612" y="325417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368D961F-02DE-4661-9819-F92B60BAA344}"/>
              </a:ext>
            </a:extLst>
          </p:cNvPr>
          <p:cNvSpPr/>
          <p:nvPr/>
        </p:nvSpPr>
        <p:spPr>
          <a:xfrm>
            <a:off x="11266026" y="32329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7" name="Ellipse 176">
            <a:extLst>
              <a:ext uri="{FF2B5EF4-FFF2-40B4-BE49-F238E27FC236}">
                <a16:creationId xmlns:a16="http://schemas.microsoft.com/office/drawing/2014/main" id="{CF1C70D5-3F9B-4B95-87DB-1D9E50DE6911}"/>
              </a:ext>
            </a:extLst>
          </p:cNvPr>
          <p:cNvSpPr/>
          <p:nvPr/>
        </p:nvSpPr>
        <p:spPr>
          <a:xfrm>
            <a:off x="11225924" y="31790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ECDE70EB-67D4-4D6A-BA47-57849D3469BA}"/>
              </a:ext>
            </a:extLst>
          </p:cNvPr>
          <p:cNvSpPr/>
          <p:nvPr/>
        </p:nvSpPr>
        <p:spPr>
          <a:xfrm>
            <a:off x="11173282" y="313244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7724FF33-B1EC-4752-8FD4-6A40A3B3171B}"/>
              </a:ext>
            </a:extLst>
          </p:cNvPr>
          <p:cNvSpPr/>
          <p:nvPr/>
        </p:nvSpPr>
        <p:spPr>
          <a:xfrm>
            <a:off x="11234391" y="31006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4FA7A02D-CCF8-4585-8625-9A96CAF7989D}"/>
              </a:ext>
            </a:extLst>
          </p:cNvPr>
          <p:cNvSpPr/>
          <p:nvPr/>
        </p:nvSpPr>
        <p:spPr>
          <a:xfrm>
            <a:off x="11198056" y="306839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3CD82190-5DB8-419C-8FA8-5523139AD6D2}"/>
              </a:ext>
            </a:extLst>
          </p:cNvPr>
          <p:cNvSpPr/>
          <p:nvPr/>
        </p:nvSpPr>
        <p:spPr>
          <a:xfrm>
            <a:off x="11277491" y="303601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4571B4F6-4039-4395-A5F2-266E9EC5B229}"/>
              </a:ext>
            </a:extLst>
          </p:cNvPr>
          <p:cNvSpPr/>
          <p:nvPr/>
        </p:nvSpPr>
        <p:spPr>
          <a:xfrm>
            <a:off x="11198056" y="30116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4AFFFE75-4D25-48CB-80B8-3DE035ED26A1}"/>
              </a:ext>
            </a:extLst>
          </p:cNvPr>
          <p:cNvSpPr/>
          <p:nvPr/>
        </p:nvSpPr>
        <p:spPr>
          <a:xfrm>
            <a:off x="11218094" y="293440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F8C5D9A8-1122-444B-A2B1-040366DA9FD9}"/>
              </a:ext>
            </a:extLst>
          </p:cNvPr>
          <p:cNvSpPr/>
          <p:nvPr/>
        </p:nvSpPr>
        <p:spPr>
          <a:xfrm>
            <a:off x="11173282" y="288941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347139F6-677A-4314-9305-59C11C9E0394}"/>
              </a:ext>
            </a:extLst>
          </p:cNvPr>
          <p:cNvSpPr/>
          <p:nvPr/>
        </p:nvSpPr>
        <p:spPr>
          <a:xfrm>
            <a:off x="11225570" y="288668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E53E6EB9-77A0-489A-A815-DE0C9BA56648}"/>
              </a:ext>
            </a:extLst>
          </p:cNvPr>
          <p:cNvSpPr/>
          <p:nvPr/>
        </p:nvSpPr>
        <p:spPr>
          <a:xfrm>
            <a:off x="11192791" y="281997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C553B603-4BBA-4E0E-8AC7-4A78CF0F4187}"/>
              </a:ext>
            </a:extLst>
          </p:cNvPr>
          <p:cNvSpPr/>
          <p:nvPr/>
        </p:nvSpPr>
        <p:spPr>
          <a:xfrm>
            <a:off x="11243327" y="27749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080DABF4-1CDB-47D1-9B67-E792166CE7C6}"/>
              </a:ext>
            </a:extLst>
          </p:cNvPr>
          <p:cNvSpPr/>
          <p:nvPr/>
        </p:nvSpPr>
        <p:spPr>
          <a:xfrm>
            <a:off x="11188071" y="273786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536237A3-BCC0-43C5-BE18-5521C9295E6A}"/>
              </a:ext>
            </a:extLst>
          </p:cNvPr>
          <p:cNvSpPr/>
          <p:nvPr/>
        </p:nvSpPr>
        <p:spPr>
          <a:xfrm>
            <a:off x="11246756" y="269585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FEEB8FAF-4C9F-414D-86E2-6862BF19C203}"/>
              </a:ext>
            </a:extLst>
          </p:cNvPr>
          <p:cNvSpPr/>
          <p:nvPr/>
        </p:nvSpPr>
        <p:spPr>
          <a:xfrm>
            <a:off x="11205959" y="265807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36FD6533-0E16-4213-A857-ECA344467F28}"/>
              </a:ext>
            </a:extLst>
          </p:cNvPr>
          <p:cNvSpPr/>
          <p:nvPr/>
        </p:nvSpPr>
        <p:spPr>
          <a:xfrm>
            <a:off x="11252263" y="26003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C87BE881-12DC-428E-AC78-625447255A2D}"/>
              </a:ext>
            </a:extLst>
          </p:cNvPr>
          <p:cNvSpPr/>
          <p:nvPr/>
        </p:nvSpPr>
        <p:spPr>
          <a:xfrm>
            <a:off x="11210491" y="255294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65ABEA08-C916-42F1-8E5D-3505A003E7D2}"/>
              </a:ext>
            </a:extLst>
          </p:cNvPr>
          <p:cNvSpPr/>
          <p:nvPr/>
        </p:nvSpPr>
        <p:spPr>
          <a:xfrm>
            <a:off x="11269652" y="251037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77EA269E-1853-4E3E-A1B3-2328287A2339}"/>
              </a:ext>
            </a:extLst>
          </p:cNvPr>
          <p:cNvSpPr/>
          <p:nvPr/>
        </p:nvSpPr>
        <p:spPr>
          <a:xfrm>
            <a:off x="11210491" y="247081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4F708C97-7916-4209-B33F-4929996FEC9C}"/>
              </a:ext>
            </a:extLst>
          </p:cNvPr>
          <p:cNvSpPr/>
          <p:nvPr/>
        </p:nvSpPr>
        <p:spPr>
          <a:xfrm>
            <a:off x="11256759" y="241937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0C17407A-AF73-490C-813B-9F7907D35E94}"/>
              </a:ext>
            </a:extLst>
          </p:cNvPr>
          <p:cNvSpPr/>
          <p:nvPr/>
        </p:nvSpPr>
        <p:spPr>
          <a:xfrm>
            <a:off x="11224490" y="236824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5D164728-6284-4887-A6C0-A0A73D5CB337}"/>
              </a:ext>
            </a:extLst>
          </p:cNvPr>
          <p:cNvSpPr/>
          <p:nvPr/>
        </p:nvSpPr>
        <p:spPr>
          <a:xfrm>
            <a:off x="11159092" y="232804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B4D5FED5-8A52-438C-8ED6-56FEB019D7A3}"/>
              </a:ext>
            </a:extLst>
          </p:cNvPr>
          <p:cNvSpPr/>
          <p:nvPr/>
        </p:nvSpPr>
        <p:spPr>
          <a:xfrm>
            <a:off x="11218852" y="230557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332D568F-0B36-4A64-9DE8-FC56923165E6}"/>
              </a:ext>
            </a:extLst>
          </p:cNvPr>
          <p:cNvSpPr/>
          <p:nvPr/>
        </p:nvSpPr>
        <p:spPr>
          <a:xfrm>
            <a:off x="11173282" y="22539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67E8324A-5D92-425C-813B-656D57D00ECC}"/>
              </a:ext>
            </a:extLst>
          </p:cNvPr>
          <p:cNvSpPr/>
          <p:nvPr/>
        </p:nvSpPr>
        <p:spPr>
          <a:xfrm>
            <a:off x="11229080" y="224627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65B61F1C-ACA5-4308-99B4-EDEB4386B863}"/>
              </a:ext>
            </a:extLst>
          </p:cNvPr>
          <p:cNvCxnSpPr>
            <a:cxnSpLocks/>
          </p:cNvCxnSpPr>
          <p:nvPr/>
        </p:nvCxnSpPr>
        <p:spPr>
          <a:xfrm>
            <a:off x="11153850" y="2589357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780893" y="296562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Integration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677C894-F28D-42AB-8DE2-5957C6991533}"/>
              </a:ext>
            </a:extLst>
          </p:cNvPr>
          <p:cNvSpPr txBox="1"/>
          <p:nvPr/>
        </p:nvSpPr>
        <p:spPr>
          <a:xfrm>
            <a:off x="4828976" y="5495970"/>
            <a:ext cx="1509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70C0"/>
                </a:solidFill>
              </a:rPr>
              <a:t>61 Goldstücke</a:t>
            </a:r>
          </a:p>
        </p:txBody>
      </p:sp>
      <p:sp>
        <p:nvSpPr>
          <p:cNvPr id="204" name="Textfeld 203">
            <a:extLst>
              <a:ext uri="{FF2B5EF4-FFF2-40B4-BE49-F238E27FC236}">
                <a16:creationId xmlns:a16="http://schemas.microsoft.com/office/drawing/2014/main" id="{BB0D9012-405B-449B-83E4-E29B7FC4859D}"/>
              </a:ext>
            </a:extLst>
          </p:cNvPr>
          <p:cNvSpPr txBox="1"/>
          <p:nvPr/>
        </p:nvSpPr>
        <p:spPr>
          <a:xfrm>
            <a:off x="8505538" y="5495970"/>
            <a:ext cx="1509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92 Goldstücke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B3D1EA6-3808-4106-A987-1696CC733CD6}"/>
              </a:ext>
            </a:extLst>
          </p:cNvPr>
          <p:cNvSpPr txBox="1"/>
          <p:nvPr/>
        </p:nvSpPr>
        <p:spPr>
          <a:xfrm>
            <a:off x="5640760" y="3858117"/>
            <a:ext cx="2728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Und woher kennen wir jetzt den genauen Proportionalitätsfaktor?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EA014A1-1F8D-45B0-B38C-15FAB7498215}"/>
              </a:ext>
            </a:extLst>
          </p:cNvPr>
          <p:cNvSpPr txBox="1"/>
          <p:nvPr/>
        </p:nvSpPr>
        <p:spPr>
          <a:xfrm>
            <a:off x="4405540" y="1065080"/>
            <a:ext cx="5497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Unsere Summenformel (C</a:t>
            </a:r>
            <a:r>
              <a:rPr lang="de-DE" baseline="-25000" dirty="0"/>
              <a:t>3</a:t>
            </a:r>
            <a:r>
              <a:rPr lang="de-DE" dirty="0"/>
              <a:t>H</a:t>
            </a:r>
            <a:r>
              <a:rPr lang="de-DE" baseline="-25000" dirty="0"/>
              <a:t>5</a:t>
            </a:r>
            <a:r>
              <a:rPr lang="de-DE" dirty="0"/>
              <a:t>ClO) beinhaltet 5 Protonen.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7D34D8C-B121-44BA-8DD2-DC4EBB6567EE}"/>
              </a:ext>
            </a:extLst>
          </p:cNvPr>
          <p:cNvSpPr txBox="1"/>
          <p:nvPr/>
        </p:nvSpPr>
        <p:spPr>
          <a:xfrm>
            <a:off x="4455097" y="1713483"/>
            <a:ext cx="5178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Beide Integrale zusammen sind </a:t>
            </a:r>
            <a:r>
              <a:rPr lang="de-DE" b="1" dirty="0"/>
              <a:t>153 Goldstücke </a:t>
            </a:r>
            <a:r>
              <a:rPr lang="de-DE" dirty="0"/>
              <a:t>hoch.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253C0B5-BEF7-4F7B-BFC4-657F88563DAD}"/>
              </a:ext>
            </a:extLst>
          </p:cNvPr>
          <p:cNvSpPr txBox="1"/>
          <p:nvPr/>
        </p:nvSpPr>
        <p:spPr>
          <a:xfrm>
            <a:off x="4780893" y="2285170"/>
            <a:ext cx="44058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153 Goldstücke	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≙</a:t>
            </a:r>
            <a:r>
              <a:rPr lang="de-DE" dirty="0"/>
              <a:t>	5 Protonen</a:t>
            </a:r>
          </a:p>
          <a:p>
            <a:r>
              <a:rPr lang="de-DE" dirty="0"/>
              <a:t> 1 Goldstück	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≙ </a:t>
            </a:r>
            <a:r>
              <a:rPr lang="de-DE" dirty="0"/>
              <a:t>	0.033 Protonen</a:t>
            </a:r>
          </a:p>
          <a:p>
            <a:endParaRPr lang="de-DE" dirty="0"/>
          </a:p>
          <a:p>
            <a:r>
              <a:rPr lang="de-DE" dirty="0"/>
              <a:t> </a:t>
            </a:r>
            <a:r>
              <a:rPr lang="de-DE" dirty="0">
                <a:solidFill>
                  <a:srgbClr val="0070C0"/>
                </a:solidFill>
              </a:rPr>
              <a:t>61 Goldstücke</a:t>
            </a:r>
            <a:r>
              <a:rPr lang="de-DE" dirty="0"/>
              <a:t>	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≙ </a:t>
            </a:r>
            <a:r>
              <a:rPr lang="de-DE" dirty="0"/>
              <a:t>	</a:t>
            </a:r>
            <a:r>
              <a:rPr lang="de-DE" dirty="0">
                <a:solidFill>
                  <a:srgbClr val="0070C0"/>
                </a:solidFill>
              </a:rPr>
              <a:t>1.99 Protonen</a:t>
            </a:r>
          </a:p>
          <a:p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92 Goldstücke</a:t>
            </a:r>
            <a:r>
              <a:rPr lang="de-DE" dirty="0"/>
              <a:t>	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≙ </a:t>
            </a:r>
            <a:r>
              <a:rPr lang="de-DE" dirty="0"/>
              <a:t>	</a:t>
            </a:r>
            <a:r>
              <a:rPr lang="de-DE" dirty="0">
                <a:solidFill>
                  <a:srgbClr val="C00000"/>
                </a:solidFill>
              </a:rPr>
              <a:t>3.01 Protonen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</p:spTree>
    <p:extLst>
      <p:ext uri="{BB962C8B-B14F-4D97-AF65-F5344CB8AC3E}">
        <p14:creationId xmlns:p14="http://schemas.microsoft.com/office/powerpoint/2010/main" val="23493670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4" grpId="0"/>
      <p:bldP spid="4" grpId="0"/>
      <p:bldP spid="6" grpId="0"/>
      <p:bldP spid="8" grpId="0"/>
      <p:bldP spid="18" grpId="0"/>
      <p:bldP spid="2" grpId="0"/>
      <p:bldP spid="2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C669E89-58C7-4041-9786-D21600955D69}"/>
              </a:ext>
            </a:extLst>
          </p:cNvPr>
          <p:cNvCxnSpPr>
            <a:cxnSpLocks/>
          </p:cNvCxnSpPr>
          <p:nvPr/>
        </p:nvCxnSpPr>
        <p:spPr>
          <a:xfrm>
            <a:off x="2462213" y="5588589"/>
            <a:ext cx="1860096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C32722E6-914E-45E8-AD43-33B15DA1091F}"/>
              </a:ext>
            </a:extLst>
          </p:cNvPr>
          <p:cNvSpPr/>
          <p:nvPr/>
        </p:nvSpPr>
        <p:spPr>
          <a:xfrm>
            <a:off x="3688654" y="507684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66C7C67-D8B7-416C-8955-9EAD99F77C24}"/>
              </a:ext>
            </a:extLst>
          </p:cNvPr>
          <p:cNvSpPr/>
          <p:nvPr/>
        </p:nvSpPr>
        <p:spPr>
          <a:xfrm>
            <a:off x="3799490" y="501623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39E38458-D50E-4EB8-A9BA-CD2DC561DE53}"/>
              </a:ext>
            </a:extLst>
          </p:cNvPr>
          <p:cNvSpPr/>
          <p:nvPr/>
        </p:nvSpPr>
        <p:spPr>
          <a:xfrm>
            <a:off x="3744072" y="49556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EEAE575-D782-4B0D-B15D-E7BF9FE4849E}"/>
              </a:ext>
            </a:extLst>
          </p:cNvPr>
          <p:cNvSpPr/>
          <p:nvPr/>
        </p:nvSpPr>
        <p:spPr>
          <a:xfrm>
            <a:off x="3716363" y="48950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3E992F2-8EFA-4CEF-9D43-BB63833CB411}"/>
              </a:ext>
            </a:extLst>
          </p:cNvPr>
          <p:cNvSpPr/>
          <p:nvPr/>
        </p:nvSpPr>
        <p:spPr>
          <a:xfrm>
            <a:off x="3778925" y="486642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591C604-EFB0-4D77-AA93-10F3985C6A97}"/>
              </a:ext>
            </a:extLst>
          </p:cNvPr>
          <p:cNvSpPr/>
          <p:nvPr/>
        </p:nvSpPr>
        <p:spPr>
          <a:xfrm>
            <a:off x="3733790" y="481423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447D963D-3210-4698-A874-14B74A16AEC2}"/>
              </a:ext>
            </a:extLst>
          </p:cNvPr>
          <p:cNvSpPr/>
          <p:nvPr/>
        </p:nvSpPr>
        <p:spPr>
          <a:xfrm>
            <a:off x="3791625" y="47934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E4464FC6-2454-4714-BC78-F275294F5EBD}"/>
              </a:ext>
            </a:extLst>
          </p:cNvPr>
          <p:cNvSpPr/>
          <p:nvPr/>
        </p:nvSpPr>
        <p:spPr>
          <a:xfrm>
            <a:off x="3769400" y="474895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F39E00AA-00E7-4CBD-B8AA-296B0976D55E}"/>
              </a:ext>
            </a:extLst>
          </p:cNvPr>
          <p:cNvSpPr/>
          <p:nvPr/>
        </p:nvSpPr>
        <p:spPr>
          <a:xfrm>
            <a:off x="3740825" y="469497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DC70153-B614-4A85-9734-BAB0791F12E3}"/>
              </a:ext>
            </a:extLst>
          </p:cNvPr>
          <p:cNvSpPr/>
          <p:nvPr/>
        </p:nvSpPr>
        <p:spPr>
          <a:xfrm>
            <a:off x="3786461" y="466350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526C404-3897-4247-B6E2-FE91347019EC}"/>
              </a:ext>
            </a:extLst>
          </p:cNvPr>
          <p:cNvSpPr/>
          <p:nvPr/>
        </p:nvSpPr>
        <p:spPr>
          <a:xfrm>
            <a:off x="3748835" y="462232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45323DE4-BDFB-4BCD-8F82-05DBDD06862E}"/>
              </a:ext>
            </a:extLst>
          </p:cNvPr>
          <p:cNvSpPr/>
          <p:nvPr/>
        </p:nvSpPr>
        <p:spPr>
          <a:xfrm>
            <a:off x="3800940" y="459519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FA0659-596A-4766-844E-07A3AB5D1CCB}"/>
              </a:ext>
            </a:extLst>
          </p:cNvPr>
          <p:cNvSpPr/>
          <p:nvPr/>
        </p:nvSpPr>
        <p:spPr>
          <a:xfrm>
            <a:off x="3853433" y="455656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7D68C680-005E-4EC1-9BCC-CA6ED7FF6C15}"/>
              </a:ext>
            </a:extLst>
          </p:cNvPr>
          <p:cNvSpPr/>
          <p:nvPr/>
        </p:nvSpPr>
        <p:spPr>
          <a:xfrm>
            <a:off x="3824676" y="45150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EDC4D9C-9F2A-48A6-98B2-D5549DE9C477}"/>
              </a:ext>
            </a:extLst>
          </p:cNvPr>
          <p:cNvSpPr/>
          <p:nvPr/>
        </p:nvSpPr>
        <p:spPr>
          <a:xfrm>
            <a:off x="3870807" y="449012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13F5EB0D-AC42-414A-A0ED-04B8AC279B0A}"/>
              </a:ext>
            </a:extLst>
          </p:cNvPr>
          <p:cNvSpPr/>
          <p:nvPr/>
        </p:nvSpPr>
        <p:spPr>
          <a:xfrm>
            <a:off x="3815218" y="446283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96A0AE9E-BF16-4CB5-A2A2-E7E0759B004A}"/>
              </a:ext>
            </a:extLst>
          </p:cNvPr>
          <p:cNvSpPr/>
          <p:nvPr/>
        </p:nvSpPr>
        <p:spPr>
          <a:xfrm>
            <a:off x="3772700" y="443079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46411F2-E506-4A0B-B5FB-C2F9F2BD1E95}"/>
              </a:ext>
            </a:extLst>
          </p:cNvPr>
          <p:cNvSpPr/>
          <p:nvPr/>
        </p:nvSpPr>
        <p:spPr>
          <a:xfrm>
            <a:off x="3801991" y="438323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4120EC4D-D73C-4FB8-9D03-FF1CB8C97243}"/>
              </a:ext>
            </a:extLst>
          </p:cNvPr>
          <p:cNvSpPr/>
          <p:nvPr/>
        </p:nvSpPr>
        <p:spPr>
          <a:xfrm>
            <a:off x="3750723" y="435761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F8968388-96EE-4113-9AC6-1761CA349EF3}"/>
              </a:ext>
            </a:extLst>
          </p:cNvPr>
          <p:cNvSpPr/>
          <p:nvPr/>
        </p:nvSpPr>
        <p:spPr>
          <a:xfrm>
            <a:off x="3797876" y="431643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24F323FD-9017-4604-985B-70490C385FB3}"/>
              </a:ext>
            </a:extLst>
          </p:cNvPr>
          <p:cNvSpPr/>
          <p:nvPr/>
        </p:nvSpPr>
        <p:spPr>
          <a:xfrm>
            <a:off x="3735074" y="430015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E1F94CF-F6E3-4178-9469-5C37248A373F}"/>
              </a:ext>
            </a:extLst>
          </p:cNvPr>
          <p:cNvSpPr/>
          <p:nvPr/>
        </p:nvSpPr>
        <p:spPr>
          <a:xfrm>
            <a:off x="3784617" y="426917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F1967B52-2AAB-41B2-B565-30C247C25BAA}"/>
              </a:ext>
            </a:extLst>
          </p:cNvPr>
          <p:cNvSpPr/>
          <p:nvPr/>
        </p:nvSpPr>
        <p:spPr>
          <a:xfrm>
            <a:off x="3749512" y="423242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BD508475-0634-4966-9488-B823361F119F}"/>
              </a:ext>
            </a:extLst>
          </p:cNvPr>
          <p:cNvSpPr/>
          <p:nvPr/>
        </p:nvSpPr>
        <p:spPr>
          <a:xfrm>
            <a:off x="3788383" y="418089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25E90EF1-C024-4BC5-BCD7-C94DE1AFF882}"/>
              </a:ext>
            </a:extLst>
          </p:cNvPr>
          <p:cNvSpPr/>
          <p:nvPr/>
        </p:nvSpPr>
        <p:spPr>
          <a:xfrm>
            <a:off x="3853433" y="41384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1103576D-E742-4539-99D3-F1B15D62DB47}"/>
              </a:ext>
            </a:extLst>
          </p:cNvPr>
          <p:cNvSpPr/>
          <p:nvPr/>
        </p:nvSpPr>
        <p:spPr>
          <a:xfrm>
            <a:off x="3798239" y="41062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03698A22-1D76-4B8C-BA5B-FB533473DC97}"/>
              </a:ext>
            </a:extLst>
          </p:cNvPr>
          <p:cNvSpPr/>
          <p:nvPr/>
        </p:nvSpPr>
        <p:spPr>
          <a:xfrm>
            <a:off x="3720782" y="408079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42068946-00B1-43FF-AF2B-6AA6DBEDDF77}"/>
              </a:ext>
            </a:extLst>
          </p:cNvPr>
          <p:cNvSpPr/>
          <p:nvPr/>
        </p:nvSpPr>
        <p:spPr>
          <a:xfrm>
            <a:off x="3828180" y="404362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1A575E0E-7FEC-4AA8-AB00-9529F4A4723A}"/>
              </a:ext>
            </a:extLst>
          </p:cNvPr>
          <p:cNvSpPr/>
          <p:nvPr/>
        </p:nvSpPr>
        <p:spPr>
          <a:xfrm>
            <a:off x="3721966" y="401602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6CF42BA6-3FD7-41D3-8A4C-07D746350876}"/>
              </a:ext>
            </a:extLst>
          </p:cNvPr>
          <p:cNvSpPr/>
          <p:nvPr/>
        </p:nvSpPr>
        <p:spPr>
          <a:xfrm>
            <a:off x="3779132" y="396399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C49A646-539E-4930-9A88-7D2C53035F39}"/>
              </a:ext>
            </a:extLst>
          </p:cNvPr>
          <p:cNvSpPr/>
          <p:nvPr/>
        </p:nvSpPr>
        <p:spPr>
          <a:xfrm>
            <a:off x="3728413" y="393316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85533F14-8A07-4689-9386-889A958A0B8A}"/>
              </a:ext>
            </a:extLst>
          </p:cNvPr>
          <p:cNvSpPr/>
          <p:nvPr/>
        </p:nvSpPr>
        <p:spPr>
          <a:xfrm>
            <a:off x="3668289" y="38961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357F9BCF-C8E7-46CC-A1CD-F290EDAD5194}"/>
              </a:ext>
            </a:extLst>
          </p:cNvPr>
          <p:cNvSpPr/>
          <p:nvPr/>
        </p:nvSpPr>
        <p:spPr>
          <a:xfrm>
            <a:off x="3725016" y="387314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2D674C1D-65E1-4F7B-B44D-3952690FB707}"/>
              </a:ext>
            </a:extLst>
          </p:cNvPr>
          <p:cNvSpPr/>
          <p:nvPr/>
        </p:nvSpPr>
        <p:spPr>
          <a:xfrm>
            <a:off x="3791625" y="386514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779394D9-AD00-481D-99BB-23901E54B989}"/>
              </a:ext>
            </a:extLst>
          </p:cNvPr>
          <p:cNvSpPr/>
          <p:nvPr/>
        </p:nvSpPr>
        <p:spPr>
          <a:xfrm>
            <a:off x="3668289" y="381277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625D92DA-CB08-4AE5-8682-0BE5E02F59B7}"/>
              </a:ext>
            </a:extLst>
          </p:cNvPr>
          <p:cNvSpPr/>
          <p:nvPr/>
        </p:nvSpPr>
        <p:spPr>
          <a:xfrm>
            <a:off x="3748835" y="378440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4006E0F8-B523-44E3-A634-0ADC262C408A}"/>
              </a:ext>
            </a:extLst>
          </p:cNvPr>
          <p:cNvSpPr/>
          <p:nvPr/>
        </p:nvSpPr>
        <p:spPr>
          <a:xfrm>
            <a:off x="3680989" y="37450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3A2C0543-AF47-450D-9E79-2FA910F2ABDD}"/>
              </a:ext>
            </a:extLst>
          </p:cNvPr>
          <p:cNvSpPr/>
          <p:nvPr/>
        </p:nvSpPr>
        <p:spPr>
          <a:xfrm>
            <a:off x="3750723" y="371449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08E2F7F5-DA0D-4561-8580-2B731F99C761}"/>
              </a:ext>
            </a:extLst>
          </p:cNvPr>
          <p:cNvSpPr/>
          <p:nvPr/>
        </p:nvSpPr>
        <p:spPr>
          <a:xfrm>
            <a:off x="3667078" y="36972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BA702E64-FD17-46E9-880D-B8D5F1CD0F57}"/>
              </a:ext>
            </a:extLst>
          </p:cNvPr>
          <p:cNvSpPr/>
          <p:nvPr/>
        </p:nvSpPr>
        <p:spPr>
          <a:xfrm>
            <a:off x="3630523" y="364659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606F9147-D017-4799-8E5C-1C5D17110058}"/>
              </a:ext>
            </a:extLst>
          </p:cNvPr>
          <p:cNvSpPr/>
          <p:nvPr/>
        </p:nvSpPr>
        <p:spPr>
          <a:xfrm>
            <a:off x="3691200" y="361321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297915DB-4E53-4497-871E-16F1144EA3C6}"/>
              </a:ext>
            </a:extLst>
          </p:cNvPr>
          <p:cNvSpPr/>
          <p:nvPr/>
        </p:nvSpPr>
        <p:spPr>
          <a:xfrm>
            <a:off x="3648915" y="357183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AECEDA4C-22CE-4DD1-A924-CF5BF544B7BD}"/>
              </a:ext>
            </a:extLst>
          </p:cNvPr>
          <p:cNvSpPr/>
          <p:nvPr/>
        </p:nvSpPr>
        <p:spPr>
          <a:xfrm>
            <a:off x="3588450" y="352093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BE8FC97-52C3-4DBA-8462-1BAFB3EEE1AA}"/>
              </a:ext>
            </a:extLst>
          </p:cNvPr>
          <p:cNvSpPr/>
          <p:nvPr/>
        </p:nvSpPr>
        <p:spPr>
          <a:xfrm>
            <a:off x="3672184" y="350492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AE4FDD3-7222-4F81-9154-DFA870C8F254}"/>
              </a:ext>
            </a:extLst>
          </p:cNvPr>
          <p:cNvSpPr/>
          <p:nvPr/>
        </p:nvSpPr>
        <p:spPr>
          <a:xfrm>
            <a:off x="3621173" y="347680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E96982CF-7B96-46BD-8D8F-49B9A3BFE829}"/>
              </a:ext>
            </a:extLst>
          </p:cNvPr>
          <p:cNvSpPr/>
          <p:nvPr/>
        </p:nvSpPr>
        <p:spPr>
          <a:xfrm>
            <a:off x="3695075" y="343542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B9442469-6088-49F1-A5BE-46FB88B67892}"/>
              </a:ext>
            </a:extLst>
          </p:cNvPr>
          <p:cNvSpPr/>
          <p:nvPr/>
        </p:nvSpPr>
        <p:spPr>
          <a:xfrm>
            <a:off x="3649273" y="339663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BA11B7B1-BCCA-4136-95B6-81C9F5106620}"/>
              </a:ext>
            </a:extLst>
          </p:cNvPr>
          <p:cNvSpPr/>
          <p:nvPr/>
        </p:nvSpPr>
        <p:spPr>
          <a:xfrm>
            <a:off x="3725944" y="335771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273E6E2F-7EBA-432A-BC20-145001F0AC21}"/>
              </a:ext>
            </a:extLst>
          </p:cNvPr>
          <p:cNvSpPr/>
          <p:nvPr/>
        </p:nvSpPr>
        <p:spPr>
          <a:xfrm>
            <a:off x="3645518" y="332089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A6FF5CD-E210-42FF-BD61-F4B63CDC4D43}"/>
              </a:ext>
            </a:extLst>
          </p:cNvPr>
          <p:cNvSpPr/>
          <p:nvPr/>
        </p:nvSpPr>
        <p:spPr>
          <a:xfrm>
            <a:off x="3712871" y="328851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6F07D0A8-7DEA-4609-B9DA-A1805D51A639}"/>
              </a:ext>
            </a:extLst>
          </p:cNvPr>
          <p:cNvSpPr/>
          <p:nvPr/>
        </p:nvSpPr>
        <p:spPr>
          <a:xfrm>
            <a:off x="3801991" y="326333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2B2F322-65ED-4E0B-90D7-76A3970E8B2B}"/>
              </a:ext>
            </a:extLst>
          </p:cNvPr>
          <p:cNvCxnSpPr>
            <a:cxnSpLocks/>
          </p:cNvCxnSpPr>
          <p:nvPr/>
        </p:nvCxnSpPr>
        <p:spPr>
          <a:xfrm>
            <a:off x="3530221" y="3605217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r Verbinder 68">
            <a:extLst>
              <a:ext uri="{FF2B5EF4-FFF2-40B4-BE49-F238E27FC236}">
                <a16:creationId xmlns:a16="http://schemas.microsoft.com/office/drawing/2014/main" id="{533D9F16-7CD2-42AA-85A7-27C1E9CA40DA}"/>
              </a:ext>
            </a:extLst>
          </p:cNvPr>
          <p:cNvCxnSpPr>
            <a:cxnSpLocks/>
          </p:cNvCxnSpPr>
          <p:nvPr/>
        </p:nvCxnSpPr>
        <p:spPr>
          <a:xfrm>
            <a:off x="10368094" y="5603673"/>
            <a:ext cx="1676033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Ellipse 122">
            <a:extLst>
              <a:ext uri="{FF2B5EF4-FFF2-40B4-BE49-F238E27FC236}">
                <a16:creationId xmlns:a16="http://schemas.microsoft.com/office/drawing/2014/main" id="{2B1E30F7-2406-4D9A-842C-C7A01613CA83}"/>
              </a:ext>
            </a:extLst>
          </p:cNvPr>
          <p:cNvSpPr/>
          <p:nvPr/>
        </p:nvSpPr>
        <p:spPr>
          <a:xfrm>
            <a:off x="11153788" y="513103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5A45D617-D34A-45E3-B3B6-7D6534A1F9B0}"/>
              </a:ext>
            </a:extLst>
          </p:cNvPr>
          <p:cNvSpPr/>
          <p:nvPr/>
        </p:nvSpPr>
        <p:spPr>
          <a:xfrm>
            <a:off x="11264624" y="50704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5FBF8FC4-85AE-46FB-A0F7-B165C6AD5A1E}"/>
              </a:ext>
            </a:extLst>
          </p:cNvPr>
          <p:cNvSpPr/>
          <p:nvPr/>
        </p:nvSpPr>
        <p:spPr>
          <a:xfrm>
            <a:off x="11209206" y="50098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B24381AF-5EBE-4FEC-86DA-AACA2D85F65F}"/>
              </a:ext>
            </a:extLst>
          </p:cNvPr>
          <p:cNvSpPr/>
          <p:nvPr/>
        </p:nvSpPr>
        <p:spPr>
          <a:xfrm>
            <a:off x="11181497" y="494918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B7D649D5-0F0C-438F-88A7-88946934A7AA}"/>
              </a:ext>
            </a:extLst>
          </p:cNvPr>
          <p:cNvSpPr/>
          <p:nvPr/>
        </p:nvSpPr>
        <p:spPr>
          <a:xfrm>
            <a:off x="11244059" y="492061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89A3247A-E159-4377-9A24-4B46F317D24B}"/>
              </a:ext>
            </a:extLst>
          </p:cNvPr>
          <p:cNvSpPr/>
          <p:nvPr/>
        </p:nvSpPr>
        <p:spPr>
          <a:xfrm>
            <a:off x="11198924" y="486842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FB443BFF-046B-4A2D-AC0D-90816BBC49B2}"/>
              </a:ext>
            </a:extLst>
          </p:cNvPr>
          <p:cNvSpPr/>
          <p:nvPr/>
        </p:nvSpPr>
        <p:spPr>
          <a:xfrm>
            <a:off x="11256759" y="484758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B89B64DD-9914-43EB-8FFA-1FBD0DDB69F0}"/>
              </a:ext>
            </a:extLst>
          </p:cNvPr>
          <p:cNvSpPr/>
          <p:nvPr/>
        </p:nvSpPr>
        <p:spPr>
          <a:xfrm>
            <a:off x="11234534" y="480313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3531E749-7579-4330-AAA4-C380BD365DFD}"/>
              </a:ext>
            </a:extLst>
          </p:cNvPr>
          <p:cNvSpPr/>
          <p:nvPr/>
        </p:nvSpPr>
        <p:spPr>
          <a:xfrm>
            <a:off x="11205959" y="474916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EA3165E0-DD1C-4C3D-B1C9-8CDD277126A8}"/>
              </a:ext>
            </a:extLst>
          </p:cNvPr>
          <p:cNvSpPr/>
          <p:nvPr/>
        </p:nvSpPr>
        <p:spPr>
          <a:xfrm>
            <a:off x="11251595" y="471769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DE465367-E6DB-45C2-BED9-AB3E75A83073}"/>
              </a:ext>
            </a:extLst>
          </p:cNvPr>
          <p:cNvSpPr/>
          <p:nvPr/>
        </p:nvSpPr>
        <p:spPr>
          <a:xfrm>
            <a:off x="11213969" y="467651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8DF2B725-95E5-49A6-953E-7759C2BAB608}"/>
              </a:ext>
            </a:extLst>
          </p:cNvPr>
          <p:cNvSpPr/>
          <p:nvPr/>
        </p:nvSpPr>
        <p:spPr>
          <a:xfrm>
            <a:off x="11266074" y="464938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CD6B565F-31C8-4F8F-A647-D50B7BDF0DB0}"/>
              </a:ext>
            </a:extLst>
          </p:cNvPr>
          <p:cNvSpPr/>
          <p:nvPr/>
        </p:nvSpPr>
        <p:spPr>
          <a:xfrm>
            <a:off x="11318567" y="461074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1DF9A15C-B035-455B-B22A-92202F40637F}"/>
              </a:ext>
            </a:extLst>
          </p:cNvPr>
          <p:cNvSpPr/>
          <p:nvPr/>
        </p:nvSpPr>
        <p:spPr>
          <a:xfrm>
            <a:off x="11289810" y="45692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D92F7B99-233C-4BAC-AEE3-5066E714F3E7}"/>
              </a:ext>
            </a:extLst>
          </p:cNvPr>
          <p:cNvSpPr/>
          <p:nvPr/>
        </p:nvSpPr>
        <p:spPr>
          <a:xfrm>
            <a:off x="11335941" y="454430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0A31939E-0DA7-4199-BC72-902E13FFE725}"/>
              </a:ext>
            </a:extLst>
          </p:cNvPr>
          <p:cNvSpPr/>
          <p:nvPr/>
        </p:nvSpPr>
        <p:spPr>
          <a:xfrm>
            <a:off x="11280352" y="451702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6E15A2FB-F45A-4DF2-A48F-7902687C731D}"/>
              </a:ext>
            </a:extLst>
          </p:cNvPr>
          <p:cNvSpPr/>
          <p:nvPr/>
        </p:nvSpPr>
        <p:spPr>
          <a:xfrm>
            <a:off x="11237834" y="448498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0D2E75F4-C83A-44A1-8A9B-D30D0EAE4652}"/>
              </a:ext>
            </a:extLst>
          </p:cNvPr>
          <p:cNvSpPr/>
          <p:nvPr/>
        </p:nvSpPr>
        <p:spPr>
          <a:xfrm>
            <a:off x="11267125" y="443741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0DCB29E4-0C88-43F8-AD28-A9F5AEF44EC6}"/>
              </a:ext>
            </a:extLst>
          </p:cNvPr>
          <p:cNvSpPr/>
          <p:nvPr/>
        </p:nvSpPr>
        <p:spPr>
          <a:xfrm>
            <a:off x="11215857" y="441180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09DD9BBD-044E-44A7-9C32-6C0AEE36D5EB}"/>
              </a:ext>
            </a:extLst>
          </p:cNvPr>
          <p:cNvSpPr/>
          <p:nvPr/>
        </p:nvSpPr>
        <p:spPr>
          <a:xfrm>
            <a:off x="11263010" y="437062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272A24F4-0116-4ECE-A8E9-BB8E03E8E5DC}"/>
              </a:ext>
            </a:extLst>
          </p:cNvPr>
          <p:cNvSpPr/>
          <p:nvPr/>
        </p:nvSpPr>
        <p:spPr>
          <a:xfrm>
            <a:off x="11200208" y="435434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C3075EBA-C6F8-430A-84D4-6676FD9E7C5B}"/>
              </a:ext>
            </a:extLst>
          </p:cNvPr>
          <p:cNvSpPr/>
          <p:nvPr/>
        </p:nvSpPr>
        <p:spPr>
          <a:xfrm>
            <a:off x="11249751" y="432335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E111E639-6BE4-4FE0-9217-8568B94AF772}"/>
              </a:ext>
            </a:extLst>
          </p:cNvPr>
          <p:cNvSpPr/>
          <p:nvPr/>
        </p:nvSpPr>
        <p:spPr>
          <a:xfrm>
            <a:off x="11214646" y="428661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FACC0380-A1D9-4347-A56B-98280530C64A}"/>
              </a:ext>
            </a:extLst>
          </p:cNvPr>
          <p:cNvSpPr/>
          <p:nvPr/>
        </p:nvSpPr>
        <p:spPr>
          <a:xfrm>
            <a:off x="11253517" y="423508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B8BBD10A-0730-4EDC-B680-C62DD44967AA}"/>
              </a:ext>
            </a:extLst>
          </p:cNvPr>
          <p:cNvSpPr/>
          <p:nvPr/>
        </p:nvSpPr>
        <p:spPr>
          <a:xfrm>
            <a:off x="11318567" y="41926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2F79EF47-50D2-4429-AA61-73F006B1FE8C}"/>
              </a:ext>
            </a:extLst>
          </p:cNvPr>
          <p:cNvSpPr/>
          <p:nvPr/>
        </p:nvSpPr>
        <p:spPr>
          <a:xfrm>
            <a:off x="11263373" y="41603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43D9C433-443F-4989-B69C-B8E369C470F8}"/>
              </a:ext>
            </a:extLst>
          </p:cNvPr>
          <p:cNvSpPr/>
          <p:nvPr/>
        </p:nvSpPr>
        <p:spPr>
          <a:xfrm>
            <a:off x="11185916" y="413498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5AF443EE-FE9A-47D2-9403-A1215ECE3899}"/>
              </a:ext>
            </a:extLst>
          </p:cNvPr>
          <p:cNvSpPr/>
          <p:nvPr/>
        </p:nvSpPr>
        <p:spPr>
          <a:xfrm>
            <a:off x="11293314" y="409781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4C97E517-0883-4189-9906-5B766B932CBB}"/>
              </a:ext>
            </a:extLst>
          </p:cNvPr>
          <p:cNvSpPr/>
          <p:nvPr/>
        </p:nvSpPr>
        <p:spPr>
          <a:xfrm>
            <a:off x="11187100" y="407021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263DBD29-A590-40B3-AFFE-0344AAC1F9D7}"/>
              </a:ext>
            </a:extLst>
          </p:cNvPr>
          <p:cNvSpPr/>
          <p:nvPr/>
        </p:nvSpPr>
        <p:spPr>
          <a:xfrm>
            <a:off x="11244266" y="401818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D5E5C524-815B-419F-A550-64B6A362CC56}"/>
              </a:ext>
            </a:extLst>
          </p:cNvPr>
          <p:cNvSpPr/>
          <p:nvPr/>
        </p:nvSpPr>
        <p:spPr>
          <a:xfrm>
            <a:off x="11193547" y="398734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BAC7CDAA-8C4B-4900-8258-2B31A76AD252}"/>
              </a:ext>
            </a:extLst>
          </p:cNvPr>
          <p:cNvSpPr/>
          <p:nvPr/>
        </p:nvSpPr>
        <p:spPr>
          <a:xfrm>
            <a:off x="11133423" y="39503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B0F0F3D2-1A81-44CE-9E01-C06802241857}"/>
              </a:ext>
            </a:extLst>
          </p:cNvPr>
          <p:cNvSpPr/>
          <p:nvPr/>
        </p:nvSpPr>
        <p:spPr>
          <a:xfrm>
            <a:off x="11190150" y="39273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3FD2B312-6EC4-4095-8A72-8B02DA5C68CF}"/>
              </a:ext>
            </a:extLst>
          </p:cNvPr>
          <p:cNvSpPr/>
          <p:nvPr/>
        </p:nvSpPr>
        <p:spPr>
          <a:xfrm>
            <a:off x="11256759" y="391933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31D03042-7738-41B5-81A3-A5BC84CD1BDB}"/>
              </a:ext>
            </a:extLst>
          </p:cNvPr>
          <p:cNvSpPr/>
          <p:nvPr/>
        </p:nvSpPr>
        <p:spPr>
          <a:xfrm>
            <a:off x="11133423" y="386696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D7DBA7F6-24B2-436F-8BD5-DE60F0E3C190}"/>
              </a:ext>
            </a:extLst>
          </p:cNvPr>
          <p:cNvSpPr/>
          <p:nvPr/>
        </p:nvSpPr>
        <p:spPr>
          <a:xfrm>
            <a:off x="11213969" y="383859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3C68AC79-F0A2-4090-8B5A-0D83C4E0B0AB}"/>
              </a:ext>
            </a:extLst>
          </p:cNvPr>
          <p:cNvSpPr/>
          <p:nvPr/>
        </p:nvSpPr>
        <p:spPr>
          <a:xfrm>
            <a:off x="11146123" y="37991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9CB6F3FF-8C0C-4D85-BF9A-4BC46A9952E2}"/>
              </a:ext>
            </a:extLst>
          </p:cNvPr>
          <p:cNvSpPr/>
          <p:nvPr/>
        </p:nvSpPr>
        <p:spPr>
          <a:xfrm>
            <a:off x="11215857" y="376867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FA9E3AEA-9EC0-4C7C-989B-E329693C5197}"/>
              </a:ext>
            </a:extLst>
          </p:cNvPr>
          <p:cNvSpPr/>
          <p:nvPr/>
        </p:nvSpPr>
        <p:spPr>
          <a:xfrm>
            <a:off x="11132212" y="375140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561635EE-4538-4DCA-9E27-259E2C61A969}"/>
              </a:ext>
            </a:extLst>
          </p:cNvPr>
          <p:cNvSpPr/>
          <p:nvPr/>
        </p:nvSpPr>
        <p:spPr>
          <a:xfrm>
            <a:off x="11095657" y="370078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0E13C08C-D1AC-4EB6-BB97-8A203C992888}"/>
              </a:ext>
            </a:extLst>
          </p:cNvPr>
          <p:cNvSpPr/>
          <p:nvPr/>
        </p:nvSpPr>
        <p:spPr>
          <a:xfrm>
            <a:off x="11156334" y="366740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78E17A85-AB5A-4259-AAD7-AAEFEDE2D272}"/>
              </a:ext>
            </a:extLst>
          </p:cNvPr>
          <p:cNvSpPr/>
          <p:nvPr/>
        </p:nvSpPr>
        <p:spPr>
          <a:xfrm>
            <a:off x="11114049" y="362601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BFCC224D-D5D5-4386-AAEA-66D683B014B0}"/>
              </a:ext>
            </a:extLst>
          </p:cNvPr>
          <p:cNvSpPr/>
          <p:nvPr/>
        </p:nvSpPr>
        <p:spPr>
          <a:xfrm>
            <a:off x="11053584" y="357512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3B74F14F-2F35-4032-9BFD-508EB9431F2F}"/>
              </a:ext>
            </a:extLst>
          </p:cNvPr>
          <p:cNvSpPr/>
          <p:nvPr/>
        </p:nvSpPr>
        <p:spPr>
          <a:xfrm>
            <a:off x="11137318" y="355910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85AA3E92-E3F3-4E3B-AC1F-4B18472E45A1}"/>
              </a:ext>
            </a:extLst>
          </p:cNvPr>
          <p:cNvSpPr/>
          <p:nvPr/>
        </p:nvSpPr>
        <p:spPr>
          <a:xfrm>
            <a:off x="11086307" y="353099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D3C3921A-9691-40CB-BFAD-940BD1C2F059}"/>
              </a:ext>
            </a:extLst>
          </p:cNvPr>
          <p:cNvSpPr/>
          <p:nvPr/>
        </p:nvSpPr>
        <p:spPr>
          <a:xfrm>
            <a:off x="11160209" y="348960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9" name="Ellipse 168">
            <a:extLst>
              <a:ext uri="{FF2B5EF4-FFF2-40B4-BE49-F238E27FC236}">
                <a16:creationId xmlns:a16="http://schemas.microsoft.com/office/drawing/2014/main" id="{CCD18980-E49D-445F-A6AC-808EE2A4AAE6}"/>
              </a:ext>
            </a:extLst>
          </p:cNvPr>
          <p:cNvSpPr/>
          <p:nvPr/>
        </p:nvSpPr>
        <p:spPr>
          <a:xfrm>
            <a:off x="11114407" y="345082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A296F599-713C-4E98-843B-313FB7A57FD6}"/>
              </a:ext>
            </a:extLst>
          </p:cNvPr>
          <p:cNvSpPr/>
          <p:nvPr/>
        </p:nvSpPr>
        <p:spPr>
          <a:xfrm>
            <a:off x="11191078" y="341189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1" name="Ellipse 170">
            <a:extLst>
              <a:ext uri="{FF2B5EF4-FFF2-40B4-BE49-F238E27FC236}">
                <a16:creationId xmlns:a16="http://schemas.microsoft.com/office/drawing/2014/main" id="{13EF4EF1-D974-476D-8720-758CA1163AAE}"/>
              </a:ext>
            </a:extLst>
          </p:cNvPr>
          <p:cNvSpPr/>
          <p:nvPr/>
        </p:nvSpPr>
        <p:spPr>
          <a:xfrm>
            <a:off x="11110652" y="337507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2" name="Ellipse 171">
            <a:extLst>
              <a:ext uri="{FF2B5EF4-FFF2-40B4-BE49-F238E27FC236}">
                <a16:creationId xmlns:a16="http://schemas.microsoft.com/office/drawing/2014/main" id="{4252B471-4B73-4AAF-9CE1-9915DC386E4E}"/>
              </a:ext>
            </a:extLst>
          </p:cNvPr>
          <p:cNvSpPr/>
          <p:nvPr/>
        </p:nvSpPr>
        <p:spPr>
          <a:xfrm>
            <a:off x="11178005" y="334270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3" name="Ellipse 172">
            <a:extLst>
              <a:ext uri="{FF2B5EF4-FFF2-40B4-BE49-F238E27FC236}">
                <a16:creationId xmlns:a16="http://schemas.microsoft.com/office/drawing/2014/main" id="{55C6F5AB-42F5-47AA-9F2F-4E51A31BF57B}"/>
              </a:ext>
            </a:extLst>
          </p:cNvPr>
          <p:cNvSpPr/>
          <p:nvPr/>
        </p:nvSpPr>
        <p:spPr>
          <a:xfrm>
            <a:off x="11267125" y="331752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Ellipse 174">
            <a:extLst>
              <a:ext uri="{FF2B5EF4-FFF2-40B4-BE49-F238E27FC236}">
                <a16:creationId xmlns:a16="http://schemas.microsoft.com/office/drawing/2014/main" id="{9F846BB8-DAE0-425E-BCAC-229414876207}"/>
              </a:ext>
            </a:extLst>
          </p:cNvPr>
          <p:cNvSpPr/>
          <p:nvPr/>
        </p:nvSpPr>
        <p:spPr>
          <a:xfrm>
            <a:off x="11201612" y="325417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368D961F-02DE-4661-9819-F92B60BAA344}"/>
              </a:ext>
            </a:extLst>
          </p:cNvPr>
          <p:cNvSpPr/>
          <p:nvPr/>
        </p:nvSpPr>
        <p:spPr>
          <a:xfrm>
            <a:off x="11266026" y="32329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7" name="Ellipse 176">
            <a:extLst>
              <a:ext uri="{FF2B5EF4-FFF2-40B4-BE49-F238E27FC236}">
                <a16:creationId xmlns:a16="http://schemas.microsoft.com/office/drawing/2014/main" id="{CF1C70D5-3F9B-4B95-87DB-1D9E50DE6911}"/>
              </a:ext>
            </a:extLst>
          </p:cNvPr>
          <p:cNvSpPr/>
          <p:nvPr/>
        </p:nvSpPr>
        <p:spPr>
          <a:xfrm>
            <a:off x="11225924" y="31790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ECDE70EB-67D4-4D6A-BA47-57849D3469BA}"/>
              </a:ext>
            </a:extLst>
          </p:cNvPr>
          <p:cNvSpPr/>
          <p:nvPr/>
        </p:nvSpPr>
        <p:spPr>
          <a:xfrm>
            <a:off x="11173282" y="313244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7724FF33-B1EC-4752-8FD4-6A40A3B3171B}"/>
              </a:ext>
            </a:extLst>
          </p:cNvPr>
          <p:cNvSpPr/>
          <p:nvPr/>
        </p:nvSpPr>
        <p:spPr>
          <a:xfrm>
            <a:off x="11234391" y="310062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4FA7A02D-CCF8-4585-8625-9A96CAF7989D}"/>
              </a:ext>
            </a:extLst>
          </p:cNvPr>
          <p:cNvSpPr/>
          <p:nvPr/>
        </p:nvSpPr>
        <p:spPr>
          <a:xfrm>
            <a:off x="11198056" y="306839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3CD82190-5DB8-419C-8FA8-5523139AD6D2}"/>
              </a:ext>
            </a:extLst>
          </p:cNvPr>
          <p:cNvSpPr/>
          <p:nvPr/>
        </p:nvSpPr>
        <p:spPr>
          <a:xfrm>
            <a:off x="11277491" y="303601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4571B4F6-4039-4395-A5F2-266E9EC5B229}"/>
              </a:ext>
            </a:extLst>
          </p:cNvPr>
          <p:cNvSpPr/>
          <p:nvPr/>
        </p:nvSpPr>
        <p:spPr>
          <a:xfrm>
            <a:off x="11198056" y="301161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4AFFFE75-4D25-48CB-80B8-3DE035ED26A1}"/>
              </a:ext>
            </a:extLst>
          </p:cNvPr>
          <p:cNvSpPr/>
          <p:nvPr/>
        </p:nvSpPr>
        <p:spPr>
          <a:xfrm>
            <a:off x="11218094" y="293440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F8C5D9A8-1122-444B-A2B1-040366DA9FD9}"/>
              </a:ext>
            </a:extLst>
          </p:cNvPr>
          <p:cNvSpPr/>
          <p:nvPr/>
        </p:nvSpPr>
        <p:spPr>
          <a:xfrm>
            <a:off x="11173282" y="288941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347139F6-677A-4314-9305-59C11C9E0394}"/>
              </a:ext>
            </a:extLst>
          </p:cNvPr>
          <p:cNvSpPr/>
          <p:nvPr/>
        </p:nvSpPr>
        <p:spPr>
          <a:xfrm>
            <a:off x="11225570" y="288668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E53E6EB9-77A0-489A-A815-DE0C9BA56648}"/>
              </a:ext>
            </a:extLst>
          </p:cNvPr>
          <p:cNvSpPr/>
          <p:nvPr/>
        </p:nvSpPr>
        <p:spPr>
          <a:xfrm>
            <a:off x="11192791" y="281997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C553B603-4BBA-4E0E-8AC7-4A78CF0F4187}"/>
              </a:ext>
            </a:extLst>
          </p:cNvPr>
          <p:cNvSpPr/>
          <p:nvPr/>
        </p:nvSpPr>
        <p:spPr>
          <a:xfrm>
            <a:off x="11243327" y="27749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080DABF4-1CDB-47D1-9B67-E792166CE7C6}"/>
              </a:ext>
            </a:extLst>
          </p:cNvPr>
          <p:cNvSpPr/>
          <p:nvPr/>
        </p:nvSpPr>
        <p:spPr>
          <a:xfrm>
            <a:off x="11188071" y="2737866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536237A3-BCC0-43C5-BE18-5521C9295E6A}"/>
              </a:ext>
            </a:extLst>
          </p:cNvPr>
          <p:cNvSpPr/>
          <p:nvPr/>
        </p:nvSpPr>
        <p:spPr>
          <a:xfrm>
            <a:off x="11246756" y="269585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FEEB8FAF-4C9F-414D-86E2-6862BF19C203}"/>
              </a:ext>
            </a:extLst>
          </p:cNvPr>
          <p:cNvSpPr/>
          <p:nvPr/>
        </p:nvSpPr>
        <p:spPr>
          <a:xfrm>
            <a:off x="11205959" y="265807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36FD6533-0E16-4213-A857-ECA344467F28}"/>
              </a:ext>
            </a:extLst>
          </p:cNvPr>
          <p:cNvSpPr/>
          <p:nvPr/>
        </p:nvSpPr>
        <p:spPr>
          <a:xfrm>
            <a:off x="11252263" y="2600312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C87BE881-12DC-428E-AC78-625447255A2D}"/>
              </a:ext>
            </a:extLst>
          </p:cNvPr>
          <p:cNvSpPr/>
          <p:nvPr/>
        </p:nvSpPr>
        <p:spPr>
          <a:xfrm>
            <a:off x="11210491" y="2552945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65ABEA08-C916-42F1-8E5D-3505A003E7D2}"/>
              </a:ext>
            </a:extLst>
          </p:cNvPr>
          <p:cNvSpPr/>
          <p:nvPr/>
        </p:nvSpPr>
        <p:spPr>
          <a:xfrm>
            <a:off x="11269652" y="2510371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77EA269E-1853-4E3E-A1B3-2328287A2339}"/>
              </a:ext>
            </a:extLst>
          </p:cNvPr>
          <p:cNvSpPr/>
          <p:nvPr/>
        </p:nvSpPr>
        <p:spPr>
          <a:xfrm>
            <a:off x="11210491" y="2470813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4F708C97-7916-4209-B33F-4929996FEC9C}"/>
              </a:ext>
            </a:extLst>
          </p:cNvPr>
          <p:cNvSpPr/>
          <p:nvPr/>
        </p:nvSpPr>
        <p:spPr>
          <a:xfrm>
            <a:off x="11256759" y="2419370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0C17407A-AF73-490C-813B-9F7907D35E94}"/>
              </a:ext>
            </a:extLst>
          </p:cNvPr>
          <p:cNvSpPr/>
          <p:nvPr/>
        </p:nvSpPr>
        <p:spPr>
          <a:xfrm>
            <a:off x="11224490" y="236824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5D164728-6284-4887-A6C0-A0A73D5CB337}"/>
              </a:ext>
            </a:extLst>
          </p:cNvPr>
          <p:cNvSpPr/>
          <p:nvPr/>
        </p:nvSpPr>
        <p:spPr>
          <a:xfrm>
            <a:off x="11159092" y="2328044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B4D5FED5-8A52-438C-8ED6-56FEB019D7A3}"/>
              </a:ext>
            </a:extLst>
          </p:cNvPr>
          <p:cNvSpPr/>
          <p:nvPr/>
        </p:nvSpPr>
        <p:spPr>
          <a:xfrm>
            <a:off x="11218852" y="2305577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332D568F-0B36-4A64-9DE8-FC56923165E6}"/>
              </a:ext>
            </a:extLst>
          </p:cNvPr>
          <p:cNvSpPr/>
          <p:nvPr/>
        </p:nvSpPr>
        <p:spPr>
          <a:xfrm>
            <a:off x="11173282" y="2253998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67E8324A-5D92-425C-813B-656D57D00ECC}"/>
              </a:ext>
            </a:extLst>
          </p:cNvPr>
          <p:cNvSpPr/>
          <p:nvPr/>
        </p:nvSpPr>
        <p:spPr>
          <a:xfrm>
            <a:off x="11229080" y="2246279"/>
            <a:ext cx="760022" cy="76002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scene3d>
            <a:camera prst="isometricOffAxis1Top"/>
            <a:lightRig rig="threePt" dir="t"/>
          </a:scene3d>
          <a:sp3d extrusionH="44450" prstMaterial="matte">
            <a:extrusionClr>
              <a:schemeClr val="accent4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65B61F1C-ACA5-4308-99B4-EDEB4386B863}"/>
              </a:ext>
            </a:extLst>
          </p:cNvPr>
          <p:cNvCxnSpPr>
            <a:cxnSpLocks/>
          </p:cNvCxnSpPr>
          <p:nvPr/>
        </p:nvCxnSpPr>
        <p:spPr>
          <a:xfrm>
            <a:off x="11153850" y="2589357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650269" y="296562"/>
            <a:ext cx="2871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Strukturfragmente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  <p:grpSp>
        <p:nvGrpSpPr>
          <p:cNvPr id="206" name="Gruppieren 205">
            <a:extLst>
              <a:ext uri="{FF2B5EF4-FFF2-40B4-BE49-F238E27FC236}">
                <a16:creationId xmlns:a16="http://schemas.microsoft.com/office/drawing/2014/main" id="{D122764A-B713-4193-AD2F-1A509BB796EC}"/>
              </a:ext>
            </a:extLst>
          </p:cNvPr>
          <p:cNvGrpSpPr/>
          <p:nvPr/>
        </p:nvGrpSpPr>
        <p:grpSpPr>
          <a:xfrm>
            <a:off x="9132016" y="2334567"/>
            <a:ext cx="1304975" cy="1689061"/>
            <a:chOff x="3384777" y="2227262"/>
            <a:chExt cx="1304975" cy="1689061"/>
          </a:xfrm>
        </p:grpSpPr>
        <p:sp>
          <p:nvSpPr>
            <p:cNvPr id="207" name="Line 12">
              <a:extLst>
                <a:ext uri="{FF2B5EF4-FFF2-40B4-BE49-F238E27FC236}">
                  <a16:creationId xmlns:a16="http://schemas.microsoft.com/office/drawing/2014/main" id="{6CE0B7F3-91F6-4C1A-A600-DA8CB7F509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2940" y="2727325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8" name="Freeform 13">
              <a:extLst>
                <a:ext uri="{FF2B5EF4-FFF2-40B4-BE49-F238E27FC236}">
                  <a16:creationId xmlns:a16="http://schemas.microsoft.com/office/drawing/2014/main" id="{8A5DC3CE-58AA-4A22-AB93-673B54F31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240" y="2703512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9" name="Rectangle 14">
              <a:extLst>
                <a:ext uri="{FF2B5EF4-FFF2-40B4-BE49-F238E27FC236}">
                  <a16:creationId xmlns:a16="http://schemas.microsoft.com/office/drawing/2014/main" id="{6B533AB4-7A57-4231-B0F0-1DA6FA8FD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540" y="2227262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Line 24">
              <a:extLst>
                <a:ext uri="{FF2B5EF4-FFF2-40B4-BE49-F238E27FC236}">
                  <a16:creationId xmlns:a16="http://schemas.microsoft.com/office/drawing/2014/main" id="{8E642464-BF87-47F9-91F8-1E8E093D6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8940" y="2717800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1" name="Line 25">
              <a:extLst>
                <a:ext uri="{FF2B5EF4-FFF2-40B4-BE49-F238E27FC236}">
                  <a16:creationId xmlns:a16="http://schemas.microsoft.com/office/drawing/2014/main" id="{D47AE494-8083-451C-850A-51D94F8BA1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2277" y="2789237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2" name="Line 26">
              <a:extLst>
                <a:ext uri="{FF2B5EF4-FFF2-40B4-BE49-F238E27FC236}">
                  <a16:creationId xmlns:a16="http://schemas.microsoft.com/office/drawing/2014/main" id="{710B4086-C65F-45E6-8BF9-C67484EF8D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4027" y="2862262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3" name="Line 27">
              <a:extLst>
                <a:ext uri="{FF2B5EF4-FFF2-40B4-BE49-F238E27FC236}">
                  <a16:creationId xmlns:a16="http://schemas.microsoft.com/office/drawing/2014/main" id="{4683F3BC-4797-4F62-AF78-B15ECBDB3F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7365" y="2935287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4" name="Line 28">
              <a:extLst>
                <a:ext uri="{FF2B5EF4-FFF2-40B4-BE49-F238E27FC236}">
                  <a16:creationId xmlns:a16="http://schemas.microsoft.com/office/drawing/2014/main" id="{FE1D6A37-0958-4C99-A87B-5E2923A6E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0702" y="3008312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5" name="Rectangle 29">
              <a:extLst>
                <a:ext uri="{FF2B5EF4-FFF2-40B4-BE49-F238E27FC236}">
                  <a16:creationId xmlns:a16="http://schemas.microsoft.com/office/drawing/2014/main" id="{423122BF-62F5-4421-8B08-210D03712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315" y="2227262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Line 30">
              <a:extLst>
                <a:ext uri="{FF2B5EF4-FFF2-40B4-BE49-F238E27FC236}">
                  <a16:creationId xmlns:a16="http://schemas.microsoft.com/office/drawing/2014/main" id="{CC1B5122-DC07-42CF-A957-A0EDFD0720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4777" y="3340100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7" name="Line 32">
              <a:extLst>
                <a:ext uri="{FF2B5EF4-FFF2-40B4-BE49-F238E27FC236}">
                  <a16:creationId xmlns:a16="http://schemas.microsoft.com/office/drawing/2014/main" id="{0B33A903-FB74-46FE-9629-5E87A4BB24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64227" y="3344862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8" name="Rectangle 33">
              <a:extLst>
                <a:ext uri="{FF2B5EF4-FFF2-40B4-BE49-F238E27FC236}">
                  <a16:creationId xmlns:a16="http://schemas.microsoft.com/office/drawing/2014/main" id="{6A763E48-2A42-440E-8D5C-90C7DA35C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5452" y="2978150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34">
              <a:extLst>
                <a:ext uri="{FF2B5EF4-FFF2-40B4-BE49-F238E27FC236}">
                  <a16:creationId xmlns:a16="http://schemas.microsoft.com/office/drawing/2014/main" id="{F5CC4AE0-6E11-49D1-9B56-FD4203C33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6327" y="3362325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" name="Textfeld 18">
            <a:extLst>
              <a:ext uri="{FF2B5EF4-FFF2-40B4-BE49-F238E27FC236}">
                <a16:creationId xmlns:a16="http://schemas.microsoft.com/office/drawing/2014/main" id="{2601C361-0B91-4567-A59A-920D2519AE60}"/>
              </a:ext>
            </a:extLst>
          </p:cNvPr>
          <p:cNvSpPr txBox="1"/>
          <p:nvPr/>
        </p:nvSpPr>
        <p:spPr>
          <a:xfrm>
            <a:off x="3788170" y="1362150"/>
            <a:ext cx="6075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Drei äquivalente Protonen können bei gegebener Summenformel nur an einem Kohlenstoffatom gebunden sein.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E38A1CC-7959-4F36-AABA-E367E043F2BA}"/>
              </a:ext>
            </a:extLst>
          </p:cNvPr>
          <p:cNvSpPr txBox="1"/>
          <p:nvPr/>
        </p:nvSpPr>
        <p:spPr>
          <a:xfrm>
            <a:off x="3788170" y="2334567"/>
            <a:ext cx="4987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Für zwei äquivalente Protonen bieten sich unter Verwendung der aus der Summenformel bekannten Atome eine -CH</a:t>
            </a:r>
            <a:r>
              <a:rPr lang="de-DE" baseline="-25000" dirty="0"/>
              <a:t>2</a:t>
            </a:r>
            <a:r>
              <a:rPr lang="de-DE" dirty="0"/>
              <a:t>-Gruppe und H</a:t>
            </a:r>
            <a:r>
              <a:rPr lang="de-DE" baseline="-25000" dirty="0"/>
              <a:t>2</a:t>
            </a:r>
            <a:r>
              <a:rPr lang="de-DE" dirty="0"/>
              <a:t>O an.</a:t>
            </a:r>
          </a:p>
          <a:p>
            <a:endParaRPr lang="de-DE" dirty="0"/>
          </a:p>
          <a:p>
            <a:r>
              <a:rPr lang="de-DE" dirty="0"/>
              <a:t>Letzteres wurde bei den ersten Überlegungen bereits ausgeschlossen.</a:t>
            </a:r>
          </a:p>
        </p:txBody>
      </p:sp>
      <p:grpSp>
        <p:nvGrpSpPr>
          <p:cNvPr id="220" name="Gruppieren 219">
            <a:extLst>
              <a:ext uri="{FF2B5EF4-FFF2-40B4-BE49-F238E27FC236}">
                <a16:creationId xmlns:a16="http://schemas.microsoft.com/office/drawing/2014/main" id="{C2D6896A-F970-44B0-A141-93B762B30F63}"/>
              </a:ext>
            </a:extLst>
          </p:cNvPr>
          <p:cNvGrpSpPr/>
          <p:nvPr/>
        </p:nvGrpSpPr>
        <p:grpSpPr>
          <a:xfrm>
            <a:off x="1184596" y="2503222"/>
            <a:ext cx="903288" cy="1376323"/>
            <a:chOff x="7994425" y="3596481"/>
            <a:chExt cx="903288" cy="1376323"/>
          </a:xfrm>
        </p:grpSpPr>
        <p:sp>
          <p:nvSpPr>
            <p:cNvPr id="221" name="Line 10">
              <a:extLst>
                <a:ext uri="{FF2B5EF4-FFF2-40B4-BE49-F238E27FC236}">
                  <a16:creationId xmlns:a16="http://schemas.microsoft.com/office/drawing/2014/main" id="{8115E287-90A2-4143-B6EC-3430CE070F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994425" y="3596481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2" name="Line 15">
              <a:extLst>
                <a:ext uri="{FF2B5EF4-FFF2-40B4-BE49-F238E27FC236}">
                  <a16:creationId xmlns:a16="http://schemas.microsoft.com/office/drawing/2014/main" id="{916C1C98-F173-4677-930B-204319FC0F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78588" y="4144168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3" name="Freeform 16">
              <a:extLst>
                <a:ext uri="{FF2B5EF4-FFF2-40B4-BE49-F238E27FC236}">
                  <a16:creationId xmlns:a16="http://schemas.microsoft.com/office/drawing/2014/main" id="{19658326-B5DD-4F3F-AA93-B5FD6020E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5563" y="4136231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4" name="Rectangle 17">
              <a:extLst>
                <a:ext uri="{FF2B5EF4-FFF2-40B4-BE49-F238E27FC236}">
                  <a16:creationId xmlns:a16="http://schemas.microsoft.com/office/drawing/2014/main" id="{7ADBFC44-A559-48C2-B4D8-8511E9D0E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6338" y="44188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Line 18">
              <a:extLst>
                <a:ext uri="{FF2B5EF4-FFF2-40B4-BE49-F238E27FC236}">
                  <a16:creationId xmlns:a16="http://schemas.microsoft.com/office/drawing/2014/main" id="{5E9264C7-212A-4B7E-B70E-9342DF5658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84963" y="4404518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6" name="Line 19">
              <a:extLst>
                <a:ext uri="{FF2B5EF4-FFF2-40B4-BE49-F238E27FC236}">
                  <a16:creationId xmlns:a16="http://schemas.microsoft.com/office/drawing/2014/main" id="{5E0B86A4-76C3-4CDC-93DA-B337F73DD3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81788" y="4342606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7" name="Line 20">
              <a:extLst>
                <a:ext uri="{FF2B5EF4-FFF2-40B4-BE49-F238E27FC236}">
                  <a16:creationId xmlns:a16="http://schemas.microsoft.com/office/drawing/2014/main" id="{D29065AC-CFD3-42DE-A5C1-BB2E4EFC68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7025" y="4279106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8" name="Line 21">
              <a:extLst>
                <a:ext uri="{FF2B5EF4-FFF2-40B4-BE49-F238E27FC236}">
                  <a16:creationId xmlns:a16="http://schemas.microsoft.com/office/drawing/2014/main" id="{2CF43677-AF0A-45DF-B0B0-C272AABEC6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3850" y="4215606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9" name="Line 22">
              <a:extLst>
                <a:ext uri="{FF2B5EF4-FFF2-40B4-BE49-F238E27FC236}">
                  <a16:creationId xmlns:a16="http://schemas.microsoft.com/office/drawing/2014/main" id="{2A693F79-A4B2-4612-B35B-150BF0D256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0675" y="4152106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0" name="Rectangle 23">
              <a:extLst>
                <a:ext uri="{FF2B5EF4-FFF2-40B4-BE49-F238E27FC236}">
                  <a16:creationId xmlns:a16="http://schemas.microsoft.com/office/drawing/2014/main" id="{36424948-282F-4C3E-9572-A14640128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7975" y="44188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Line 30">
              <a:extLst>
                <a:ext uri="{FF2B5EF4-FFF2-40B4-BE49-F238E27FC236}">
                  <a16:creationId xmlns:a16="http://schemas.microsoft.com/office/drawing/2014/main" id="{D933486A-191E-4163-8502-6827B79ECD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97675" y="3647281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2" name="Rectangle 31">
              <a:extLst>
                <a:ext uri="{FF2B5EF4-FFF2-40B4-BE49-F238E27FC236}">
                  <a16:creationId xmlns:a16="http://schemas.microsoft.com/office/drawing/2014/main" id="{518CC7A6-7568-409D-B17D-9F60E58F0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8425" y="36695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114FCDFF-F24F-481C-95D3-2055CD1A19A0}"/>
              </a:ext>
            </a:extLst>
          </p:cNvPr>
          <p:cNvSpPr txBox="1"/>
          <p:nvPr/>
        </p:nvSpPr>
        <p:spPr>
          <a:xfrm>
            <a:off x="3778963" y="4115482"/>
            <a:ext cx="51230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Eine =CH</a:t>
            </a:r>
            <a:r>
              <a:rPr lang="de-DE" baseline="-25000" dirty="0"/>
              <a:t>2</a:t>
            </a:r>
            <a:r>
              <a:rPr lang="de-DE" dirty="0"/>
              <a:t>-Gruppe entfällt wegen der chemischen Verschiebung. Protonen an sp</a:t>
            </a:r>
            <a:r>
              <a:rPr lang="de-DE" baseline="30000" dirty="0"/>
              <a:t>2</a:t>
            </a:r>
            <a:r>
              <a:rPr lang="de-DE" dirty="0"/>
              <a:t>-hybridisierten C-Atomen weisen eine chemische Verschiebung von etwa 5 …7 ppm auf.</a:t>
            </a:r>
          </a:p>
        </p:txBody>
      </p:sp>
    </p:spTree>
    <p:extLst>
      <p:ext uri="{BB962C8B-B14F-4D97-AF65-F5344CB8AC3E}">
        <p14:creationId xmlns:p14="http://schemas.microsoft.com/office/powerpoint/2010/main" val="11574385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3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8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1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4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6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1500"/>
                            </p:stCondLst>
                            <p:childTnLst>
                              <p:par>
                                <p:cTn id="4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5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500"/>
                            </p:stCondLst>
                            <p:childTnLst>
                              <p:par>
                                <p:cTn id="4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3000"/>
                            </p:stCondLst>
                            <p:childTnLst>
                              <p:par>
                                <p:cTn id="4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19" grpId="0"/>
      <p:bldP spid="20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650269" y="296562"/>
            <a:ext cx="2871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Strukturfragmente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  <p:grpSp>
        <p:nvGrpSpPr>
          <p:cNvPr id="206" name="Gruppieren 205">
            <a:extLst>
              <a:ext uri="{FF2B5EF4-FFF2-40B4-BE49-F238E27FC236}">
                <a16:creationId xmlns:a16="http://schemas.microsoft.com/office/drawing/2014/main" id="{D122764A-B713-4193-AD2F-1A509BB796EC}"/>
              </a:ext>
            </a:extLst>
          </p:cNvPr>
          <p:cNvGrpSpPr/>
          <p:nvPr/>
        </p:nvGrpSpPr>
        <p:grpSpPr>
          <a:xfrm>
            <a:off x="9132016" y="2334567"/>
            <a:ext cx="1304975" cy="1689061"/>
            <a:chOff x="3384777" y="2227262"/>
            <a:chExt cx="1304975" cy="1689061"/>
          </a:xfrm>
        </p:grpSpPr>
        <p:sp>
          <p:nvSpPr>
            <p:cNvPr id="207" name="Line 12">
              <a:extLst>
                <a:ext uri="{FF2B5EF4-FFF2-40B4-BE49-F238E27FC236}">
                  <a16:creationId xmlns:a16="http://schemas.microsoft.com/office/drawing/2014/main" id="{6CE0B7F3-91F6-4C1A-A600-DA8CB7F509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2940" y="2727325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8" name="Freeform 13">
              <a:extLst>
                <a:ext uri="{FF2B5EF4-FFF2-40B4-BE49-F238E27FC236}">
                  <a16:creationId xmlns:a16="http://schemas.microsoft.com/office/drawing/2014/main" id="{8A5DC3CE-58AA-4A22-AB93-673B54F31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240" y="2703512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9" name="Rectangle 14">
              <a:extLst>
                <a:ext uri="{FF2B5EF4-FFF2-40B4-BE49-F238E27FC236}">
                  <a16:creationId xmlns:a16="http://schemas.microsoft.com/office/drawing/2014/main" id="{6B533AB4-7A57-4231-B0F0-1DA6FA8FD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540" y="2227262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Line 24">
              <a:extLst>
                <a:ext uri="{FF2B5EF4-FFF2-40B4-BE49-F238E27FC236}">
                  <a16:creationId xmlns:a16="http://schemas.microsoft.com/office/drawing/2014/main" id="{8E642464-BF87-47F9-91F8-1E8E093D6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8940" y="2717800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1" name="Line 25">
              <a:extLst>
                <a:ext uri="{FF2B5EF4-FFF2-40B4-BE49-F238E27FC236}">
                  <a16:creationId xmlns:a16="http://schemas.microsoft.com/office/drawing/2014/main" id="{D47AE494-8083-451C-850A-51D94F8BA1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2277" y="2789237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2" name="Line 26">
              <a:extLst>
                <a:ext uri="{FF2B5EF4-FFF2-40B4-BE49-F238E27FC236}">
                  <a16:creationId xmlns:a16="http://schemas.microsoft.com/office/drawing/2014/main" id="{710B4086-C65F-45E6-8BF9-C67484EF8D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4027" y="2862262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3" name="Line 27">
              <a:extLst>
                <a:ext uri="{FF2B5EF4-FFF2-40B4-BE49-F238E27FC236}">
                  <a16:creationId xmlns:a16="http://schemas.microsoft.com/office/drawing/2014/main" id="{4683F3BC-4797-4F62-AF78-B15ECBDB3F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7365" y="2935287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4" name="Line 28">
              <a:extLst>
                <a:ext uri="{FF2B5EF4-FFF2-40B4-BE49-F238E27FC236}">
                  <a16:creationId xmlns:a16="http://schemas.microsoft.com/office/drawing/2014/main" id="{FE1D6A37-0958-4C99-A87B-5E2923A6E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0702" y="3008312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5" name="Rectangle 29">
              <a:extLst>
                <a:ext uri="{FF2B5EF4-FFF2-40B4-BE49-F238E27FC236}">
                  <a16:creationId xmlns:a16="http://schemas.microsoft.com/office/drawing/2014/main" id="{423122BF-62F5-4421-8B08-210D03712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315" y="2227262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Line 30">
              <a:extLst>
                <a:ext uri="{FF2B5EF4-FFF2-40B4-BE49-F238E27FC236}">
                  <a16:creationId xmlns:a16="http://schemas.microsoft.com/office/drawing/2014/main" id="{CC1B5122-DC07-42CF-A957-A0EDFD0720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4777" y="3340100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7" name="Line 32">
              <a:extLst>
                <a:ext uri="{FF2B5EF4-FFF2-40B4-BE49-F238E27FC236}">
                  <a16:creationId xmlns:a16="http://schemas.microsoft.com/office/drawing/2014/main" id="{0B33A903-FB74-46FE-9629-5E87A4BB24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64227" y="3344862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8" name="Rectangle 33">
              <a:extLst>
                <a:ext uri="{FF2B5EF4-FFF2-40B4-BE49-F238E27FC236}">
                  <a16:creationId xmlns:a16="http://schemas.microsoft.com/office/drawing/2014/main" id="{6A763E48-2A42-440E-8D5C-90C7DA35C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5452" y="2978150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34">
              <a:extLst>
                <a:ext uri="{FF2B5EF4-FFF2-40B4-BE49-F238E27FC236}">
                  <a16:creationId xmlns:a16="http://schemas.microsoft.com/office/drawing/2014/main" id="{F5CC4AE0-6E11-49D1-9B56-FD4203C33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6327" y="3362325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20" name="Gruppieren 219">
            <a:extLst>
              <a:ext uri="{FF2B5EF4-FFF2-40B4-BE49-F238E27FC236}">
                <a16:creationId xmlns:a16="http://schemas.microsoft.com/office/drawing/2014/main" id="{C2D6896A-F970-44B0-A141-93B762B30F63}"/>
              </a:ext>
            </a:extLst>
          </p:cNvPr>
          <p:cNvGrpSpPr/>
          <p:nvPr/>
        </p:nvGrpSpPr>
        <p:grpSpPr>
          <a:xfrm>
            <a:off x="1184596" y="2503222"/>
            <a:ext cx="903288" cy="1376323"/>
            <a:chOff x="7994425" y="3596481"/>
            <a:chExt cx="903288" cy="1376323"/>
          </a:xfrm>
        </p:grpSpPr>
        <p:sp>
          <p:nvSpPr>
            <p:cNvPr id="221" name="Line 10">
              <a:extLst>
                <a:ext uri="{FF2B5EF4-FFF2-40B4-BE49-F238E27FC236}">
                  <a16:creationId xmlns:a16="http://schemas.microsoft.com/office/drawing/2014/main" id="{8115E287-90A2-4143-B6EC-3430CE070F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994425" y="3596481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2" name="Line 15">
              <a:extLst>
                <a:ext uri="{FF2B5EF4-FFF2-40B4-BE49-F238E27FC236}">
                  <a16:creationId xmlns:a16="http://schemas.microsoft.com/office/drawing/2014/main" id="{916C1C98-F173-4677-930B-204319FC0F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78588" y="4144168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3" name="Freeform 16">
              <a:extLst>
                <a:ext uri="{FF2B5EF4-FFF2-40B4-BE49-F238E27FC236}">
                  <a16:creationId xmlns:a16="http://schemas.microsoft.com/office/drawing/2014/main" id="{19658326-B5DD-4F3F-AA93-B5FD6020E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5563" y="4136231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4" name="Rectangle 17">
              <a:extLst>
                <a:ext uri="{FF2B5EF4-FFF2-40B4-BE49-F238E27FC236}">
                  <a16:creationId xmlns:a16="http://schemas.microsoft.com/office/drawing/2014/main" id="{7ADBFC44-A559-48C2-B4D8-8511E9D0E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6338" y="44188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Line 18">
              <a:extLst>
                <a:ext uri="{FF2B5EF4-FFF2-40B4-BE49-F238E27FC236}">
                  <a16:creationId xmlns:a16="http://schemas.microsoft.com/office/drawing/2014/main" id="{5E9264C7-212A-4B7E-B70E-9342DF5658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84963" y="4404518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6" name="Line 19">
              <a:extLst>
                <a:ext uri="{FF2B5EF4-FFF2-40B4-BE49-F238E27FC236}">
                  <a16:creationId xmlns:a16="http://schemas.microsoft.com/office/drawing/2014/main" id="{5E0B86A4-76C3-4CDC-93DA-B337F73DD3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81788" y="4342606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7" name="Line 20">
              <a:extLst>
                <a:ext uri="{FF2B5EF4-FFF2-40B4-BE49-F238E27FC236}">
                  <a16:creationId xmlns:a16="http://schemas.microsoft.com/office/drawing/2014/main" id="{D29065AC-CFD3-42DE-A5C1-BB2E4EFC68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7025" y="4279106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8" name="Line 21">
              <a:extLst>
                <a:ext uri="{FF2B5EF4-FFF2-40B4-BE49-F238E27FC236}">
                  <a16:creationId xmlns:a16="http://schemas.microsoft.com/office/drawing/2014/main" id="{2CF43677-AF0A-45DF-B0B0-C272AABEC6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3850" y="4215606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9" name="Line 22">
              <a:extLst>
                <a:ext uri="{FF2B5EF4-FFF2-40B4-BE49-F238E27FC236}">
                  <a16:creationId xmlns:a16="http://schemas.microsoft.com/office/drawing/2014/main" id="{2A693F79-A4B2-4612-B35B-150BF0D256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0675" y="4152106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0" name="Rectangle 23">
              <a:extLst>
                <a:ext uri="{FF2B5EF4-FFF2-40B4-BE49-F238E27FC236}">
                  <a16:creationId xmlns:a16="http://schemas.microsoft.com/office/drawing/2014/main" id="{36424948-282F-4C3E-9572-A14640128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7975" y="44188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Line 30">
              <a:extLst>
                <a:ext uri="{FF2B5EF4-FFF2-40B4-BE49-F238E27FC236}">
                  <a16:creationId xmlns:a16="http://schemas.microsoft.com/office/drawing/2014/main" id="{D933486A-191E-4163-8502-6827B79ECD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97675" y="3647281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2" name="Rectangle 31">
              <a:extLst>
                <a:ext uri="{FF2B5EF4-FFF2-40B4-BE49-F238E27FC236}">
                  <a16:creationId xmlns:a16="http://schemas.microsoft.com/office/drawing/2014/main" id="{518CC7A6-7568-409D-B17D-9F60E58F0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8425" y="36695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40812551-A156-49F5-BB2D-2768FA09C919}"/>
              </a:ext>
            </a:extLst>
          </p:cNvPr>
          <p:cNvSpPr txBox="1"/>
          <p:nvPr/>
        </p:nvSpPr>
        <p:spPr>
          <a:xfrm>
            <a:off x="4823209" y="1014883"/>
            <a:ext cx="2084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Eine kleine Inventur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9969A1B-7F0B-4900-BBE6-74AA34339C3E}"/>
              </a:ext>
            </a:extLst>
          </p:cNvPr>
          <p:cNvSpPr txBox="1"/>
          <p:nvPr/>
        </p:nvSpPr>
        <p:spPr>
          <a:xfrm>
            <a:off x="3941437" y="1717056"/>
            <a:ext cx="470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Summenformel		-	C</a:t>
            </a:r>
            <a:r>
              <a:rPr lang="de-DE" baseline="-25000" dirty="0"/>
              <a:t>3</a:t>
            </a:r>
            <a:r>
              <a:rPr lang="de-DE" dirty="0"/>
              <a:t>H</a:t>
            </a:r>
            <a:r>
              <a:rPr lang="de-DE" baseline="-25000" dirty="0"/>
              <a:t>5</a:t>
            </a:r>
            <a:r>
              <a:rPr lang="de-DE" dirty="0"/>
              <a:t>ClO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550774A-342D-4F9D-A541-FBCC6973566E}"/>
              </a:ext>
            </a:extLst>
          </p:cNvPr>
          <p:cNvSpPr txBox="1"/>
          <p:nvPr/>
        </p:nvSpPr>
        <p:spPr>
          <a:xfrm>
            <a:off x="3941437" y="2070495"/>
            <a:ext cx="4379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bekannte Strukturfragmente	-	C</a:t>
            </a:r>
            <a:r>
              <a:rPr lang="de-DE" baseline="-25000" dirty="0"/>
              <a:t>2</a:t>
            </a:r>
            <a:r>
              <a:rPr lang="de-DE" dirty="0"/>
              <a:t>H</a:t>
            </a:r>
            <a:r>
              <a:rPr lang="de-DE" baseline="-25000" dirty="0"/>
              <a:t>5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C669898C-46D4-471A-8664-D668B6F53278}"/>
              </a:ext>
            </a:extLst>
          </p:cNvPr>
          <p:cNvSpPr txBox="1"/>
          <p:nvPr/>
        </p:nvSpPr>
        <p:spPr>
          <a:xfrm>
            <a:off x="3941437" y="2466148"/>
            <a:ext cx="4550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fehlende Atome		-	C, Cl, O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07A61F6-E16A-4ECF-B437-806054083BD1}"/>
              </a:ext>
            </a:extLst>
          </p:cNvPr>
          <p:cNvSpPr txBox="1"/>
          <p:nvPr/>
        </p:nvSpPr>
        <p:spPr>
          <a:xfrm>
            <a:off x="3941437" y="2813553"/>
            <a:ext cx="48615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außerdem noch offen	-	1 Doppel-</a:t>
            </a:r>
          </a:p>
          <a:p>
            <a:r>
              <a:rPr lang="de-DE" dirty="0"/>
              <a:t>				bindungs-</a:t>
            </a:r>
          </a:p>
          <a:p>
            <a:r>
              <a:rPr lang="de-DE" dirty="0"/>
              <a:t>				äquivalent</a:t>
            </a:r>
          </a:p>
        </p:txBody>
      </p:sp>
      <p:grpSp>
        <p:nvGrpSpPr>
          <p:cNvPr id="204" name="Gruppieren 203">
            <a:extLst>
              <a:ext uri="{FF2B5EF4-FFF2-40B4-BE49-F238E27FC236}">
                <a16:creationId xmlns:a16="http://schemas.microsoft.com/office/drawing/2014/main" id="{85DB4FBF-FD9F-4311-AE1D-07B22DB5A2F6}"/>
              </a:ext>
            </a:extLst>
          </p:cNvPr>
          <p:cNvGrpSpPr/>
          <p:nvPr/>
        </p:nvGrpSpPr>
        <p:grpSpPr>
          <a:xfrm>
            <a:off x="5226423" y="5077341"/>
            <a:ext cx="904876" cy="554038"/>
            <a:chOff x="924222" y="3118723"/>
            <a:chExt cx="904876" cy="554038"/>
          </a:xfrm>
        </p:grpSpPr>
        <p:sp>
          <p:nvSpPr>
            <p:cNvPr id="233" name="Line 8">
              <a:extLst>
                <a:ext uri="{FF2B5EF4-FFF2-40B4-BE49-F238E27FC236}">
                  <a16:creationId xmlns:a16="http://schemas.microsoft.com/office/drawing/2014/main" id="{0D5120F5-15BF-4BFE-BD64-D68133199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2060" y="3156823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4" name="Rectangle 9">
              <a:extLst>
                <a:ext uri="{FF2B5EF4-FFF2-40B4-BE49-F238E27FC236}">
                  <a16:creationId xmlns:a16="http://schemas.microsoft.com/office/drawing/2014/main" id="{86988639-81A8-4F29-A585-D8507844A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222" y="3118723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35" name="Gruppieren 234">
            <a:extLst>
              <a:ext uri="{FF2B5EF4-FFF2-40B4-BE49-F238E27FC236}">
                <a16:creationId xmlns:a16="http://schemas.microsoft.com/office/drawing/2014/main" id="{3BDE79EF-3AB2-4A88-B2B8-BC7EF6B741E1}"/>
              </a:ext>
            </a:extLst>
          </p:cNvPr>
          <p:cNvGrpSpPr/>
          <p:nvPr/>
        </p:nvGrpSpPr>
        <p:grpSpPr>
          <a:xfrm>
            <a:off x="7096683" y="4325602"/>
            <a:ext cx="1071562" cy="1365251"/>
            <a:chOff x="6787853" y="2433717"/>
            <a:chExt cx="1071562" cy="1365251"/>
          </a:xfrm>
        </p:grpSpPr>
        <p:sp>
          <p:nvSpPr>
            <p:cNvPr id="236" name="Line 5">
              <a:extLst>
                <a:ext uri="{FF2B5EF4-FFF2-40B4-BE49-F238E27FC236}">
                  <a16:creationId xmlns:a16="http://schemas.microsoft.com/office/drawing/2014/main" id="{07120124-C6E2-417C-800A-54F7295664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60940" y="2922667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7" name="Line 6">
              <a:extLst>
                <a:ext uri="{FF2B5EF4-FFF2-40B4-BE49-F238E27FC236}">
                  <a16:creationId xmlns:a16="http://schemas.microsoft.com/office/drawing/2014/main" id="{BEA2DC8F-6AAD-4A61-8981-1120B904A0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53015" y="2922667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8" name="Rectangle 7">
              <a:extLst>
                <a:ext uri="{FF2B5EF4-FFF2-40B4-BE49-F238E27FC236}">
                  <a16:creationId xmlns:a16="http://schemas.microsoft.com/office/drawing/2014/main" id="{944ED5B0-2B7B-4717-8086-1932221E8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178" y="2433717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Line 8">
              <a:extLst>
                <a:ext uri="{FF2B5EF4-FFF2-40B4-BE49-F238E27FC236}">
                  <a16:creationId xmlns:a16="http://schemas.microsoft.com/office/drawing/2014/main" id="{B30703C5-BE81-409D-8E3D-FAA821D0D9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87853" y="3529092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0" name="Line 10">
              <a:extLst>
                <a:ext uri="{FF2B5EF4-FFF2-40B4-BE49-F238E27FC236}">
                  <a16:creationId xmlns:a16="http://schemas.microsoft.com/office/drawing/2014/main" id="{EBF54B4A-5FC2-48A8-A34A-03BEFAF3D1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589540" y="3591005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1" name="Rectangle 11">
              <a:extLst>
                <a:ext uri="{FF2B5EF4-FFF2-40B4-BE49-F238E27FC236}">
                  <a16:creationId xmlns:a16="http://schemas.microsoft.com/office/drawing/2014/main" id="{D8F83FA9-EF01-4CFC-8DB4-6569FDEE1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9815" y="3202067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6200201C-59F6-4494-BD56-4AA825AF467A}"/>
              </a:ext>
            </a:extLst>
          </p:cNvPr>
          <p:cNvSpPr txBox="1"/>
          <p:nvPr/>
        </p:nvSpPr>
        <p:spPr>
          <a:xfrm>
            <a:off x="3941437" y="3792071"/>
            <a:ext cx="4388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Es gibt  nur eine Möglichkeit, alle noch fehlenden Teile zu ergänzen.</a:t>
            </a:r>
          </a:p>
        </p:txBody>
      </p:sp>
    </p:spTree>
    <p:extLst>
      <p:ext uri="{BB962C8B-B14F-4D97-AF65-F5344CB8AC3E}">
        <p14:creationId xmlns:p14="http://schemas.microsoft.com/office/powerpoint/2010/main" val="32075040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650269" y="296562"/>
            <a:ext cx="2871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Strukturfragmente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  <p:grpSp>
        <p:nvGrpSpPr>
          <p:cNvPr id="206" name="Gruppieren 205">
            <a:extLst>
              <a:ext uri="{FF2B5EF4-FFF2-40B4-BE49-F238E27FC236}">
                <a16:creationId xmlns:a16="http://schemas.microsoft.com/office/drawing/2014/main" id="{D122764A-B713-4193-AD2F-1A509BB796EC}"/>
              </a:ext>
            </a:extLst>
          </p:cNvPr>
          <p:cNvGrpSpPr/>
          <p:nvPr/>
        </p:nvGrpSpPr>
        <p:grpSpPr>
          <a:xfrm>
            <a:off x="9132016" y="2334567"/>
            <a:ext cx="1304975" cy="1689061"/>
            <a:chOff x="3384777" y="2227262"/>
            <a:chExt cx="1304975" cy="1689061"/>
          </a:xfrm>
        </p:grpSpPr>
        <p:sp>
          <p:nvSpPr>
            <p:cNvPr id="207" name="Line 12">
              <a:extLst>
                <a:ext uri="{FF2B5EF4-FFF2-40B4-BE49-F238E27FC236}">
                  <a16:creationId xmlns:a16="http://schemas.microsoft.com/office/drawing/2014/main" id="{6CE0B7F3-91F6-4C1A-A600-DA8CB7F509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2940" y="2727325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8" name="Freeform 13">
              <a:extLst>
                <a:ext uri="{FF2B5EF4-FFF2-40B4-BE49-F238E27FC236}">
                  <a16:creationId xmlns:a16="http://schemas.microsoft.com/office/drawing/2014/main" id="{8A5DC3CE-58AA-4A22-AB93-673B54F31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240" y="2703512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9" name="Rectangle 14">
              <a:extLst>
                <a:ext uri="{FF2B5EF4-FFF2-40B4-BE49-F238E27FC236}">
                  <a16:creationId xmlns:a16="http://schemas.microsoft.com/office/drawing/2014/main" id="{6B533AB4-7A57-4231-B0F0-1DA6FA8FD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540" y="2227262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Line 24">
              <a:extLst>
                <a:ext uri="{FF2B5EF4-FFF2-40B4-BE49-F238E27FC236}">
                  <a16:creationId xmlns:a16="http://schemas.microsoft.com/office/drawing/2014/main" id="{8E642464-BF87-47F9-91F8-1E8E093D6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8940" y="2717800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1" name="Line 25">
              <a:extLst>
                <a:ext uri="{FF2B5EF4-FFF2-40B4-BE49-F238E27FC236}">
                  <a16:creationId xmlns:a16="http://schemas.microsoft.com/office/drawing/2014/main" id="{D47AE494-8083-451C-850A-51D94F8BA1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2277" y="2789237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2" name="Line 26">
              <a:extLst>
                <a:ext uri="{FF2B5EF4-FFF2-40B4-BE49-F238E27FC236}">
                  <a16:creationId xmlns:a16="http://schemas.microsoft.com/office/drawing/2014/main" id="{710B4086-C65F-45E6-8BF9-C67484EF8D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4027" y="2862262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3" name="Line 27">
              <a:extLst>
                <a:ext uri="{FF2B5EF4-FFF2-40B4-BE49-F238E27FC236}">
                  <a16:creationId xmlns:a16="http://schemas.microsoft.com/office/drawing/2014/main" id="{4683F3BC-4797-4F62-AF78-B15ECBDB3F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7365" y="2935287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4" name="Line 28">
              <a:extLst>
                <a:ext uri="{FF2B5EF4-FFF2-40B4-BE49-F238E27FC236}">
                  <a16:creationId xmlns:a16="http://schemas.microsoft.com/office/drawing/2014/main" id="{FE1D6A37-0958-4C99-A87B-5E2923A6E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0702" y="3008312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5" name="Rectangle 29">
              <a:extLst>
                <a:ext uri="{FF2B5EF4-FFF2-40B4-BE49-F238E27FC236}">
                  <a16:creationId xmlns:a16="http://schemas.microsoft.com/office/drawing/2014/main" id="{423122BF-62F5-4421-8B08-210D03712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315" y="2227262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Line 30">
              <a:extLst>
                <a:ext uri="{FF2B5EF4-FFF2-40B4-BE49-F238E27FC236}">
                  <a16:creationId xmlns:a16="http://schemas.microsoft.com/office/drawing/2014/main" id="{CC1B5122-DC07-42CF-A957-A0EDFD0720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4777" y="3340100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7" name="Line 32">
              <a:extLst>
                <a:ext uri="{FF2B5EF4-FFF2-40B4-BE49-F238E27FC236}">
                  <a16:creationId xmlns:a16="http://schemas.microsoft.com/office/drawing/2014/main" id="{0B33A903-FB74-46FE-9629-5E87A4BB24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64227" y="3344862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8" name="Rectangle 33">
              <a:extLst>
                <a:ext uri="{FF2B5EF4-FFF2-40B4-BE49-F238E27FC236}">
                  <a16:creationId xmlns:a16="http://schemas.microsoft.com/office/drawing/2014/main" id="{6A763E48-2A42-440E-8D5C-90C7DA35C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5452" y="2978150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34">
              <a:extLst>
                <a:ext uri="{FF2B5EF4-FFF2-40B4-BE49-F238E27FC236}">
                  <a16:creationId xmlns:a16="http://schemas.microsoft.com/office/drawing/2014/main" id="{F5CC4AE0-6E11-49D1-9B56-FD4203C33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6327" y="3362325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20" name="Gruppieren 219">
            <a:extLst>
              <a:ext uri="{FF2B5EF4-FFF2-40B4-BE49-F238E27FC236}">
                <a16:creationId xmlns:a16="http://schemas.microsoft.com/office/drawing/2014/main" id="{C2D6896A-F970-44B0-A141-93B762B30F63}"/>
              </a:ext>
            </a:extLst>
          </p:cNvPr>
          <p:cNvGrpSpPr/>
          <p:nvPr/>
        </p:nvGrpSpPr>
        <p:grpSpPr>
          <a:xfrm>
            <a:off x="1184596" y="2503222"/>
            <a:ext cx="903288" cy="1376323"/>
            <a:chOff x="7994425" y="3596481"/>
            <a:chExt cx="903288" cy="1376323"/>
          </a:xfrm>
        </p:grpSpPr>
        <p:sp>
          <p:nvSpPr>
            <p:cNvPr id="221" name="Line 10">
              <a:extLst>
                <a:ext uri="{FF2B5EF4-FFF2-40B4-BE49-F238E27FC236}">
                  <a16:creationId xmlns:a16="http://schemas.microsoft.com/office/drawing/2014/main" id="{8115E287-90A2-4143-B6EC-3430CE070F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994425" y="3596481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2" name="Line 15">
              <a:extLst>
                <a:ext uri="{FF2B5EF4-FFF2-40B4-BE49-F238E27FC236}">
                  <a16:creationId xmlns:a16="http://schemas.microsoft.com/office/drawing/2014/main" id="{916C1C98-F173-4677-930B-204319FC0F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78588" y="4144168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3" name="Freeform 16">
              <a:extLst>
                <a:ext uri="{FF2B5EF4-FFF2-40B4-BE49-F238E27FC236}">
                  <a16:creationId xmlns:a16="http://schemas.microsoft.com/office/drawing/2014/main" id="{19658326-B5DD-4F3F-AA93-B5FD6020E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5563" y="4136231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4" name="Rectangle 17">
              <a:extLst>
                <a:ext uri="{FF2B5EF4-FFF2-40B4-BE49-F238E27FC236}">
                  <a16:creationId xmlns:a16="http://schemas.microsoft.com/office/drawing/2014/main" id="{7ADBFC44-A559-48C2-B4D8-8511E9D0E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6338" y="44188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Line 18">
              <a:extLst>
                <a:ext uri="{FF2B5EF4-FFF2-40B4-BE49-F238E27FC236}">
                  <a16:creationId xmlns:a16="http://schemas.microsoft.com/office/drawing/2014/main" id="{5E9264C7-212A-4B7E-B70E-9342DF5658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84963" y="4404518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6" name="Line 19">
              <a:extLst>
                <a:ext uri="{FF2B5EF4-FFF2-40B4-BE49-F238E27FC236}">
                  <a16:creationId xmlns:a16="http://schemas.microsoft.com/office/drawing/2014/main" id="{5E0B86A4-76C3-4CDC-93DA-B337F73DD3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81788" y="4342606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7" name="Line 20">
              <a:extLst>
                <a:ext uri="{FF2B5EF4-FFF2-40B4-BE49-F238E27FC236}">
                  <a16:creationId xmlns:a16="http://schemas.microsoft.com/office/drawing/2014/main" id="{D29065AC-CFD3-42DE-A5C1-BB2E4EFC68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7025" y="4279106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8" name="Line 21">
              <a:extLst>
                <a:ext uri="{FF2B5EF4-FFF2-40B4-BE49-F238E27FC236}">
                  <a16:creationId xmlns:a16="http://schemas.microsoft.com/office/drawing/2014/main" id="{2CF43677-AF0A-45DF-B0B0-C272AABEC6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3850" y="4215606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9" name="Line 22">
              <a:extLst>
                <a:ext uri="{FF2B5EF4-FFF2-40B4-BE49-F238E27FC236}">
                  <a16:creationId xmlns:a16="http://schemas.microsoft.com/office/drawing/2014/main" id="{2A693F79-A4B2-4612-B35B-150BF0D256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0675" y="4152106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0" name="Rectangle 23">
              <a:extLst>
                <a:ext uri="{FF2B5EF4-FFF2-40B4-BE49-F238E27FC236}">
                  <a16:creationId xmlns:a16="http://schemas.microsoft.com/office/drawing/2014/main" id="{36424948-282F-4C3E-9572-A14640128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7975" y="44188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Line 30">
              <a:extLst>
                <a:ext uri="{FF2B5EF4-FFF2-40B4-BE49-F238E27FC236}">
                  <a16:creationId xmlns:a16="http://schemas.microsoft.com/office/drawing/2014/main" id="{D933486A-191E-4163-8502-6827B79ECD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97675" y="3647281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2" name="Rectangle 31">
              <a:extLst>
                <a:ext uri="{FF2B5EF4-FFF2-40B4-BE49-F238E27FC236}">
                  <a16:creationId xmlns:a16="http://schemas.microsoft.com/office/drawing/2014/main" id="{518CC7A6-7568-409D-B17D-9F60E58F0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8425" y="36695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4" name="Gruppieren 203">
            <a:extLst>
              <a:ext uri="{FF2B5EF4-FFF2-40B4-BE49-F238E27FC236}">
                <a16:creationId xmlns:a16="http://schemas.microsoft.com/office/drawing/2014/main" id="{85DB4FBF-FD9F-4311-AE1D-07B22DB5A2F6}"/>
              </a:ext>
            </a:extLst>
          </p:cNvPr>
          <p:cNvGrpSpPr/>
          <p:nvPr/>
        </p:nvGrpSpPr>
        <p:grpSpPr>
          <a:xfrm>
            <a:off x="5226423" y="5077341"/>
            <a:ext cx="904876" cy="554038"/>
            <a:chOff x="924222" y="3118723"/>
            <a:chExt cx="904876" cy="554038"/>
          </a:xfrm>
        </p:grpSpPr>
        <p:sp>
          <p:nvSpPr>
            <p:cNvPr id="233" name="Line 8">
              <a:extLst>
                <a:ext uri="{FF2B5EF4-FFF2-40B4-BE49-F238E27FC236}">
                  <a16:creationId xmlns:a16="http://schemas.microsoft.com/office/drawing/2014/main" id="{0D5120F5-15BF-4BFE-BD64-D68133199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2060" y="3156823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4" name="Rectangle 9">
              <a:extLst>
                <a:ext uri="{FF2B5EF4-FFF2-40B4-BE49-F238E27FC236}">
                  <a16:creationId xmlns:a16="http://schemas.microsoft.com/office/drawing/2014/main" id="{86988639-81A8-4F29-A585-D8507844A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222" y="3118723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35" name="Gruppieren 234">
            <a:extLst>
              <a:ext uri="{FF2B5EF4-FFF2-40B4-BE49-F238E27FC236}">
                <a16:creationId xmlns:a16="http://schemas.microsoft.com/office/drawing/2014/main" id="{3BDE79EF-3AB2-4A88-B2B8-BC7EF6B741E1}"/>
              </a:ext>
            </a:extLst>
          </p:cNvPr>
          <p:cNvGrpSpPr/>
          <p:nvPr/>
        </p:nvGrpSpPr>
        <p:grpSpPr>
          <a:xfrm>
            <a:off x="7096683" y="4325602"/>
            <a:ext cx="1071562" cy="1365251"/>
            <a:chOff x="6787853" y="2433717"/>
            <a:chExt cx="1071562" cy="1365251"/>
          </a:xfrm>
        </p:grpSpPr>
        <p:sp>
          <p:nvSpPr>
            <p:cNvPr id="236" name="Line 5">
              <a:extLst>
                <a:ext uri="{FF2B5EF4-FFF2-40B4-BE49-F238E27FC236}">
                  <a16:creationId xmlns:a16="http://schemas.microsoft.com/office/drawing/2014/main" id="{07120124-C6E2-417C-800A-54F7295664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60940" y="2922667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7" name="Line 6">
              <a:extLst>
                <a:ext uri="{FF2B5EF4-FFF2-40B4-BE49-F238E27FC236}">
                  <a16:creationId xmlns:a16="http://schemas.microsoft.com/office/drawing/2014/main" id="{BEA2DC8F-6AAD-4A61-8981-1120B904A0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53015" y="2922667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8" name="Rectangle 7">
              <a:extLst>
                <a:ext uri="{FF2B5EF4-FFF2-40B4-BE49-F238E27FC236}">
                  <a16:creationId xmlns:a16="http://schemas.microsoft.com/office/drawing/2014/main" id="{944ED5B0-2B7B-4717-8086-1932221E8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178" y="2433717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Line 8">
              <a:extLst>
                <a:ext uri="{FF2B5EF4-FFF2-40B4-BE49-F238E27FC236}">
                  <a16:creationId xmlns:a16="http://schemas.microsoft.com/office/drawing/2014/main" id="{B30703C5-BE81-409D-8E3D-FAA821D0D9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87853" y="3529092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0" name="Line 10">
              <a:extLst>
                <a:ext uri="{FF2B5EF4-FFF2-40B4-BE49-F238E27FC236}">
                  <a16:creationId xmlns:a16="http://schemas.microsoft.com/office/drawing/2014/main" id="{EBF54B4A-5FC2-48A8-A34A-03BEFAF3D1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589540" y="3591005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1" name="Rectangle 11">
              <a:extLst>
                <a:ext uri="{FF2B5EF4-FFF2-40B4-BE49-F238E27FC236}">
                  <a16:creationId xmlns:a16="http://schemas.microsoft.com/office/drawing/2014/main" id="{D8F83FA9-EF01-4CFC-8DB4-6569FDEE1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9815" y="3202067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1" name="Group 4">
            <a:extLst>
              <a:ext uri="{FF2B5EF4-FFF2-40B4-BE49-F238E27FC236}">
                <a16:creationId xmlns:a16="http://schemas.microsoft.com/office/drawing/2014/main" id="{A8928236-4654-4CA5-B4FE-947D7A78390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996877" y="2611102"/>
            <a:ext cx="3187700" cy="2533650"/>
            <a:chOff x="3209" y="1672"/>
            <a:chExt cx="2008" cy="1596"/>
          </a:xfrm>
        </p:grpSpPr>
        <p:sp>
          <p:nvSpPr>
            <p:cNvPr id="52" name="Line 5">
              <a:extLst>
                <a:ext uri="{FF2B5EF4-FFF2-40B4-BE49-F238E27FC236}">
                  <a16:creationId xmlns:a16="http://schemas.microsoft.com/office/drawing/2014/main" id="{9A12AC1F-EC73-429F-838F-ADA8CB0D5F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1" y="1980"/>
              <a:ext cx="0" cy="20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3" name="Line 6">
              <a:extLst>
                <a:ext uri="{FF2B5EF4-FFF2-40B4-BE49-F238E27FC236}">
                  <a16:creationId xmlns:a16="http://schemas.microsoft.com/office/drawing/2014/main" id="{390F5DE2-8748-4298-BA6D-A9D91316EC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9" y="1980"/>
              <a:ext cx="0" cy="20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4" name="Rectangle 7">
              <a:extLst>
                <a:ext uri="{FF2B5EF4-FFF2-40B4-BE49-F238E27FC236}">
                  <a16:creationId xmlns:a16="http://schemas.microsoft.com/office/drawing/2014/main" id="{C86305FA-F8F5-465E-A2F5-845F0B549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8" y="1672"/>
              <a:ext cx="2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Line 8">
              <a:extLst>
                <a:ext uri="{FF2B5EF4-FFF2-40B4-BE49-F238E27FC236}">
                  <a16:creationId xmlns:a16="http://schemas.microsoft.com/office/drawing/2014/main" id="{C5A51AD1-F3B4-4FA0-8654-2EBDE449C2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10" y="2362"/>
              <a:ext cx="269" cy="112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6" name="Rectangle 9">
              <a:extLst>
                <a:ext uri="{FF2B5EF4-FFF2-40B4-BE49-F238E27FC236}">
                  <a16:creationId xmlns:a16="http://schemas.microsoft.com/office/drawing/2014/main" id="{9572995E-AB55-482A-A140-85A3BCC1F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" y="2338"/>
              <a:ext cx="27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Line 10">
              <a:extLst>
                <a:ext uri="{FF2B5EF4-FFF2-40B4-BE49-F238E27FC236}">
                  <a16:creationId xmlns:a16="http://schemas.microsoft.com/office/drawing/2014/main" id="{4251F742-C6CA-458B-B306-C18DE2726D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15" y="2401"/>
              <a:ext cx="170" cy="131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Rectangle 11">
              <a:extLst>
                <a:ext uri="{FF2B5EF4-FFF2-40B4-BE49-F238E27FC236}">
                  <a16:creationId xmlns:a16="http://schemas.microsoft.com/office/drawing/2014/main" id="{F9FC84B8-A5A8-4AE6-B0E2-75A39EC0A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2156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12">
              <a:extLst>
                <a:ext uri="{FF2B5EF4-FFF2-40B4-BE49-F238E27FC236}">
                  <a16:creationId xmlns:a16="http://schemas.microsoft.com/office/drawing/2014/main" id="{1D88D875-55FD-49F5-91E4-825D7E1F61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4" y="2047"/>
              <a:ext cx="49" cy="181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D4FD8E54-5795-410B-B712-DAFDC3F4D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2032"/>
              <a:ext cx="103" cy="201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1" name="Rectangle 14">
              <a:extLst>
                <a:ext uri="{FF2B5EF4-FFF2-40B4-BE49-F238E27FC236}">
                  <a16:creationId xmlns:a16="http://schemas.microsoft.com/office/drawing/2014/main" id="{330D238E-E333-4BDA-82A6-13EDD4355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8" y="1732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Line 15">
              <a:extLst>
                <a:ext uri="{FF2B5EF4-FFF2-40B4-BE49-F238E27FC236}">
                  <a16:creationId xmlns:a16="http://schemas.microsoft.com/office/drawing/2014/main" id="{ADECCC56-C91B-459D-9F37-9B019DA73E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4" y="2746"/>
              <a:ext cx="50" cy="181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A3AE8309-A1E7-484A-93C9-3291A9798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" y="2741"/>
              <a:ext cx="104" cy="202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4" name="Rectangle 17">
              <a:extLst>
                <a:ext uri="{FF2B5EF4-FFF2-40B4-BE49-F238E27FC236}">
                  <a16:creationId xmlns:a16="http://schemas.microsoft.com/office/drawing/2014/main" id="{1E0C202E-6B82-4517-9585-571273236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" y="2919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Line 18">
              <a:extLst>
                <a:ext uri="{FF2B5EF4-FFF2-40B4-BE49-F238E27FC236}">
                  <a16:creationId xmlns:a16="http://schemas.microsoft.com/office/drawing/2014/main" id="{04A7D6D4-7281-4308-A160-5D8148709A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4" y="2910"/>
              <a:ext cx="90" cy="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6" name="Line 19">
              <a:extLst>
                <a:ext uri="{FF2B5EF4-FFF2-40B4-BE49-F238E27FC236}">
                  <a16:creationId xmlns:a16="http://schemas.microsoft.com/office/drawing/2014/main" id="{28947064-45B0-4A78-BB7D-B530356F7C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2" y="2871"/>
              <a:ext cx="72" cy="19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7" name="Line 20">
              <a:extLst>
                <a:ext uri="{FF2B5EF4-FFF2-40B4-BE49-F238E27FC236}">
                  <a16:creationId xmlns:a16="http://schemas.microsoft.com/office/drawing/2014/main" id="{FD339C0D-AF0D-43FB-A189-5006734BFF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9" y="2831"/>
              <a:ext cx="55" cy="14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8" name="Line 21">
              <a:extLst>
                <a:ext uri="{FF2B5EF4-FFF2-40B4-BE49-F238E27FC236}">
                  <a16:creationId xmlns:a16="http://schemas.microsoft.com/office/drawing/2014/main" id="{225C46D5-1385-48BA-92DB-83DD724A72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7" y="2791"/>
              <a:ext cx="36" cy="1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9" name="Line 22">
              <a:extLst>
                <a:ext uri="{FF2B5EF4-FFF2-40B4-BE49-F238E27FC236}">
                  <a16:creationId xmlns:a16="http://schemas.microsoft.com/office/drawing/2014/main" id="{6B659DEC-75D2-4C5B-BE40-725D4FA882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5" y="2751"/>
              <a:ext cx="18" cy="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0" name="Rectangle 23">
              <a:extLst>
                <a:ext uri="{FF2B5EF4-FFF2-40B4-BE49-F238E27FC236}">
                  <a16:creationId xmlns:a16="http://schemas.microsoft.com/office/drawing/2014/main" id="{E050D7A3-3EAC-48A7-B544-E2823FB10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919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Line 24">
              <a:extLst>
                <a:ext uri="{FF2B5EF4-FFF2-40B4-BE49-F238E27FC236}">
                  <a16:creationId xmlns:a16="http://schemas.microsoft.com/office/drawing/2014/main" id="{66063E6F-D6FE-4908-BF72-F7F0DDFCF7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4" y="2041"/>
              <a:ext cx="90" cy="24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" name="Line 25">
              <a:extLst>
                <a:ext uri="{FF2B5EF4-FFF2-40B4-BE49-F238E27FC236}">
                  <a16:creationId xmlns:a16="http://schemas.microsoft.com/office/drawing/2014/main" id="{78B343D3-F79E-4F54-9DA5-97502910D7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5" y="2086"/>
              <a:ext cx="71" cy="2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3" name="Line 26">
              <a:extLst>
                <a:ext uri="{FF2B5EF4-FFF2-40B4-BE49-F238E27FC236}">
                  <a16:creationId xmlns:a16="http://schemas.microsoft.com/office/drawing/2014/main" id="{78C0496B-E534-4147-93C0-169FFA8AA7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5" y="2132"/>
              <a:ext cx="54" cy="1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4" name="Line 27">
              <a:extLst>
                <a:ext uri="{FF2B5EF4-FFF2-40B4-BE49-F238E27FC236}">
                  <a16:creationId xmlns:a16="http://schemas.microsoft.com/office/drawing/2014/main" id="{39A1730C-ED60-497B-BFA0-63C069FDBD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6" y="2178"/>
              <a:ext cx="37" cy="1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5" name="Line 28">
              <a:extLst>
                <a:ext uri="{FF2B5EF4-FFF2-40B4-BE49-F238E27FC236}">
                  <a16:creationId xmlns:a16="http://schemas.microsoft.com/office/drawing/2014/main" id="{0BAD363D-2AEF-479F-B517-A263E9F990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7" y="2224"/>
              <a:ext cx="18" cy="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6" name="Rectangle 29">
              <a:extLst>
                <a:ext uri="{FF2B5EF4-FFF2-40B4-BE49-F238E27FC236}">
                  <a16:creationId xmlns:a16="http://schemas.microsoft.com/office/drawing/2014/main" id="{392B6FD5-3475-48FD-87CA-760C7F47E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732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Line 30">
              <a:extLst>
                <a:ext uri="{FF2B5EF4-FFF2-40B4-BE49-F238E27FC236}">
                  <a16:creationId xmlns:a16="http://schemas.microsoft.com/office/drawing/2014/main" id="{3029BABE-B737-4846-9920-CE8CE8DB3D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95" y="2433"/>
              <a:ext cx="189" cy="109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8" name="Rectangle 31">
              <a:extLst>
                <a:ext uri="{FF2B5EF4-FFF2-40B4-BE49-F238E27FC236}">
                  <a16:creationId xmlns:a16="http://schemas.microsoft.com/office/drawing/2014/main" id="{03550197-F4F0-4DA5-82AE-12B7559DF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" y="2447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Line 32">
              <a:extLst>
                <a:ext uri="{FF2B5EF4-FFF2-40B4-BE49-F238E27FC236}">
                  <a16:creationId xmlns:a16="http://schemas.microsoft.com/office/drawing/2014/main" id="{60B88B10-2DB1-4034-82ED-995A24E05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23" y="2436"/>
              <a:ext cx="169" cy="97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Rectangle 33">
              <a:extLst>
                <a:ext uri="{FF2B5EF4-FFF2-40B4-BE49-F238E27FC236}">
                  <a16:creationId xmlns:a16="http://schemas.microsoft.com/office/drawing/2014/main" id="{92186AD8-99FB-4AA0-B728-CBE3DD18B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2205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34">
              <a:extLst>
                <a:ext uri="{FF2B5EF4-FFF2-40B4-BE49-F238E27FC236}">
                  <a16:creationId xmlns:a16="http://schemas.microsoft.com/office/drawing/2014/main" id="{52C5EA35-BBE4-4089-ABDC-F219EB4E3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2447"/>
              <a:ext cx="21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01D3D198-469C-49B5-A41C-1246E7B8C8A3}"/>
              </a:ext>
            </a:extLst>
          </p:cNvPr>
          <p:cNvGrpSpPr/>
          <p:nvPr/>
        </p:nvGrpSpPr>
        <p:grpSpPr>
          <a:xfrm>
            <a:off x="3556647" y="687537"/>
            <a:ext cx="3286125" cy="2478088"/>
            <a:chOff x="2520950" y="2190751"/>
            <a:chExt cx="3286125" cy="2478088"/>
          </a:xfrm>
        </p:grpSpPr>
        <p:sp>
          <p:nvSpPr>
            <p:cNvPr id="83" name="Line 5">
              <a:extLst>
                <a:ext uri="{FF2B5EF4-FFF2-40B4-BE49-F238E27FC236}">
                  <a16:creationId xmlns:a16="http://schemas.microsoft.com/office/drawing/2014/main" id="{2FC10313-F104-4233-9B05-B2B8D34B7B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70300" y="2771776"/>
              <a:ext cx="136525" cy="2428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89BF4BB1-5E89-458B-BDBF-DCCE8AE25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2728914"/>
              <a:ext cx="223838" cy="296863"/>
            </a:xfrm>
            <a:custGeom>
              <a:avLst/>
              <a:gdLst>
                <a:gd name="T0" fmla="*/ 57 w 141"/>
                <a:gd name="T1" fmla="*/ 0 h 187"/>
                <a:gd name="T2" fmla="*/ 141 w 141"/>
                <a:gd name="T3" fmla="*/ 49 h 187"/>
                <a:gd name="T4" fmla="*/ 14 w 141"/>
                <a:gd name="T5" fmla="*/ 187 h 187"/>
                <a:gd name="T6" fmla="*/ 0 w 141"/>
                <a:gd name="T7" fmla="*/ 180 h 187"/>
                <a:gd name="T8" fmla="*/ 57 w 141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87">
                  <a:moveTo>
                    <a:pt x="57" y="0"/>
                  </a:moveTo>
                  <a:lnTo>
                    <a:pt x="141" y="49"/>
                  </a:lnTo>
                  <a:lnTo>
                    <a:pt x="14" y="187"/>
                  </a:lnTo>
                  <a:lnTo>
                    <a:pt x="0" y="18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5" name="Rectangle 7">
              <a:extLst>
                <a:ext uri="{FF2B5EF4-FFF2-40B4-BE49-F238E27FC236}">
                  <a16:creationId xmlns:a16="http://schemas.microsoft.com/office/drawing/2014/main" id="{672B89A3-994D-429D-91D7-982867ABA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188" y="22875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Line 8">
              <a:extLst>
                <a:ext uri="{FF2B5EF4-FFF2-40B4-BE49-F238E27FC236}">
                  <a16:creationId xmlns:a16="http://schemas.microsoft.com/office/drawing/2014/main" id="{7CA11EF9-C3AF-4517-AFE4-16282EE636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5963" y="2741614"/>
              <a:ext cx="127000" cy="746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7" name="Line 9">
              <a:extLst>
                <a:ext uri="{FF2B5EF4-FFF2-40B4-BE49-F238E27FC236}">
                  <a16:creationId xmlns:a16="http://schemas.microsoft.com/office/drawing/2014/main" id="{557AC1E6-FC05-4B19-9514-8CE5FD80E8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7875" y="2832101"/>
              <a:ext cx="95250" cy="539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8" name="Line 10">
              <a:extLst>
                <a:ext uri="{FF2B5EF4-FFF2-40B4-BE49-F238E27FC236}">
                  <a16:creationId xmlns:a16="http://schemas.microsoft.com/office/drawing/2014/main" id="{2411F2B1-C219-4E6B-84C7-01A0C01AAA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9788" y="2921001"/>
              <a:ext cx="61913" cy="349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9" name="Line 11">
              <a:extLst>
                <a:ext uri="{FF2B5EF4-FFF2-40B4-BE49-F238E27FC236}">
                  <a16:creationId xmlns:a16="http://schemas.microsoft.com/office/drawing/2014/main" id="{B9EB3B92-3102-4B08-983D-8F19BAA98A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3288" y="3009901"/>
              <a:ext cx="26988" cy="158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0" name="Rectangle 12">
              <a:extLst>
                <a:ext uri="{FF2B5EF4-FFF2-40B4-BE49-F238E27FC236}">
                  <a16:creationId xmlns:a16="http://schemas.microsoft.com/office/drawing/2014/main" id="{688A4933-738B-4D5F-BAB0-55F4B846A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9425" y="22875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Line 13">
              <a:extLst>
                <a:ext uri="{FF2B5EF4-FFF2-40B4-BE49-F238E27FC236}">
                  <a16:creationId xmlns:a16="http://schemas.microsoft.com/office/drawing/2014/main" id="{ED621DD6-ECD9-45A6-99DB-91DF6198C6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57613" y="3327403"/>
              <a:ext cx="300038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2" name="Rectangle 14">
              <a:extLst>
                <a:ext uri="{FF2B5EF4-FFF2-40B4-BE49-F238E27FC236}">
                  <a16:creationId xmlns:a16="http://schemas.microsoft.com/office/drawing/2014/main" id="{293A5288-61BD-45F3-88C0-31B445F14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3" y="29606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15">
              <a:extLst>
                <a:ext uri="{FF2B5EF4-FFF2-40B4-BE49-F238E27FC236}">
                  <a16:creationId xmlns:a16="http://schemas.microsoft.com/office/drawing/2014/main" id="{A37477F1-1D73-41E2-BEE5-1C474EA04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5988" y="219075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16">
              <a:extLst>
                <a:ext uri="{FF2B5EF4-FFF2-40B4-BE49-F238E27FC236}">
                  <a16:creationId xmlns:a16="http://schemas.microsoft.com/office/drawing/2014/main" id="{77D70A32-8F08-45EF-85CE-18AE17EB8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5988" y="296068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Line 17">
              <a:extLst>
                <a:ext uri="{FF2B5EF4-FFF2-40B4-BE49-F238E27FC236}">
                  <a16:creationId xmlns:a16="http://schemas.microsoft.com/office/drawing/2014/main" id="{7A4028DF-0889-4199-A150-1887B55C8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1088" y="2671765"/>
              <a:ext cx="0" cy="3381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6" name="Rectangle 18">
              <a:extLst>
                <a:ext uri="{FF2B5EF4-FFF2-40B4-BE49-F238E27FC236}">
                  <a16:creationId xmlns:a16="http://schemas.microsoft.com/office/drawing/2014/main" id="{5F77C8AC-68C3-4001-90B0-AE43E8C67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475" y="3346451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Line 19">
              <a:extLst>
                <a:ext uri="{FF2B5EF4-FFF2-40B4-BE49-F238E27FC236}">
                  <a16:creationId xmlns:a16="http://schemas.microsoft.com/office/drawing/2014/main" id="{76161295-012D-458C-9E06-A7215949D9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03725" y="3321053"/>
              <a:ext cx="301625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8" name="Rectangle 20">
              <a:extLst>
                <a:ext uri="{FF2B5EF4-FFF2-40B4-BE49-F238E27FC236}">
                  <a16:creationId xmlns:a16="http://schemas.microsoft.com/office/drawing/2014/main" id="{4B77ACEA-70D8-4701-B7D6-9F4DB4E84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2563" y="350043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Line 21">
              <a:extLst>
                <a:ext uri="{FF2B5EF4-FFF2-40B4-BE49-F238E27FC236}">
                  <a16:creationId xmlns:a16="http://schemas.microsoft.com/office/drawing/2014/main" id="{BE19A5A1-0E3F-4731-9852-251F4AA5B6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059363" y="3371851"/>
              <a:ext cx="198438" cy="19685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Freeform 22">
              <a:extLst>
                <a:ext uri="{FF2B5EF4-FFF2-40B4-BE49-F238E27FC236}">
                  <a16:creationId xmlns:a16="http://schemas.microsoft.com/office/drawing/2014/main" id="{19AF1E08-A650-4F86-BF40-2BC319116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663" y="3357564"/>
              <a:ext cx="269875" cy="269875"/>
            </a:xfrm>
            <a:custGeom>
              <a:avLst/>
              <a:gdLst>
                <a:gd name="T0" fmla="*/ 170 w 170"/>
                <a:gd name="T1" fmla="*/ 102 h 170"/>
                <a:gd name="T2" fmla="*/ 101 w 170"/>
                <a:gd name="T3" fmla="*/ 170 h 170"/>
                <a:gd name="T4" fmla="*/ 0 w 170"/>
                <a:gd name="T5" fmla="*/ 12 h 170"/>
                <a:gd name="T6" fmla="*/ 11 w 170"/>
                <a:gd name="T7" fmla="*/ 0 h 170"/>
                <a:gd name="T8" fmla="*/ 170 w 170"/>
                <a:gd name="T9" fmla="*/ 10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70">
                  <a:moveTo>
                    <a:pt x="170" y="102"/>
                  </a:moveTo>
                  <a:lnTo>
                    <a:pt x="101" y="170"/>
                  </a:lnTo>
                  <a:lnTo>
                    <a:pt x="0" y="12"/>
                  </a:lnTo>
                  <a:lnTo>
                    <a:pt x="11" y="0"/>
                  </a:lnTo>
                  <a:lnTo>
                    <a:pt x="170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1" name="Rectangle 23">
              <a:extLst>
                <a:ext uri="{FF2B5EF4-FFF2-40B4-BE49-F238E27FC236}">
                  <a16:creationId xmlns:a16="http://schemas.microsoft.com/office/drawing/2014/main" id="{3993CCD8-881D-4884-B145-9AA33B8E2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700" y="3152776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Line 24">
              <a:extLst>
                <a:ext uri="{FF2B5EF4-FFF2-40B4-BE49-F238E27FC236}">
                  <a16:creationId xmlns:a16="http://schemas.microsoft.com/office/drawing/2014/main" id="{854F6C83-E42D-4895-9659-546CAD064F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97500" y="3270251"/>
              <a:ext cx="38100" cy="1444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3" name="Line 25">
              <a:extLst>
                <a:ext uri="{FF2B5EF4-FFF2-40B4-BE49-F238E27FC236}">
                  <a16:creationId xmlns:a16="http://schemas.microsoft.com/office/drawing/2014/main" id="{67E95D79-DA20-41C3-A2CF-8C25F53219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24475" y="3263901"/>
              <a:ext cx="31750" cy="1158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" name="Line 26">
              <a:extLst>
                <a:ext uri="{FF2B5EF4-FFF2-40B4-BE49-F238E27FC236}">
                  <a16:creationId xmlns:a16="http://schemas.microsoft.com/office/drawing/2014/main" id="{252C9E45-4022-4C8E-B201-D0C8C606D5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1450" y="3257551"/>
              <a:ext cx="22225" cy="873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5" name="Line 27">
              <a:extLst>
                <a:ext uri="{FF2B5EF4-FFF2-40B4-BE49-F238E27FC236}">
                  <a16:creationId xmlns:a16="http://schemas.microsoft.com/office/drawing/2014/main" id="{CA22FBE7-F828-42F8-A2EE-35AE61DDBF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78425" y="3252789"/>
              <a:ext cx="15875" cy="5715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6" name="Line 28">
              <a:extLst>
                <a:ext uri="{FF2B5EF4-FFF2-40B4-BE49-F238E27FC236}">
                  <a16:creationId xmlns:a16="http://schemas.microsoft.com/office/drawing/2014/main" id="{7209683A-EF9B-4B6F-A912-003E1BDBC2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05400" y="3244851"/>
              <a:ext cx="7938" cy="301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7" name="Rectangle 29">
              <a:extLst>
                <a:ext uri="{FF2B5EF4-FFF2-40B4-BE49-F238E27FC236}">
                  <a16:creationId xmlns:a16="http://schemas.microsoft.com/office/drawing/2014/main" id="{0151135E-A773-4FE3-91C1-FD2E23363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475" y="4114801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30">
              <a:extLst>
                <a:ext uri="{FF2B5EF4-FFF2-40B4-BE49-F238E27FC236}">
                  <a16:creationId xmlns:a16="http://schemas.microsoft.com/office/drawing/2014/main" id="{C5651750-60B6-4C9D-B76D-059491D38F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1963" y="3832227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9" name="Line 31">
              <a:extLst>
                <a:ext uri="{FF2B5EF4-FFF2-40B4-BE49-F238E27FC236}">
                  <a16:creationId xmlns:a16="http://schemas.microsoft.com/office/drawing/2014/main" id="{98ED1437-3360-48A7-A90A-6FECC9E93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9888" y="3832227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0" name="Rectangle 32">
              <a:extLst>
                <a:ext uri="{FF2B5EF4-FFF2-40B4-BE49-F238E27FC236}">
                  <a16:creationId xmlns:a16="http://schemas.microsoft.com/office/drawing/2014/main" id="{AFF219E9-9901-48D3-A205-F8A14E4E0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950" y="3346451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Line 33">
              <a:extLst>
                <a:ext uri="{FF2B5EF4-FFF2-40B4-BE49-F238E27FC236}">
                  <a16:creationId xmlns:a16="http://schemas.microsoft.com/office/drawing/2014/main" id="{13111CE6-E163-43A3-BA1D-FD585958E6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90850" y="3321053"/>
              <a:ext cx="385763" cy="2238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6574248A-3390-4BE0-94A6-E6B3A877B49F}"/>
              </a:ext>
            </a:extLst>
          </p:cNvPr>
          <p:cNvSpPr txBox="1"/>
          <p:nvPr/>
        </p:nvSpPr>
        <p:spPr>
          <a:xfrm>
            <a:off x="7301058" y="924054"/>
            <a:ext cx="3098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Kombination der vier Fragmente lässt zwei Möglichkeiten zu.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352A136-D955-45F2-9A8F-5D62F041BF8B}"/>
              </a:ext>
            </a:extLst>
          </p:cNvPr>
          <p:cNvSpPr txBox="1"/>
          <p:nvPr/>
        </p:nvSpPr>
        <p:spPr>
          <a:xfrm>
            <a:off x="7301058" y="1942444"/>
            <a:ext cx="3033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Welche davon ist die Richtige?</a:t>
            </a:r>
          </a:p>
        </p:txBody>
      </p:sp>
    </p:spTree>
    <p:extLst>
      <p:ext uri="{BB962C8B-B14F-4D97-AF65-F5344CB8AC3E}">
        <p14:creationId xmlns:p14="http://schemas.microsoft.com/office/powerpoint/2010/main" val="816171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rafik 200">
            <a:extLst>
              <a:ext uri="{FF2B5EF4-FFF2-40B4-BE49-F238E27FC236}">
                <a16:creationId xmlns:a16="http://schemas.microsoft.com/office/drawing/2014/main" id="{60221DC2-C364-4E70-B248-0382F8B8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174" name="Textfeld 173">
            <a:extLst>
              <a:ext uri="{FF2B5EF4-FFF2-40B4-BE49-F238E27FC236}">
                <a16:creationId xmlns:a16="http://schemas.microsoft.com/office/drawing/2014/main" id="{896AFC39-1752-4129-8EC9-48C8934B7052}"/>
              </a:ext>
            </a:extLst>
          </p:cNvPr>
          <p:cNvSpPr txBox="1"/>
          <p:nvPr/>
        </p:nvSpPr>
        <p:spPr>
          <a:xfrm>
            <a:off x="913494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2.92 ppm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3CAAA856-D2EC-41AC-B257-CBEC7CBFE9E4}"/>
              </a:ext>
            </a:extLst>
          </p:cNvPr>
          <p:cNvSpPr txBox="1"/>
          <p:nvPr/>
        </p:nvSpPr>
        <p:spPr>
          <a:xfrm>
            <a:off x="9077746" y="4185534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1.22 ppm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9AA40AC8-6079-494F-AD34-6896E2A8CD08}"/>
              </a:ext>
            </a:extLst>
          </p:cNvPr>
          <p:cNvSpPr txBox="1"/>
          <p:nvPr/>
        </p:nvSpPr>
        <p:spPr>
          <a:xfrm>
            <a:off x="4650269" y="296562"/>
            <a:ext cx="2871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Strukturfragmente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DA3AE0-F0A3-4D40-9441-E93D2BC5C97D}"/>
              </a:ext>
            </a:extLst>
          </p:cNvPr>
          <p:cNvSpPr txBox="1"/>
          <p:nvPr/>
        </p:nvSpPr>
        <p:spPr>
          <a:xfrm>
            <a:off x="1289957" y="519082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4E49B966-D95C-47EF-B434-9379541B56EB}"/>
              </a:ext>
            </a:extLst>
          </p:cNvPr>
          <p:cNvSpPr txBox="1"/>
          <p:nvPr/>
        </p:nvSpPr>
        <p:spPr>
          <a:xfrm>
            <a:off x="9547425" y="500822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3H</a:t>
            </a:r>
          </a:p>
        </p:txBody>
      </p:sp>
      <p:grpSp>
        <p:nvGrpSpPr>
          <p:cNvPr id="206" name="Gruppieren 205">
            <a:extLst>
              <a:ext uri="{FF2B5EF4-FFF2-40B4-BE49-F238E27FC236}">
                <a16:creationId xmlns:a16="http://schemas.microsoft.com/office/drawing/2014/main" id="{D122764A-B713-4193-AD2F-1A509BB796EC}"/>
              </a:ext>
            </a:extLst>
          </p:cNvPr>
          <p:cNvGrpSpPr/>
          <p:nvPr/>
        </p:nvGrpSpPr>
        <p:grpSpPr>
          <a:xfrm>
            <a:off x="9132016" y="2334567"/>
            <a:ext cx="1304975" cy="1689061"/>
            <a:chOff x="3384777" y="2227262"/>
            <a:chExt cx="1304975" cy="1689061"/>
          </a:xfrm>
        </p:grpSpPr>
        <p:sp>
          <p:nvSpPr>
            <p:cNvPr id="207" name="Line 12">
              <a:extLst>
                <a:ext uri="{FF2B5EF4-FFF2-40B4-BE49-F238E27FC236}">
                  <a16:creationId xmlns:a16="http://schemas.microsoft.com/office/drawing/2014/main" id="{6CE0B7F3-91F6-4C1A-A600-DA8CB7F509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2940" y="2727325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8" name="Freeform 13">
              <a:extLst>
                <a:ext uri="{FF2B5EF4-FFF2-40B4-BE49-F238E27FC236}">
                  <a16:creationId xmlns:a16="http://schemas.microsoft.com/office/drawing/2014/main" id="{8A5DC3CE-58AA-4A22-AB93-673B54F31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240" y="2703512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9" name="Rectangle 14">
              <a:extLst>
                <a:ext uri="{FF2B5EF4-FFF2-40B4-BE49-F238E27FC236}">
                  <a16:creationId xmlns:a16="http://schemas.microsoft.com/office/drawing/2014/main" id="{6B533AB4-7A57-4231-B0F0-1DA6FA8FD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540" y="2227262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Line 24">
              <a:extLst>
                <a:ext uri="{FF2B5EF4-FFF2-40B4-BE49-F238E27FC236}">
                  <a16:creationId xmlns:a16="http://schemas.microsoft.com/office/drawing/2014/main" id="{8E642464-BF87-47F9-91F8-1E8E093D6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8940" y="2717800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1" name="Line 25">
              <a:extLst>
                <a:ext uri="{FF2B5EF4-FFF2-40B4-BE49-F238E27FC236}">
                  <a16:creationId xmlns:a16="http://schemas.microsoft.com/office/drawing/2014/main" id="{D47AE494-8083-451C-850A-51D94F8BA1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2277" y="2789237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2" name="Line 26">
              <a:extLst>
                <a:ext uri="{FF2B5EF4-FFF2-40B4-BE49-F238E27FC236}">
                  <a16:creationId xmlns:a16="http://schemas.microsoft.com/office/drawing/2014/main" id="{710B4086-C65F-45E6-8BF9-C67484EF8D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4027" y="2862262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3" name="Line 27">
              <a:extLst>
                <a:ext uri="{FF2B5EF4-FFF2-40B4-BE49-F238E27FC236}">
                  <a16:creationId xmlns:a16="http://schemas.microsoft.com/office/drawing/2014/main" id="{4683F3BC-4797-4F62-AF78-B15ECBDB3F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7365" y="2935287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4" name="Line 28">
              <a:extLst>
                <a:ext uri="{FF2B5EF4-FFF2-40B4-BE49-F238E27FC236}">
                  <a16:creationId xmlns:a16="http://schemas.microsoft.com/office/drawing/2014/main" id="{FE1D6A37-0958-4C99-A87B-5E2923A6E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0702" y="3008312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5" name="Rectangle 29">
              <a:extLst>
                <a:ext uri="{FF2B5EF4-FFF2-40B4-BE49-F238E27FC236}">
                  <a16:creationId xmlns:a16="http://schemas.microsoft.com/office/drawing/2014/main" id="{423122BF-62F5-4421-8B08-210D03712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315" y="2227262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Line 30">
              <a:extLst>
                <a:ext uri="{FF2B5EF4-FFF2-40B4-BE49-F238E27FC236}">
                  <a16:creationId xmlns:a16="http://schemas.microsoft.com/office/drawing/2014/main" id="{CC1B5122-DC07-42CF-A957-A0EDFD0720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4777" y="3340100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7" name="Line 32">
              <a:extLst>
                <a:ext uri="{FF2B5EF4-FFF2-40B4-BE49-F238E27FC236}">
                  <a16:creationId xmlns:a16="http://schemas.microsoft.com/office/drawing/2014/main" id="{0B33A903-FB74-46FE-9629-5E87A4BB24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64227" y="3344862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8" name="Rectangle 33">
              <a:extLst>
                <a:ext uri="{FF2B5EF4-FFF2-40B4-BE49-F238E27FC236}">
                  <a16:creationId xmlns:a16="http://schemas.microsoft.com/office/drawing/2014/main" id="{6A763E48-2A42-440E-8D5C-90C7DA35C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5452" y="2978150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34">
              <a:extLst>
                <a:ext uri="{FF2B5EF4-FFF2-40B4-BE49-F238E27FC236}">
                  <a16:creationId xmlns:a16="http://schemas.microsoft.com/office/drawing/2014/main" id="{F5CC4AE0-6E11-49D1-9B56-FD4203C33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6327" y="3362325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20" name="Gruppieren 219">
            <a:extLst>
              <a:ext uri="{FF2B5EF4-FFF2-40B4-BE49-F238E27FC236}">
                <a16:creationId xmlns:a16="http://schemas.microsoft.com/office/drawing/2014/main" id="{C2D6896A-F970-44B0-A141-93B762B30F63}"/>
              </a:ext>
            </a:extLst>
          </p:cNvPr>
          <p:cNvGrpSpPr/>
          <p:nvPr/>
        </p:nvGrpSpPr>
        <p:grpSpPr>
          <a:xfrm>
            <a:off x="1184596" y="2503222"/>
            <a:ext cx="903288" cy="1376323"/>
            <a:chOff x="7994425" y="3596481"/>
            <a:chExt cx="903288" cy="1376323"/>
          </a:xfrm>
        </p:grpSpPr>
        <p:sp>
          <p:nvSpPr>
            <p:cNvPr id="221" name="Line 10">
              <a:extLst>
                <a:ext uri="{FF2B5EF4-FFF2-40B4-BE49-F238E27FC236}">
                  <a16:creationId xmlns:a16="http://schemas.microsoft.com/office/drawing/2014/main" id="{8115E287-90A2-4143-B6EC-3430CE070F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994425" y="3596481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2" name="Line 15">
              <a:extLst>
                <a:ext uri="{FF2B5EF4-FFF2-40B4-BE49-F238E27FC236}">
                  <a16:creationId xmlns:a16="http://schemas.microsoft.com/office/drawing/2014/main" id="{916C1C98-F173-4677-930B-204319FC0F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78588" y="4144168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3" name="Freeform 16">
              <a:extLst>
                <a:ext uri="{FF2B5EF4-FFF2-40B4-BE49-F238E27FC236}">
                  <a16:creationId xmlns:a16="http://schemas.microsoft.com/office/drawing/2014/main" id="{19658326-B5DD-4F3F-AA93-B5FD6020E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5563" y="4136231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4" name="Rectangle 17">
              <a:extLst>
                <a:ext uri="{FF2B5EF4-FFF2-40B4-BE49-F238E27FC236}">
                  <a16:creationId xmlns:a16="http://schemas.microsoft.com/office/drawing/2014/main" id="{7ADBFC44-A559-48C2-B4D8-8511E9D0E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6338" y="44188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Line 18">
              <a:extLst>
                <a:ext uri="{FF2B5EF4-FFF2-40B4-BE49-F238E27FC236}">
                  <a16:creationId xmlns:a16="http://schemas.microsoft.com/office/drawing/2014/main" id="{5E9264C7-212A-4B7E-B70E-9342DF5658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84963" y="4404518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6" name="Line 19">
              <a:extLst>
                <a:ext uri="{FF2B5EF4-FFF2-40B4-BE49-F238E27FC236}">
                  <a16:creationId xmlns:a16="http://schemas.microsoft.com/office/drawing/2014/main" id="{5E0B86A4-76C3-4CDC-93DA-B337F73DD3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81788" y="4342606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7" name="Line 20">
              <a:extLst>
                <a:ext uri="{FF2B5EF4-FFF2-40B4-BE49-F238E27FC236}">
                  <a16:creationId xmlns:a16="http://schemas.microsoft.com/office/drawing/2014/main" id="{D29065AC-CFD3-42DE-A5C1-BB2E4EFC68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7025" y="4279106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8" name="Line 21">
              <a:extLst>
                <a:ext uri="{FF2B5EF4-FFF2-40B4-BE49-F238E27FC236}">
                  <a16:creationId xmlns:a16="http://schemas.microsoft.com/office/drawing/2014/main" id="{2CF43677-AF0A-45DF-B0B0-C272AABEC6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3850" y="4215606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9" name="Line 22">
              <a:extLst>
                <a:ext uri="{FF2B5EF4-FFF2-40B4-BE49-F238E27FC236}">
                  <a16:creationId xmlns:a16="http://schemas.microsoft.com/office/drawing/2014/main" id="{2A693F79-A4B2-4612-B35B-150BF0D256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70675" y="4152106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0" name="Rectangle 23">
              <a:extLst>
                <a:ext uri="{FF2B5EF4-FFF2-40B4-BE49-F238E27FC236}">
                  <a16:creationId xmlns:a16="http://schemas.microsoft.com/office/drawing/2014/main" id="{36424948-282F-4C3E-9572-A14640128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7975" y="44188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Line 30">
              <a:extLst>
                <a:ext uri="{FF2B5EF4-FFF2-40B4-BE49-F238E27FC236}">
                  <a16:creationId xmlns:a16="http://schemas.microsoft.com/office/drawing/2014/main" id="{D933486A-191E-4163-8502-6827B79ECD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97675" y="3647281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2" name="Rectangle 31">
              <a:extLst>
                <a:ext uri="{FF2B5EF4-FFF2-40B4-BE49-F238E27FC236}">
                  <a16:creationId xmlns:a16="http://schemas.microsoft.com/office/drawing/2014/main" id="{518CC7A6-7568-409D-B17D-9F60E58F0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8425" y="3669506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4" name="Gruppieren 203">
            <a:extLst>
              <a:ext uri="{FF2B5EF4-FFF2-40B4-BE49-F238E27FC236}">
                <a16:creationId xmlns:a16="http://schemas.microsoft.com/office/drawing/2014/main" id="{85DB4FBF-FD9F-4311-AE1D-07B22DB5A2F6}"/>
              </a:ext>
            </a:extLst>
          </p:cNvPr>
          <p:cNvGrpSpPr/>
          <p:nvPr/>
        </p:nvGrpSpPr>
        <p:grpSpPr>
          <a:xfrm>
            <a:off x="5226423" y="5077341"/>
            <a:ext cx="904876" cy="554038"/>
            <a:chOff x="924222" y="3118723"/>
            <a:chExt cx="904876" cy="554038"/>
          </a:xfrm>
        </p:grpSpPr>
        <p:sp>
          <p:nvSpPr>
            <p:cNvPr id="233" name="Line 8">
              <a:extLst>
                <a:ext uri="{FF2B5EF4-FFF2-40B4-BE49-F238E27FC236}">
                  <a16:creationId xmlns:a16="http://schemas.microsoft.com/office/drawing/2014/main" id="{0D5120F5-15BF-4BFE-BD64-D68133199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2060" y="3156823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4" name="Rectangle 9">
              <a:extLst>
                <a:ext uri="{FF2B5EF4-FFF2-40B4-BE49-F238E27FC236}">
                  <a16:creationId xmlns:a16="http://schemas.microsoft.com/office/drawing/2014/main" id="{86988639-81A8-4F29-A585-D8507844A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222" y="3118723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35" name="Gruppieren 234">
            <a:extLst>
              <a:ext uri="{FF2B5EF4-FFF2-40B4-BE49-F238E27FC236}">
                <a16:creationId xmlns:a16="http://schemas.microsoft.com/office/drawing/2014/main" id="{3BDE79EF-3AB2-4A88-B2B8-BC7EF6B741E1}"/>
              </a:ext>
            </a:extLst>
          </p:cNvPr>
          <p:cNvGrpSpPr/>
          <p:nvPr/>
        </p:nvGrpSpPr>
        <p:grpSpPr>
          <a:xfrm>
            <a:off x="7096683" y="4325602"/>
            <a:ext cx="1071562" cy="1365251"/>
            <a:chOff x="6787853" y="2433717"/>
            <a:chExt cx="1071562" cy="1365251"/>
          </a:xfrm>
        </p:grpSpPr>
        <p:sp>
          <p:nvSpPr>
            <p:cNvPr id="236" name="Line 5">
              <a:extLst>
                <a:ext uri="{FF2B5EF4-FFF2-40B4-BE49-F238E27FC236}">
                  <a16:creationId xmlns:a16="http://schemas.microsoft.com/office/drawing/2014/main" id="{07120124-C6E2-417C-800A-54F7295664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60940" y="2922667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7" name="Line 6">
              <a:extLst>
                <a:ext uri="{FF2B5EF4-FFF2-40B4-BE49-F238E27FC236}">
                  <a16:creationId xmlns:a16="http://schemas.microsoft.com/office/drawing/2014/main" id="{BEA2DC8F-6AAD-4A61-8981-1120B904A0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53015" y="2922667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8" name="Rectangle 7">
              <a:extLst>
                <a:ext uri="{FF2B5EF4-FFF2-40B4-BE49-F238E27FC236}">
                  <a16:creationId xmlns:a16="http://schemas.microsoft.com/office/drawing/2014/main" id="{944ED5B0-2B7B-4717-8086-1932221E8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178" y="2433717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Line 8">
              <a:extLst>
                <a:ext uri="{FF2B5EF4-FFF2-40B4-BE49-F238E27FC236}">
                  <a16:creationId xmlns:a16="http://schemas.microsoft.com/office/drawing/2014/main" id="{B30703C5-BE81-409D-8E3D-FAA821D0D9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87853" y="3529092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0" name="Line 10">
              <a:extLst>
                <a:ext uri="{FF2B5EF4-FFF2-40B4-BE49-F238E27FC236}">
                  <a16:creationId xmlns:a16="http://schemas.microsoft.com/office/drawing/2014/main" id="{EBF54B4A-5FC2-48A8-A34A-03BEFAF3D1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589540" y="3591005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1" name="Rectangle 11">
              <a:extLst>
                <a:ext uri="{FF2B5EF4-FFF2-40B4-BE49-F238E27FC236}">
                  <a16:creationId xmlns:a16="http://schemas.microsoft.com/office/drawing/2014/main" id="{D8F83FA9-EF01-4CFC-8DB4-6569FDEE1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9815" y="3202067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2" name="falsch after">
            <a:extLst>
              <a:ext uri="{FF2B5EF4-FFF2-40B4-BE49-F238E27FC236}">
                <a16:creationId xmlns:a16="http://schemas.microsoft.com/office/drawing/2014/main" id="{56AA5638-C126-402C-A492-53452A4C8AC0}"/>
              </a:ext>
            </a:extLst>
          </p:cNvPr>
          <p:cNvGrpSpPr/>
          <p:nvPr/>
        </p:nvGrpSpPr>
        <p:grpSpPr>
          <a:xfrm>
            <a:off x="3713709" y="687510"/>
            <a:ext cx="3286125" cy="2478088"/>
            <a:chOff x="3713709" y="687510"/>
            <a:chExt cx="3286125" cy="2478088"/>
          </a:xfrm>
        </p:grpSpPr>
        <p:sp>
          <p:nvSpPr>
            <p:cNvPr id="113" name="Line 5">
              <a:extLst>
                <a:ext uri="{FF2B5EF4-FFF2-40B4-BE49-F238E27FC236}">
                  <a16:creationId xmlns:a16="http://schemas.microsoft.com/office/drawing/2014/main" id="{E1555D0F-5E0C-41D2-91F4-05A913D3E6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63059" y="1268535"/>
              <a:ext cx="136525" cy="2428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4" name="Freeform 6">
              <a:extLst>
                <a:ext uri="{FF2B5EF4-FFF2-40B4-BE49-F238E27FC236}">
                  <a16:creationId xmlns:a16="http://schemas.microsoft.com/office/drawing/2014/main" id="{160BD6C5-5A81-46F2-85E7-91F4D3CCB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7184" y="1225673"/>
              <a:ext cx="223838" cy="296863"/>
            </a:xfrm>
            <a:custGeom>
              <a:avLst/>
              <a:gdLst>
                <a:gd name="T0" fmla="*/ 57 w 141"/>
                <a:gd name="T1" fmla="*/ 0 h 187"/>
                <a:gd name="T2" fmla="*/ 141 w 141"/>
                <a:gd name="T3" fmla="*/ 49 h 187"/>
                <a:gd name="T4" fmla="*/ 14 w 141"/>
                <a:gd name="T5" fmla="*/ 187 h 187"/>
                <a:gd name="T6" fmla="*/ 0 w 141"/>
                <a:gd name="T7" fmla="*/ 180 h 187"/>
                <a:gd name="T8" fmla="*/ 57 w 141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87">
                  <a:moveTo>
                    <a:pt x="57" y="0"/>
                  </a:moveTo>
                  <a:lnTo>
                    <a:pt x="141" y="49"/>
                  </a:lnTo>
                  <a:lnTo>
                    <a:pt x="14" y="187"/>
                  </a:lnTo>
                  <a:lnTo>
                    <a:pt x="0" y="18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5" name="Rectangle 7">
              <a:extLst>
                <a:ext uri="{FF2B5EF4-FFF2-40B4-BE49-F238E27FC236}">
                  <a16:creationId xmlns:a16="http://schemas.microsoft.com/office/drawing/2014/main" id="{184B2175-C908-4631-875C-A5234CACE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947" y="78434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Line 8">
              <a:extLst>
                <a:ext uri="{FF2B5EF4-FFF2-40B4-BE49-F238E27FC236}">
                  <a16:creationId xmlns:a16="http://schemas.microsoft.com/office/drawing/2014/main" id="{2EC09DD6-E01B-4501-A64A-A29C6E227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8722" y="1238373"/>
              <a:ext cx="127000" cy="746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7" name="Line 9">
              <a:extLst>
                <a:ext uri="{FF2B5EF4-FFF2-40B4-BE49-F238E27FC236}">
                  <a16:creationId xmlns:a16="http://schemas.microsoft.com/office/drawing/2014/main" id="{5725643A-9ECB-4615-A054-6E6E9ED68E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0634" y="1328860"/>
              <a:ext cx="95250" cy="539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8" name="Line 10">
              <a:extLst>
                <a:ext uri="{FF2B5EF4-FFF2-40B4-BE49-F238E27FC236}">
                  <a16:creationId xmlns:a16="http://schemas.microsoft.com/office/drawing/2014/main" id="{64B94800-BCA3-41CC-9E13-CA4AAE4166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547" y="1417760"/>
              <a:ext cx="61913" cy="349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9" name="Line 11">
              <a:extLst>
                <a:ext uri="{FF2B5EF4-FFF2-40B4-BE49-F238E27FC236}">
                  <a16:creationId xmlns:a16="http://schemas.microsoft.com/office/drawing/2014/main" id="{65017AC9-ED18-4BF3-9397-5D3138674D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6047" y="1506660"/>
              <a:ext cx="26988" cy="158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0" name="Rectangle 12">
              <a:extLst>
                <a:ext uri="{FF2B5EF4-FFF2-40B4-BE49-F238E27FC236}">
                  <a16:creationId xmlns:a16="http://schemas.microsoft.com/office/drawing/2014/main" id="{50B05706-3ABA-4AB4-86E8-19F9E4DFC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184" y="78434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Line 13">
              <a:extLst>
                <a:ext uri="{FF2B5EF4-FFF2-40B4-BE49-F238E27FC236}">
                  <a16:creationId xmlns:a16="http://schemas.microsoft.com/office/drawing/2014/main" id="{C1E6A058-2ACF-41E3-BEB4-CAEB37855E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50372" y="1824162"/>
              <a:ext cx="300038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2" name="Rectangle 14">
              <a:extLst>
                <a:ext uri="{FF2B5EF4-FFF2-40B4-BE49-F238E27FC236}">
                  <a16:creationId xmlns:a16="http://schemas.microsoft.com/office/drawing/2014/main" id="{A21D1C75-DBEB-4600-AF25-0D784DDC7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772" y="145744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541AE85D-5E2F-4D33-BA14-B43511804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747" y="687510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6">
              <a:extLst>
                <a:ext uri="{FF2B5EF4-FFF2-40B4-BE49-F238E27FC236}">
                  <a16:creationId xmlns:a16="http://schemas.microsoft.com/office/drawing/2014/main" id="{DF10BA7B-347E-4F97-8440-D08CAAEC5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747" y="145744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Line 17">
              <a:extLst>
                <a:ext uri="{FF2B5EF4-FFF2-40B4-BE49-F238E27FC236}">
                  <a16:creationId xmlns:a16="http://schemas.microsoft.com/office/drawing/2014/main" id="{0845B11E-3502-4155-8CD0-8A39A64319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3847" y="1168524"/>
              <a:ext cx="0" cy="3381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6" name="Rectangle 18">
              <a:extLst>
                <a:ext uri="{FF2B5EF4-FFF2-40B4-BE49-F238E27FC236}">
                  <a16:creationId xmlns:a16="http://schemas.microsoft.com/office/drawing/2014/main" id="{9DEC27B3-B2EA-45F3-9E4D-2D6CBDD6F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7234" y="1843210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Line 19">
              <a:extLst>
                <a:ext uri="{FF2B5EF4-FFF2-40B4-BE49-F238E27FC236}">
                  <a16:creationId xmlns:a16="http://schemas.microsoft.com/office/drawing/2014/main" id="{E3F32CAB-2FB5-4EE6-AE82-19AC32A25C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96484" y="1817812"/>
              <a:ext cx="301625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8" name="Rectangle 20">
              <a:extLst>
                <a:ext uri="{FF2B5EF4-FFF2-40B4-BE49-F238E27FC236}">
                  <a16:creationId xmlns:a16="http://schemas.microsoft.com/office/drawing/2014/main" id="{FB954C50-A354-479D-A5B2-7366F0A8C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5322" y="199719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Line 21">
              <a:extLst>
                <a:ext uri="{FF2B5EF4-FFF2-40B4-BE49-F238E27FC236}">
                  <a16:creationId xmlns:a16="http://schemas.microsoft.com/office/drawing/2014/main" id="{42A50FEB-FFDA-425E-B2AC-B62895923D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252122" y="1868610"/>
              <a:ext cx="198438" cy="19685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0" name="Freeform 22">
              <a:extLst>
                <a:ext uri="{FF2B5EF4-FFF2-40B4-BE49-F238E27FC236}">
                  <a16:creationId xmlns:a16="http://schemas.microsoft.com/office/drawing/2014/main" id="{61711EC3-9C43-4808-82E7-0D873E39F1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9422" y="1854323"/>
              <a:ext cx="269875" cy="269875"/>
            </a:xfrm>
            <a:custGeom>
              <a:avLst/>
              <a:gdLst>
                <a:gd name="T0" fmla="*/ 170 w 170"/>
                <a:gd name="T1" fmla="*/ 102 h 170"/>
                <a:gd name="T2" fmla="*/ 101 w 170"/>
                <a:gd name="T3" fmla="*/ 170 h 170"/>
                <a:gd name="T4" fmla="*/ 0 w 170"/>
                <a:gd name="T5" fmla="*/ 12 h 170"/>
                <a:gd name="T6" fmla="*/ 11 w 170"/>
                <a:gd name="T7" fmla="*/ 0 h 170"/>
                <a:gd name="T8" fmla="*/ 170 w 170"/>
                <a:gd name="T9" fmla="*/ 10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70">
                  <a:moveTo>
                    <a:pt x="170" y="102"/>
                  </a:moveTo>
                  <a:lnTo>
                    <a:pt x="101" y="170"/>
                  </a:lnTo>
                  <a:lnTo>
                    <a:pt x="0" y="12"/>
                  </a:lnTo>
                  <a:lnTo>
                    <a:pt x="11" y="0"/>
                  </a:lnTo>
                  <a:lnTo>
                    <a:pt x="170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1" name="Rectangle 23">
              <a:extLst>
                <a:ext uri="{FF2B5EF4-FFF2-40B4-BE49-F238E27FC236}">
                  <a16:creationId xmlns:a16="http://schemas.microsoft.com/office/drawing/2014/main" id="{0C25B22A-2F83-432A-878F-57ABD418F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6459" y="164953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F5B0E2A6-B0A8-4D8D-A596-263D6DC7DA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90259" y="1767010"/>
              <a:ext cx="38100" cy="1444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7CD6F295-5807-4951-B0D1-8AA37D7671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17234" y="1760660"/>
              <a:ext cx="31750" cy="1158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E830E52C-6BE2-46BA-81FE-E12C3C1DE6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44209" y="1754310"/>
              <a:ext cx="22225" cy="873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9390D95-ED27-449B-AEDA-F267BA7419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71184" y="1749548"/>
              <a:ext cx="15875" cy="5715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6" name="Line 28">
              <a:extLst>
                <a:ext uri="{FF2B5EF4-FFF2-40B4-BE49-F238E27FC236}">
                  <a16:creationId xmlns:a16="http://schemas.microsoft.com/office/drawing/2014/main" id="{D00ACD1F-9C37-4098-80CC-B497A4C37B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98159" y="1741610"/>
              <a:ext cx="7938" cy="301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7" name="Rectangle 29">
              <a:extLst>
                <a:ext uri="{FF2B5EF4-FFF2-40B4-BE49-F238E27FC236}">
                  <a16:creationId xmlns:a16="http://schemas.microsoft.com/office/drawing/2014/main" id="{1A4A6CE1-3E2B-4E6B-8414-F7E8DE3E0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7234" y="2611560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Line 30">
              <a:extLst>
                <a:ext uri="{FF2B5EF4-FFF2-40B4-BE49-F238E27FC236}">
                  <a16:creationId xmlns:a16="http://schemas.microsoft.com/office/drawing/2014/main" id="{9A253923-8D88-4F40-8C3D-F23A81BA4F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4722" y="2328986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9" name="Line 31">
              <a:extLst>
                <a:ext uri="{FF2B5EF4-FFF2-40B4-BE49-F238E27FC236}">
                  <a16:creationId xmlns:a16="http://schemas.microsoft.com/office/drawing/2014/main" id="{E07BD6C0-2B35-436B-B5D0-7988E1FAC9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2647" y="2328986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0" name="Rectangle 32">
              <a:extLst>
                <a:ext uri="{FF2B5EF4-FFF2-40B4-BE49-F238E27FC236}">
                  <a16:creationId xmlns:a16="http://schemas.microsoft.com/office/drawing/2014/main" id="{503566A3-8270-4C97-A285-89AEA0B55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3709" y="1843210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1" name="Line 33">
              <a:extLst>
                <a:ext uri="{FF2B5EF4-FFF2-40B4-BE49-F238E27FC236}">
                  <a16:creationId xmlns:a16="http://schemas.microsoft.com/office/drawing/2014/main" id="{FC108E91-8603-4C54-8286-F5A170AC59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83609" y="1817812"/>
              <a:ext cx="385763" cy="2238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42" name="falsch before">
            <a:extLst>
              <a:ext uri="{FF2B5EF4-FFF2-40B4-BE49-F238E27FC236}">
                <a16:creationId xmlns:a16="http://schemas.microsoft.com/office/drawing/2014/main" id="{7B3C9992-0158-4FAB-9C20-3018F7C35580}"/>
              </a:ext>
            </a:extLst>
          </p:cNvPr>
          <p:cNvGrpSpPr/>
          <p:nvPr/>
        </p:nvGrpSpPr>
        <p:grpSpPr>
          <a:xfrm>
            <a:off x="3556647" y="687537"/>
            <a:ext cx="3286125" cy="2478088"/>
            <a:chOff x="3556647" y="687537"/>
            <a:chExt cx="3286125" cy="2478088"/>
          </a:xfrm>
        </p:grpSpPr>
        <p:sp>
          <p:nvSpPr>
            <p:cNvPr id="143" name="Line 5">
              <a:extLst>
                <a:ext uri="{FF2B5EF4-FFF2-40B4-BE49-F238E27FC236}">
                  <a16:creationId xmlns:a16="http://schemas.microsoft.com/office/drawing/2014/main" id="{7A797503-F2ED-4E23-B7B5-462A6983BE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05997" y="1268562"/>
              <a:ext cx="136525" cy="2428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4" name="Freeform 6">
              <a:extLst>
                <a:ext uri="{FF2B5EF4-FFF2-40B4-BE49-F238E27FC236}">
                  <a16:creationId xmlns:a16="http://schemas.microsoft.com/office/drawing/2014/main" id="{0F704DD3-4CF4-4232-941F-3C518EBC6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0122" y="1225700"/>
              <a:ext cx="223838" cy="296863"/>
            </a:xfrm>
            <a:custGeom>
              <a:avLst/>
              <a:gdLst>
                <a:gd name="T0" fmla="*/ 57 w 141"/>
                <a:gd name="T1" fmla="*/ 0 h 187"/>
                <a:gd name="T2" fmla="*/ 141 w 141"/>
                <a:gd name="T3" fmla="*/ 49 h 187"/>
                <a:gd name="T4" fmla="*/ 14 w 141"/>
                <a:gd name="T5" fmla="*/ 187 h 187"/>
                <a:gd name="T6" fmla="*/ 0 w 141"/>
                <a:gd name="T7" fmla="*/ 180 h 187"/>
                <a:gd name="T8" fmla="*/ 57 w 141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87">
                  <a:moveTo>
                    <a:pt x="57" y="0"/>
                  </a:moveTo>
                  <a:lnTo>
                    <a:pt x="141" y="49"/>
                  </a:lnTo>
                  <a:lnTo>
                    <a:pt x="14" y="187"/>
                  </a:lnTo>
                  <a:lnTo>
                    <a:pt x="0" y="18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5" name="Rectangle 7">
              <a:extLst>
                <a:ext uri="{FF2B5EF4-FFF2-40B4-BE49-F238E27FC236}">
                  <a16:creationId xmlns:a16="http://schemas.microsoft.com/office/drawing/2014/main" id="{1CAD26C6-D7DD-4365-9965-42B391190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1885" y="78437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Line 8">
              <a:extLst>
                <a:ext uri="{FF2B5EF4-FFF2-40B4-BE49-F238E27FC236}">
                  <a16:creationId xmlns:a16="http://schemas.microsoft.com/office/drawing/2014/main" id="{85CFD521-AC67-4487-B904-D36B9AFFC0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1660" y="1238400"/>
              <a:ext cx="127000" cy="746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7" name="Line 9">
              <a:extLst>
                <a:ext uri="{FF2B5EF4-FFF2-40B4-BE49-F238E27FC236}">
                  <a16:creationId xmlns:a16="http://schemas.microsoft.com/office/drawing/2014/main" id="{280E27EB-046B-4A37-97E9-E82D407588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3572" y="1328887"/>
              <a:ext cx="95250" cy="539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8" name="Line 10">
              <a:extLst>
                <a:ext uri="{FF2B5EF4-FFF2-40B4-BE49-F238E27FC236}">
                  <a16:creationId xmlns:a16="http://schemas.microsoft.com/office/drawing/2014/main" id="{571A1D5F-793B-4B82-A4AD-8B6A3CB9B3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5485" y="1417787"/>
              <a:ext cx="61913" cy="349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9" name="Line 11">
              <a:extLst>
                <a:ext uri="{FF2B5EF4-FFF2-40B4-BE49-F238E27FC236}">
                  <a16:creationId xmlns:a16="http://schemas.microsoft.com/office/drawing/2014/main" id="{B83E8AD7-F2B9-4E53-8097-E39606B7F8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8985" y="1506687"/>
              <a:ext cx="26988" cy="1587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0" name="Rectangle 12">
              <a:extLst>
                <a:ext uri="{FF2B5EF4-FFF2-40B4-BE49-F238E27FC236}">
                  <a16:creationId xmlns:a16="http://schemas.microsoft.com/office/drawing/2014/main" id="{3DD4D782-FA8F-42C7-A663-20AC26FF5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5122" y="78437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Line 13">
              <a:extLst>
                <a:ext uri="{FF2B5EF4-FFF2-40B4-BE49-F238E27FC236}">
                  <a16:creationId xmlns:a16="http://schemas.microsoft.com/office/drawing/2014/main" id="{D4170FE9-F363-4396-B9B4-2803F09292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93310" y="1824189"/>
              <a:ext cx="300038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2" name="Rectangle 14">
              <a:extLst>
                <a:ext uri="{FF2B5EF4-FFF2-40B4-BE49-F238E27FC236}">
                  <a16:creationId xmlns:a16="http://schemas.microsoft.com/office/drawing/2014/main" id="{F397CA17-49F2-4A24-9B2F-95CDDD888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7710" y="145747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5">
              <a:extLst>
                <a:ext uri="{FF2B5EF4-FFF2-40B4-BE49-F238E27FC236}">
                  <a16:creationId xmlns:a16="http://schemas.microsoft.com/office/drawing/2014/main" id="{0D9F2340-6BF8-4EE5-B6A5-997F8F182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1685" y="687537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6">
              <a:extLst>
                <a:ext uri="{FF2B5EF4-FFF2-40B4-BE49-F238E27FC236}">
                  <a16:creationId xmlns:a16="http://schemas.microsoft.com/office/drawing/2014/main" id="{168173C5-19D0-4F7E-BFD8-5F7FCCEEF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1685" y="145747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Line 17">
              <a:extLst>
                <a:ext uri="{FF2B5EF4-FFF2-40B4-BE49-F238E27FC236}">
                  <a16:creationId xmlns:a16="http://schemas.microsoft.com/office/drawing/2014/main" id="{97BCD423-BB5C-461E-A324-0F57C822F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6785" y="1168551"/>
              <a:ext cx="0" cy="3381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6" name="Rectangle 18">
              <a:extLst>
                <a:ext uri="{FF2B5EF4-FFF2-40B4-BE49-F238E27FC236}">
                  <a16:creationId xmlns:a16="http://schemas.microsoft.com/office/drawing/2014/main" id="{A142D679-26AD-40CF-A15F-253AD67C1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0172" y="1843237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Line 19">
              <a:extLst>
                <a:ext uri="{FF2B5EF4-FFF2-40B4-BE49-F238E27FC236}">
                  <a16:creationId xmlns:a16="http://schemas.microsoft.com/office/drawing/2014/main" id="{8C9BF76C-A8AF-48B4-8D2A-16ABAE9EA4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39422" y="1817839"/>
              <a:ext cx="301625" cy="174625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8" name="Rectangle 20">
              <a:extLst>
                <a:ext uri="{FF2B5EF4-FFF2-40B4-BE49-F238E27FC236}">
                  <a16:creationId xmlns:a16="http://schemas.microsoft.com/office/drawing/2014/main" id="{D5950D1D-02D4-4822-982D-80D128DB5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8260" y="199722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Line 21">
              <a:extLst>
                <a:ext uri="{FF2B5EF4-FFF2-40B4-BE49-F238E27FC236}">
                  <a16:creationId xmlns:a16="http://schemas.microsoft.com/office/drawing/2014/main" id="{9C7FE99D-7B9C-4066-9508-4AD06395C9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095060" y="1868637"/>
              <a:ext cx="198438" cy="19685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0" name="Freeform 22">
              <a:extLst>
                <a:ext uri="{FF2B5EF4-FFF2-40B4-BE49-F238E27FC236}">
                  <a16:creationId xmlns:a16="http://schemas.microsoft.com/office/drawing/2014/main" id="{FB415B36-45DD-48B9-A3B2-974AA3717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2360" y="1854350"/>
              <a:ext cx="269875" cy="269875"/>
            </a:xfrm>
            <a:custGeom>
              <a:avLst/>
              <a:gdLst>
                <a:gd name="T0" fmla="*/ 170 w 170"/>
                <a:gd name="T1" fmla="*/ 102 h 170"/>
                <a:gd name="T2" fmla="*/ 101 w 170"/>
                <a:gd name="T3" fmla="*/ 170 h 170"/>
                <a:gd name="T4" fmla="*/ 0 w 170"/>
                <a:gd name="T5" fmla="*/ 12 h 170"/>
                <a:gd name="T6" fmla="*/ 11 w 170"/>
                <a:gd name="T7" fmla="*/ 0 h 170"/>
                <a:gd name="T8" fmla="*/ 170 w 170"/>
                <a:gd name="T9" fmla="*/ 10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70">
                  <a:moveTo>
                    <a:pt x="170" y="102"/>
                  </a:moveTo>
                  <a:lnTo>
                    <a:pt x="101" y="170"/>
                  </a:lnTo>
                  <a:lnTo>
                    <a:pt x="0" y="12"/>
                  </a:lnTo>
                  <a:lnTo>
                    <a:pt x="11" y="0"/>
                  </a:lnTo>
                  <a:lnTo>
                    <a:pt x="170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1" name="Rectangle 23">
              <a:extLst>
                <a:ext uri="{FF2B5EF4-FFF2-40B4-BE49-F238E27FC236}">
                  <a16:creationId xmlns:a16="http://schemas.microsoft.com/office/drawing/2014/main" id="{F5FA8F3C-B8BF-494A-8EBA-3D43FA687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9397" y="164956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Line 24">
              <a:extLst>
                <a:ext uri="{FF2B5EF4-FFF2-40B4-BE49-F238E27FC236}">
                  <a16:creationId xmlns:a16="http://schemas.microsoft.com/office/drawing/2014/main" id="{71DCC127-F524-48F5-A214-6A0B95CAAE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33197" y="1767037"/>
              <a:ext cx="38100" cy="1444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3" name="Line 25">
              <a:extLst>
                <a:ext uri="{FF2B5EF4-FFF2-40B4-BE49-F238E27FC236}">
                  <a16:creationId xmlns:a16="http://schemas.microsoft.com/office/drawing/2014/main" id="{3358D522-3EC7-4294-A667-F5E92536F6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60172" y="1760687"/>
              <a:ext cx="31750" cy="1158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4" name="Line 26">
              <a:extLst>
                <a:ext uri="{FF2B5EF4-FFF2-40B4-BE49-F238E27FC236}">
                  <a16:creationId xmlns:a16="http://schemas.microsoft.com/office/drawing/2014/main" id="{64EBAD80-2882-4030-9320-BBE34AF53C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87147" y="1754337"/>
              <a:ext cx="22225" cy="8731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5" name="Line 27">
              <a:extLst>
                <a:ext uri="{FF2B5EF4-FFF2-40B4-BE49-F238E27FC236}">
                  <a16:creationId xmlns:a16="http://schemas.microsoft.com/office/drawing/2014/main" id="{DDC55309-9A4D-4FD0-B423-6DA7C692AB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14122" y="1749575"/>
              <a:ext cx="15875" cy="5715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6" name="Line 28">
              <a:extLst>
                <a:ext uri="{FF2B5EF4-FFF2-40B4-BE49-F238E27FC236}">
                  <a16:creationId xmlns:a16="http://schemas.microsoft.com/office/drawing/2014/main" id="{E6A24949-B5DC-47BE-8A66-0FF1204681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41097" y="1741637"/>
              <a:ext cx="7938" cy="301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7" name="Rectangle 29">
              <a:extLst>
                <a:ext uri="{FF2B5EF4-FFF2-40B4-BE49-F238E27FC236}">
                  <a16:creationId xmlns:a16="http://schemas.microsoft.com/office/drawing/2014/main" id="{F1CE1455-D8EB-4CAC-A18C-DE424A7A5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0172" y="2611587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8" name="Line 30">
              <a:extLst>
                <a:ext uri="{FF2B5EF4-FFF2-40B4-BE49-F238E27FC236}">
                  <a16:creationId xmlns:a16="http://schemas.microsoft.com/office/drawing/2014/main" id="{8252F09F-B94B-4B3E-B49F-9CEE2DA886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07660" y="2329013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9" name="Line 31">
              <a:extLst>
                <a:ext uri="{FF2B5EF4-FFF2-40B4-BE49-F238E27FC236}">
                  <a16:creationId xmlns:a16="http://schemas.microsoft.com/office/drawing/2014/main" id="{C9F86B7D-7D20-46C1-98D5-F0E2CB7698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5585" y="2329013"/>
              <a:ext cx="0" cy="3317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0" name="Rectangle 32">
              <a:extLst>
                <a:ext uri="{FF2B5EF4-FFF2-40B4-BE49-F238E27FC236}">
                  <a16:creationId xmlns:a16="http://schemas.microsoft.com/office/drawing/2014/main" id="{2959E30D-B99B-4B8C-8CBF-360C3B05D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647" y="1843237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Line 33">
              <a:extLst>
                <a:ext uri="{FF2B5EF4-FFF2-40B4-BE49-F238E27FC236}">
                  <a16:creationId xmlns:a16="http://schemas.microsoft.com/office/drawing/2014/main" id="{66579875-E3ED-4070-A454-BA1891CDA2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26547" y="1817839"/>
              <a:ext cx="385763" cy="2238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72" name="richtig before">
            <a:extLst>
              <a:ext uri="{FF2B5EF4-FFF2-40B4-BE49-F238E27FC236}">
                <a16:creationId xmlns:a16="http://schemas.microsoft.com/office/drawing/2014/main" id="{6B6D7C04-0DFC-4EA3-BAA6-450B9D3EA9FD}"/>
              </a:ext>
            </a:extLst>
          </p:cNvPr>
          <p:cNvGrpSpPr/>
          <p:nvPr/>
        </p:nvGrpSpPr>
        <p:grpSpPr>
          <a:xfrm>
            <a:off x="4996877" y="2611102"/>
            <a:ext cx="3187700" cy="2533651"/>
            <a:chOff x="4996877" y="2611102"/>
            <a:chExt cx="3187700" cy="2533651"/>
          </a:xfrm>
        </p:grpSpPr>
        <p:sp>
          <p:nvSpPr>
            <p:cNvPr id="173" name="Line 5">
              <a:extLst>
                <a:ext uri="{FF2B5EF4-FFF2-40B4-BE49-F238E27FC236}">
                  <a16:creationId xmlns:a16="http://schemas.microsoft.com/office/drawing/2014/main" id="{C8303CD1-521E-4845-9EBC-C7C130DC61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7802" y="3100052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5" name="Line 6">
              <a:extLst>
                <a:ext uri="{FF2B5EF4-FFF2-40B4-BE49-F238E27FC236}">
                  <a16:creationId xmlns:a16="http://schemas.microsoft.com/office/drawing/2014/main" id="{D8B98A6D-2220-4065-AAC8-220AC3BEE0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39877" y="3100052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6" name="Rectangle 7">
              <a:extLst>
                <a:ext uri="{FF2B5EF4-FFF2-40B4-BE49-F238E27FC236}">
                  <a16:creationId xmlns:a16="http://schemas.microsoft.com/office/drawing/2014/main" id="{279F319E-BC7F-4769-B8A7-159D85D2E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6040" y="2611102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Line 8">
              <a:extLst>
                <a:ext uri="{FF2B5EF4-FFF2-40B4-BE49-F238E27FC236}">
                  <a16:creationId xmlns:a16="http://schemas.microsoft.com/office/drawing/2014/main" id="{8F8566C2-15EE-4ADC-BCF4-B9DA89A4C1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74715" y="3706477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8" name="Rectangle 9">
              <a:extLst>
                <a:ext uri="{FF2B5EF4-FFF2-40B4-BE49-F238E27FC236}">
                  <a16:creationId xmlns:a16="http://schemas.microsoft.com/office/drawing/2014/main" id="{C63D83D5-F0DE-411A-ADB2-EE57A29AB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6877" y="3668377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Line 10">
              <a:extLst>
                <a:ext uri="{FF2B5EF4-FFF2-40B4-BE49-F238E27FC236}">
                  <a16:creationId xmlns:a16="http://schemas.microsoft.com/office/drawing/2014/main" id="{C89B3AA7-2A61-4BC4-AEA2-3B939594CC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276402" y="3768390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0" name="Rectangle 11">
              <a:extLst>
                <a:ext uri="{FF2B5EF4-FFF2-40B4-BE49-F238E27FC236}">
                  <a16:creationId xmlns:a16="http://schemas.microsoft.com/office/drawing/2014/main" id="{731A8973-46BB-4126-B944-6AC68B823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6677" y="337945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Line 12">
              <a:extLst>
                <a:ext uri="{FF2B5EF4-FFF2-40B4-BE49-F238E27FC236}">
                  <a16:creationId xmlns:a16="http://schemas.microsoft.com/office/drawing/2014/main" id="{A624C43B-18D4-4CE1-9928-54C4D00EEF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17815" y="3206415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2" name="Freeform 13">
              <a:extLst>
                <a:ext uri="{FF2B5EF4-FFF2-40B4-BE49-F238E27FC236}">
                  <a16:creationId xmlns:a16="http://schemas.microsoft.com/office/drawing/2014/main" id="{C53F6A4E-2599-4DD8-9363-F117B9DD0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5115" y="3182602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3" name="Rectangle 14">
              <a:extLst>
                <a:ext uri="{FF2B5EF4-FFF2-40B4-BE49-F238E27FC236}">
                  <a16:creationId xmlns:a16="http://schemas.microsoft.com/office/drawing/2014/main" id="{5B0260A2-76DC-4172-B9C0-2CB5CC771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2415" y="270635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Line 15">
              <a:extLst>
                <a:ext uri="{FF2B5EF4-FFF2-40B4-BE49-F238E27FC236}">
                  <a16:creationId xmlns:a16="http://schemas.microsoft.com/office/drawing/2014/main" id="{E9FBA94C-E3B1-4C93-99EC-9659C2755E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0565" y="4316077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5" name="Freeform 16">
              <a:extLst>
                <a:ext uri="{FF2B5EF4-FFF2-40B4-BE49-F238E27FC236}">
                  <a16:creationId xmlns:a16="http://schemas.microsoft.com/office/drawing/2014/main" id="{9D2FC37E-600C-445F-BE9E-F90C4CA415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7540" y="4308140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6" name="Rectangle 17">
              <a:extLst>
                <a:ext uri="{FF2B5EF4-FFF2-40B4-BE49-F238E27FC236}">
                  <a16:creationId xmlns:a16="http://schemas.microsoft.com/office/drawing/2014/main" id="{DDB03E48-F8CE-4D1D-9BF5-23348B47A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8315" y="459071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Line 18">
              <a:extLst>
                <a:ext uri="{FF2B5EF4-FFF2-40B4-BE49-F238E27FC236}">
                  <a16:creationId xmlns:a16="http://schemas.microsoft.com/office/drawing/2014/main" id="{D7F77DAA-C91F-4F15-AEC9-86E7716A35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66940" y="4576427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8" name="Line 19">
              <a:extLst>
                <a:ext uri="{FF2B5EF4-FFF2-40B4-BE49-F238E27FC236}">
                  <a16:creationId xmlns:a16="http://schemas.microsoft.com/office/drawing/2014/main" id="{85AB18EA-B194-42D2-A228-735463AB65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63765" y="4514515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9" name="Line 20">
              <a:extLst>
                <a:ext uri="{FF2B5EF4-FFF2-40B4-BE49-F238E27FC236}">
                  <a16:creationId xmlns:a16="http://schemas.microsoft.com/office/drawing/2014/main" id="{6F60F637-7E2E-4D7D-A64B-5A330BF7C0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59002" y="4451015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0" name="Line 21">
              <a:extLst>
                <a:ext uri="{FF2B5EF4-FFF2-40B4-BE49-F238E27FC236}">
                  <a16:creationId xmlns:a16="http://schemas.microsoft.com/office/drawing/2014/main" id="{B747ADF1-ECD5-46C0-A5BC-043A60297C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55827" y="4387515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1" name="Line 22">
              <a:extLst>
                <a:ext uri="{FF2B5EF4-FFF2-40B4-BE49-F238E27FC236}">
                  <a16:creationId xmlns:a16="http://schemas.microsoft.com/office/drawing/2014/main" id="{5397E462-1406-48E4-9184-8DD6E1178C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52652" y="4324015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2" name="Rectangle 23">
              <a:extLst>
                <a:ext uri="{FF2B5EF4-FFF2-40B4-BE49-F238E27FC236}">
                  <a16:creationId xmlns:a16="http://schemas.microsoft.com/office/drawing/2014/main" id="{707E41F6-D452-4007-914F-204D6F00C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9952" y="459071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Line 24">
              <a:extLst>
                <a:ext uri="{FF2B5EF4-FFF2-40B4-BE49-F238E27FC236}">
                  <a16:creationId xmlns:a16="http://schemas.microsoft.com/office/drawing/2014/main" id="{3AB93D20-731B-48B6-BB08-17D7E934DC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3815" y="3196890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4" name="Line 25">
              <a:extLst>
                <a:ext uri="{FF2B5EF4-FFF2-40B4-BE49-F238E27FC236}">
                  <a16:creationId xmlns:a16="http://schemas.microsoft.com/office/drawing/2014/main" id="{0F115173-1F9D-4D7B-9096-336FD0E70A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97152" y="3268327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5" name="Line 26">
              <a:extLst>
                <a:ext uri="{FF2B5EF4-FFF2-40B4-BE49-F238E27FC236}">
                  <a16:creationId xmlns:a16="http://schemas.microsoft.com/office/drawing/2014/main" id="{74BF67F4-3D80-4793-884E-2F5A3920ED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28902" y="3341352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6" name="Line 27">
              <a:extLst>
                <a:ext uri="{FF2B5EF4-FFF2-40B4-BE49-F238E27FC236}">
                  <a16:creationId xmlns:a16="http://schemas.microsoft.com/office/drawing/2014/main" id="{34DF4F8E-6A2B-44B4-8367-C3DFC09A1B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62240" y="3414377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7" name="Line 28">
              <a:extLst>
                <a:ext uri="{FF2B5EF4-FFF2-40B4-BE49-F238E27FC236}">
                  <a16:creationId xmlns:a16="http://schemas.microsoft.com/office/drawing/2014/main" id="{0A48DE5C-A94B-4385-8EA0-3E9246CE87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95577" y="3487402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8" name="Rectangle 29">
              <a:extLst>
                <a:ext uri="{FF2B5EF4-FFF2-40B4-BE49-F238E27FC236}">
                  <a16:creationId xmlns:a16="http://schemas.microsoft.com/office/drawing/2014/main" id="{9A38D6D2-849D-42AD-9484-A323B720B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9190" y="270635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Line 30">
              <a:extLst>
                <a:ext uri="{FF2B5EF4-FFF2-40B4-BE49-F238E27FC236}">
                  <a16:creationId xmlns:a16="http://schemas.microsoft.com/office/drawing/2014/main" id="{6F221788-4064-4930-AE14-D6D18E3018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79652" y="3819190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0" name="Rectangle 31">
              <a:extLst>
                <a:ext uri="{FF2B5EF4-FFF2-40B4-BE49-F238E27FC236}">
                  <a16:creationId xmlns:a16="http://schemas.microsoft.com/office/drawing/2014/main" id="{E792E233-DD20-4D2E-A465-6440775B3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0402" y="384141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" name="Line 32">
              <a:extLst>
                <a:ext uri="{FF2B5EF4-FFF2-40B4-BE49-F238E27FC236}">
                  <a16:creationId xmlns:a16="http://schemas.microsoft.com/office/drawing/2014/main" id="{B62DA37A-A0E1-4B3F-BF92-EC4A88D459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559102" y="3823952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3" name="Rectangle 33">
              <a:extLst>
                <a:ext uri="{FF2B5EF4-FFF2-40B4-BE49-F238E27FC236}">
                  <a16:creationId xmlns:a16="http://schemas.microsoft.com/office/drawing/2014/main" id="{1366166A-DC65-4196-9A50-F45545943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0327" y="3457240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Rectangle 34">
              <a:extLst>
                <a:ext uri="{FF2B5EF4-FFF2-40B4-BE49-F238E27FC236}">
                  <a16:creationId xmlns:a16="http://schemas.microsoft.com/office/drawing/2014/main" id="{E554F7C9-FF14-44ED-922A-DCECBAC54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1202" y="3841415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45" name="richtig after">
            <a:extLst>
              <a:ext uri="{FF2B5EF4-FFF2-40B4-BE49-F238E27FC236}">
                <a16:creationId xmlns:a16="http://schemas.microsoft.com/office/drawing/2014/main" id="{12821B80-1613-4965-A8C6-65E0E08A2F9C}"/>
              </a:ext>
            </a:extLst>
          </p:cNvPr>
          <p:cNvGrpSpPr/>
          <p:nvPr/>
        </p:nvGrpSpPr>
        <p:grpSpPr>
          <a:xfrm>
            <a:off x="3753397" y="3535729"/>
            <a:ext cx="3187700" cy="2533651"/>
            <a:chOff x="3753397" y="3535729"/>
            <a:chExt cx="3187700" cy="2533651"/>
          </a:xfrm>
        </p:grpSpPr>
        <p:sp>
          <p:nvSpPr>
            <p:cNvPr id="246" name="Line 5">
              <a:extLst>
                <a:ext uri="{FF2B5EF4-FFF2-40B4-BE49-F238E27FC236}">
                  <a16:creationId xmlns:a16="http://schemas.microsoft.com/office/drawing/2014/main" id="{3C9F4652-0430-4DBC-AE98-0A8A9290CC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4322" y="4024679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7" name="Line 6">
              <a:extLst>
                <a:ext uri="{FF2B5EF4-FFF2-40B4-BE49-F238E27FC236}">
                  <a16:creationId xmlns:a16="http://schemas.microsoft.com/office/drawing/2014/main" id="{13490AAE-14B7-4EA9-BBAC-87ED0DCAEB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6397" y="4024679"/>
              <a:ext cx="0" cy="3302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8" name="Rectangle 7">
              <a:extLst>
                <a:ext uri="{FF2B5EF4-FFF2-40B4-BE49-F238E27FC236}">
                  <a16:creationId xmlns:a16="http://schemas.microsoft.com/office/drawing/2014/main" id="{10FA03DE-2121-4076-AB67-B4935CEA2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2560" y="3535729"/>
              <a:ext cx="3587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Line 8">
              <a:extLst>
                <a:ext uri="{FF2B5EF4-FFF2-40B4-BE49-F238E27FC236}">
                  <a16:creationId xmlns:a16="http://schemas.microsoft.com/office/drawing/2014/main" id="{CC20DCD7-754E-431D-9A2D-FA9F72F587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31235" y="4631104"/>
              <a:ext cx="427038" cy="17780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0" name="Rectangle 9">
              <a:extLst>
                <a:ext uri="{FF2B5EF4-FFF2-40B4-BE49-F238E27FC236}">
                  <a16:creationId xmlns:a16="http://schemas.microsoft.com/office/drawing/2014/main" id="{9668B8CE-67B8-49AB-AC1A-A1EE0040D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3397" y="4593004"/>
              <a:ext cx="436563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Line 10">
              <a:extLst>
                <a:ext uri="{FF2B5EF4-FFF2-40B4-BE49-F238E27FC236}">
                  <a16:creationId xmlns:a16="http://schemas.microsoft.com/office/drawing/2014/main" id="{0C4C926E-6C61-4D89-AB04-BB16564FD9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032922" y="4693017"/>
              <a:ext cx="269875" cy="20796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2" name="Rectangle 11">
              <a:extLst>
                <a:ext uri="{FF2B5EF4-FFF2-40B4-BE49-F238E27FC236}">
                  <a16:creationId xmlns:a16="http://schemas.microsoft.com/office/drawing/2014/main" id="{1EB49A44-AD0F-471B-A377-B09276B839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197" y="430407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3" name="Line 12">
              <a:extLst>
                <a:ext uri="{FF2B5EF4-FFF2-40B4-BE49-F238E27FC236}">
                  <a16:creationId xmlns:a16="http://schemas.microsoft.com/office/drawing/2014/main" id="{CEA4F18D-513F-4EDA-A74B-13C3375500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74335" y="4131042"/>
              <a:ext cx="77788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4" name="Freeform 13">
              <a:extLst>
                <a:ext uri="{FF2B5EF4-FFF2-40B4-BE49-F238E27FC236}">
                  <a16:creationId xmlns:a16="http://schemas.microsoft.com/office/drawing/2014/main" id="{07D09BFE-4D88-40D1-8332-E9AB3FD65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1635" y="4107229"/>
              <a:ext cx="163513" cy="319088"/>
            </a:xfrm>
            <a:custGeom>
              <a:avLst/>
              <a:gdLst>
                <a:gd name="T0" fmla="*/ 11 w 103"/>
                <a:gd name="T1" fmla="*/ 0 h 201"/>
                <a:gd name="T2" fmla="*/ 103 w 103"/>
                <a:gd name="T3" fmla="*/ 25 h 201"/>
                <a:gd name="T4" fmla="*/ 15 w 103"/>
                <a:gd name="T5" fmla="*/ 201 h 201"/>
                <a:gd name="T6" fmla="*/ 0 w 103"/>
                <a:gd name="T7" fmla="*/ 196 h 201"/>
                <a:gd name="T8" fmla="*/ 11 w 103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01">
                  <a:moveTo>
                    <a:pt x="11" y="0"/>
                  </a:moveTo>
                  <a:lnTo>
                    <a:pt x="103" y="25"/>
                  </a:lnTo>
                  <a:lnTo>
                    <a:pt x="15" y="201"/>
                  </a:lnTo>
                  <a:lnTo>
                    <a:pt x="0" y="19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5" name="Rectangle 14">
              <a:extLst>
                <a:ext uri="{FF2B5EF4-FFF2-40B4-BE49-F238E27FC236}">
                  <a16:creationId xmlns:a16="http://schemas.microsoft.com/office/drawing/2014/main" id="{879FB65A-E8C8-4FCC-BB09-12E453AA6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8935" y="363097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6" name="Line 15">
              <a:extLst>
                <a:ext uri="{FF2B5EF4-FFF2-40B4-BE49-F238E27FC236}">
                  <a16:creationId xmlns:a16="http://schemas.microsoft.com/office/drawing/2014/main" id="{7A3F0E97-9328-482B-A756-C86539BCD9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7085" y="5240704"/>
              <a:ext cx="79375" cy="287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7" name="Freeform 16">
              <a:extLst>
                <a:ext uri="{FF2B5EF4-FFF2-40B4-BE49-F238E27FC236}">
                  <a16:creationId xmlns:a16="http://schemas.microsoft.com/office/drawing/2014/main" id="{DE041744-A43B-4FC3-BCAB-9EE2F90F9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4060" y="5232767"/>
              <a:ext cx="165100" cy="320675"/>
            </a:xfrm>
            <a:custGeom>
              <a:avLst/>
              <a:gdLst>
                <a:gd name="T0" fmla="*/ 92 w 104"/>
                <a:gd name="T1" fmla="*/ 202 h 202"/>
                <a:gd name="T2" fmla="*/ 0 w 104"/>
                <a:gd name="T3" fmla="*/ 176 h 202"/>
                <a:gd name="T4" fmla="*/ 88 w 104"/>
                <a:gd name="T5" fmla="*/ 0 h 202"/>
                <a:gd name="T6" fmla="*/ 104 w 104"/>
                <a:gd name="T7" fmla="*/ 4 h 202"/>
                <a:gd name="T8" fmla="*/ 92 w 104"/>
                <a:gd name="T9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202">
                  <a:moveTo>
                    <a:pt x="92" y="202"/>
                  </a:moveTo>
                  <a:lnTo>
                    <a:pt x="0" y="176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92" y="2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8" name="Rectangle 17">
              <a:extLst>
                <a:ext uri="{FF2B5EF4-FFF2-40B4-BE49-F238E27FC236}">
                  <a16:creationId xmlns:a16="http://schemas.microsoft.com/office/drawing/2014/main" id="{798AC430-B677-4949-9348-181212299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835" y="551534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9" name="Line 18">
              <a:extLst>
                <a:ext uri="{FF2B5EF4-FFF2-40B4-BE49-F238E27FC236}">
                  <a16:creationId xmlns:a16="http://schemas.microsoft.com/office/drawing/2014/main" id="{024869AE-3D5D-41E3-B0A8-DBA45C2EAE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23460" y="5501054"/>
              <a:ext cx="142875" cy="396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0" name="Line 19">
              <a:extLst>
                <a:ext uri="{FF2B5EF4-FFF2-40B4-BE49-F238E27FC236}">
                  <a16:creationId xmlns:a16="http://schemas.microsoft.com/office/drawing/2014/main" id="{798F8EF1-22B8-44A6-8AEB-A5DAE7965B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20285" y="5439142"/>
              <a:ext cx="114300" cy="3016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1" name="Line 20">
              <a:extLst>
                <a:ext uri="{FF2B5EF4-FFF2-40B4-BE49-F238E27FC236}">
                  <a16:creationId xmlns:a16="http://schemas.microsoft.com/office/drawing/2014/main" id="{908C0452-7806-42FB-BE05-19938131B8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15522" y="5375642"/>
              <a:ext cx="87313" cy="222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2" name="Line 21">
              <a:extLst>
                <a:ext uri="{FF2B5EF4-FFF2-40B4-BE49-F238E27FC236}">
                  <a16:creationId xmlns:a16="http://schemas.microsoft.com/office/drawing/2014/main" id="{DDECAB89-478C-43A6-9909-D38F48C3ED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12347" y="5312142"/>
              <a:ext cx="57150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3" name="Line 22">
              <a:extLst>
                <a:ext uri="{FF2B5EF4-FFF2-40B4-BE49-F238E27FC236}">
                  <a16:creationId xmlns:a16="http://schemas.microsoft.com/office/drawing/2014/main" id="{8EBEAE94-6599-4787-A555-8D89D741B4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09172" y="5248642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4" name="Rectangle 23">
              <a:extLst>
                <a:ext uri="{FF2B5EF4-FFF2-40B4-BE49-F238E27FC236}">
                  <a16:creationId xmlns:a16="http://schemas.microsoft.com/office/drawing/2014/main" id="{29E2E0C6-3D71-42A4-9646-EB921A117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6472" y="551534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5" name="Line 24">
              <a:extLst>
                <a:ext uri="{FF2B5EF4-FFF2-40B4-BE49-F238E27FC236}">
                  <a16:creationId xmlns:a16="http://schemas.microsoft.com/office/drawing/2014/main" id="{16A81C27-22BC-45B7-8512-14BAC5A93E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0335" y="4121517"/>
              <a:ext cx="142875" cy="381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6" name="Line 25">
              <a:extLst>
                <a:ext uri="{FF2B5EF4-FFF2-40B4-BE49-F238E27FC236}">
                  <a16:creationId xmlns:a16="http://schemas.microsoft.com/office/drawing/2014/main" id="{A96731E4-D025-429C-A548-412F050FEB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53672" y="4192954"/>
              <a:ext cx="112713" cy="3175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7" name="Line 26">
              <a:extLst>
                <a:ext uri="{FF2B5EF4-FFF2-40B4-BE49-F238E27FC236}">
                  <a16:creationId xmlns:a16="http://schemas.microsoft.com/office/drawing/2014/main" id="{E2728B40-8FFA-4693-835F-333A0B4B92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5422" y="4265979"/>
              <a:ext cx="85725" cy="23813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8" name="Line 27">
              <a:extLst>
                <a:ext uri="{FF2B5EF4-FFF2-40B4-BE49-F238E27FC236}">
                  <a16:creationId xmlns:a16="http://schemas.microsoft.com/office/drawing/2014/main" id="{6D49DB24-2067-449E-9BE6-718D30EE06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8760" y="4339004"/>
              <a:ext cx="58738" cy="1587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9" name="Line 28">
              <a:extLst>
                <a:ext uri="{FF2B5EF4-FFF2-40B4-BE49-F238E27FC236}">
                  <a16:creationId xmlns:a16="http://schemas.microsoft.com/office/drawing/2014/main" id="{795B8011-EB5A-429E-9167-A5AEE53A90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2097" y="4412029"/>
              <a:ext cx="28575" cy="79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0" name="Rectangle 29">
              <a:extLst>
                <a:ext uri="{FF2B5EF4-FFF2-40B4-BE49-F238E27FC236}">
                  <a16:creationId xmlns:a16="http://schemas.microsoft.com/office/drawing/2014/main" id="{FF66032A-D7B0-4B5B-BBFF-5FB219DD5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5710" y="3630979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1" name="Line 30">
              <a:extLst>
                <a:ext uri="{FF2B5EF4-FFF2-40B4-BE49-F238E27FC236}">
                  <a16:creationId xmlns:a16="http://schemas.microsoft.com/office/drawing/2014/main" id="{BEFE880B-1AF7-4099-9D9F-8358DCE375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36172" y="4743817"/>
              <a:ext cx="300038" cy="17303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2" name="Rectangle 31">
              <a:extLst>
                <a:ext uri="{FF2B5EF4-FFF2-40B4-BE49-F238E27FC236}">
                  <a16:creationId xmlns:a16="http://schemas.microsoft.com/office/drawing/2014/main" id="{4B18435F-A9EA-4507-8B70-C3E448E46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922" y="476604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3" name="Line 32">
              <a:extLst>
                <a:ext uri="{FF2B5EF4-FFF2-40B4-BE49-F238E27FC236}">
                  <a16:creationId xmlns:a16="http://schemas.microsoft.com/office/drawing/2014/main" id="{E9529474-CDD1-4EF6-925B-41584913AD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315622" y="4748579"/>
              <a:ext cx="268288" cy="153988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4" name="Rectangle 33">
              <a:extLst>
                <a:ext uri="{FF2B5EF4-FFF2-40B4-BE49-F238E27FC236}">
                  <a16:creationId xmlns:a16="http://schemas.microsoft.com/office/drawing/2014/main" id="{28DBC5C5-E089-4B55-89AD-090EDCAC6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6847" y="4381867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5" name="Rectangle 34">
              <a:extLst>
                <a:ext uri="{FF2B5EF4-FFF2-40B4-BE49-F238E27FC236}">
                  <a16:creationId xmlns:a16="http://schemas.microsoft.com/office/drawing/2014/main" id="{05905A16-2FB5-4773-81EC-4907378DA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7722" y="4766042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0835728"/>
      </p:ext>
    </p:extLst>
  </p:cSld>
  <p:clrMapOvr>
    <a:masterClrMapping/>
  </p:clrMapOvr>
  <p:transition spd="slow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1288238188976378 -3.937007874015748e-06" pathEditMode="relative" ptsTypes="">
                                      <p:cBhvr>
                                        <p:cTn id="22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199146981627297 0.13482458442694664" pathEditMode="relative" ptsTypes="">
                                      <p:cBhvr>
                                        <p:cTn id="33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954</Words>
  <Application>Microsoft Office PowerPoint</Application>
  <PresentationFormat>Breitbild</PresentationFormat>
  <Paragraphs>323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73</cp:revision>
  <dcterms:created xsi:type="dcterms:W3CDTF">2020-11-24T08:24:06Z</dcterms:created>
  <dcterms:modified xsi:type="dcterms:W3CDTF">2021-06-01T07:49:15Z</dcterms:modified>
</cp:coreProperties>
</file>