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AE005-B8CA-491F-B05F-E3E6DE33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B3432F-EEC2-4591-AC5C-21D7B776E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72F581-6490-4D91-8CB1-3BC69D80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C3AFF6-05B4-42E5-BCA3-84DDEC37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B25B0D-E769-45E2-AF07-0689C8E7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67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6F052-274E-4467-867D-73DFC91C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0D49F3-F432-46D1-870E-FAAF91C3D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2E3120-1295-476A-B206-1BCC451C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EC29E2-8046-4C92-B700-E1788CBB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98C2E-75C6-424A-B6DE-4F6C2D09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14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8ACCB89-BE15-4C02-80BA-4E1DFAD11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DC7C85-E801-45BE-AE96-AB8D06D03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ECC159-CBB9-4F8C-B31A-700DEA6F7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D9658A-1CF2-4378-AC19-B904673C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A39253-7B4D-4242-B393-6F5C4E11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0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43FB7-0EA5-4456-A488-52BAD053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ACF20-1ACF-477A-8A0A-E216F3DC3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7074E4-5921-42C5-982A-58103569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AFBBBC-94EA-4AD5-83AF-787664EB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14791B-CD1C-453E-83A5-D569CA86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04FCA-C32D-44A3-9CED-783901ED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EBAF56-E13F-4415-AC4C-DB4FA95FB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B6801-FC2B-463C-9B28-902ACA014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0658A-9763-4AC1-849E-C14BAF9A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D4DE16-898B-44EF-8930-73A0FD9AB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1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886B8-94E9-430E-BA54-618B3276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4E99A-F44D-488F-8282-47D5AF61F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F32DDC-F965-44E8-822A-552880D7F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5A69E1-638B-4A73-99B1-569DE0CF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32F88F-4E7A-4BC7-8C5A-C6E75DF3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8DAAD-C83C-4E49-BCB6-985F2FCA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0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6F8D9-0472-492C-A73C-74FA8562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FB5568-17F9-41DD-8D44-D69BD1D18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422554-026B-4614-A635-48A8E63C3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DF60E5-CE0F-4B72-BCA7-A8F642C97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C9B0EA9-5F9E-4320-ADF3-ECF557729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127115-DAA6-4E05-8B7A-5D22C676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2E0377-E0B3-4F29-AA7B-705C9789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3368178-84F2-4F70-AAE6-06ECF77CE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9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CE57B9-D8B5-43C6-8A2B-0CE3D995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241812-3414-4598-882B-AA8323AC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56C363-6496-4E0A-8B11-4D5D6CFB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A6848C-CB6B-4D0A-ABA1-575A8321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50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965707-7B2F-4C8B-93C4-5A6C5737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7B27E9-26E6-4CCF-A869-D3013249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FE141E-E40E-4A98-8257-B417499F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49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1AA60-1A7C-4D06-B492-F4231DE0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EB73D0-E5E4-46D9-A1CA-5300021E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38F054-1015-4A8A-8C1C-C9AF2AC23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4C1EC2-E2B5-47EB-8736-B74EA6B6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C48BBE-C3CA-4E7D-9223-C21223D33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68462E-4BF0-44FE-B628-C5E50525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62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24371-7A3E-40E0-ACCD-E656CC13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45BBFF-6095-4392-9BBE-9C8A9D255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C79A0C-B01E-4A60-A821-BECE024C7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3B2A38-6E67-44F5-9B04-69C7CFE3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5274D4-D0CF-45C8-88AF-7FBF648F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8FCA1A-D2AB-43D1-A020-42F2D2AA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35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05A04B-5AEF-45F8-8BE4-87846A24F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F44829-B04A-4E46-843E-B669F1532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E95D2-1383-44DF-8442-3091D0016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AF00-7165-4EEA-B613-9407F1BF38D7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386E0-5A0A-4962-92EF-7AE2C8B8D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E2BE9B-7E8D-4343-A102-BAD0464F8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4FF0-45AE-4145-9930-9F092FF5D9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3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index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13A3233-0D44-461C-AA73-7D5443744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" y="0"/>
            <a:ext cx="12163742" cy="6858000"/>
          </a:xfrm>
          <a:prstGeom prst="rect">
            <a:avLst/>
          </a:prstGeom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id="{B77E581E-0019-42C7-8333-3F28561DE2A1}"/>
              </a:ext>
            </a:extLst>
          </p:cNvPr>
          <p:cNvSpPr txBox="1"/>
          <p:nvPr/>
        </p:nvSpPr>
        <p:spPr>
          <a:xfrm>
            <a:off x="5821686" y="4341510"/>
            <a:ext cx="260808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 NMR </a:t>
            </a:r>
            <a:r>
              <a:rPr lang="de-DE" dirty="0" err="1"/>
              <a:t>spectrum</a:t>
            </a:r>
            <a:endParaRPr lang="de-DE" dirty="0"/>
          </a:p>
          <a:p>
            <a:pPr algn="ctr"/>
            <a:r>
              <a:rPr lang="de-DE" dirty="0" err="1">
                <a:uFill>
                  <a:solidFill>
                    <a:srgbClr val="FFFF00"/>
                  </a:solidFill>
                </a:uFill>
              </a:rPr>
              <a:t>measured</a:t>
            </a:r>
            <a:r>
              <a:rPr lang="de-DE" dirty="0">
                <a:uFill>
                  <a:solidFill>
                    <a:srgbClr val="FFFF00"/>
                  </a:solidFill>
                </a:uFill>
              </a:rPr>
              <a:t> </a:t>
            </a:r>
            <a:r>
              <a:rPr lang="de-DE">
                <a:uFill>
                  <a:solidFill>
                    <a:srgbClr val="FFFF00"/>
                  </a:solidFill>
                </a:uFill>
              </a:rPr>
              <a:t>at 250.13</a:t>
            </a:r>
            <a:r>
              <a:rPr lang="de-DE"/>
              <a:t> </a:t>
            </a:r>
            <a:r>
              <a:rPr lang="de-DE" dirty="0"/>
              <a:t>MHz</a:t>
            </a:r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CFDFE835-8881-43F5-98C4-8B4FE7E9F432}"/>
              </a:ext>
            </a:extLst>
          </p:cNvPr>
          <p:cNvSpPr txBox="1"/>
          <p:nvPr/>
        </p:nvSpPr>
        <p:spPr>
          <a:xfrm>
            <a:off x="4578756" y="707233"/>
            <a:ext cx="5242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/>
              <a:t>C</a:t>
            </a:r>
            <a:r>
              <a:rPr lang="de-DE" sz="3200" baseline="-25000"/>
              <a:t>3</a:t>
            </a:r>
            <a:r>
              <a:rPr lang="de-DE" sz="3200"/>
              <a:t>H</a:t>
            </a:r>
            <a:r>
              <a:rPr lang="de-DE" sz="3200" baseline="-25000"/>
              <a:t>5</a:t>
            </a:r>
            <a:r>
              <a:rPr lang="de-DE" sz="3200"/>
              <a:t>ClO </a:t>
            </a:r>
            <a:r>
              <a:rPr lang="de-DE" sz="3200" dirty="0" err="1"/>
              <a:t>measured</a:t>
            </a:r>
            <a:r>
              <a:rPr lang="de-DE" sz="3200" dirty="0"/>
              <a:t> in CDCl</a:t>
            </a:r>
            <a:r>
              <a:rPr lang="de-DE" sz="3200" baseline="-25000" dirty="0"/>
              <a:t>3</a:t>
            </a: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9FC16B36-1870-4E1D-9B2B-09C1BDEEB163}"/>
              </a:ext>
            </a:extLst>
          </p:cNvPr>
          <p:cNvSpPr txBox="1"/>
          <p:nvPr/>
        </p:nvSpPr>
        <p:spPr>
          <a:xfrm>
            <a:off x="5040769" y="1497759"/>
            <a:ext cx="3017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="1" dirty="0" err="1"/>
              <a:t>Deduce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structure</a:t>
            </a:r>
            <a:r>
              <a:rPr lang="de-DE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9572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46">
            <a:extLst>
              <a:ext uri="{FF2B5EF4-FFF2-40B4-BE49-F238E27FC236}">
                <a16:creationId xmlns:a16="http://schemas.microsoft.com/office/drawing/2014/main" id="{C29A67C4-B017-440D-9E42-84EC59C3A0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" name="Group 47">
            <a:extLst>
              <a:ext uri="{FF2B5EF4-FFF2-40B4-BE49-F238E27FC236}">
                <a16:creationId xmlns:a16="http://schemas.microsoft.com/office/drawing/2014/main" id="{CA0C7911-CDF8-4415-8E1E-928D623D6090}"/>
              </a:ext>
            </a:extLst>
          </p:cNvPr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6" name="Rectangle 48">
              <a:extLst>
                <a:ext uri="{FF2B5EF4-FFF2-40B4-BE49-F238E27FC236}">
                  <a16:creationId xmlns:a16="http://schemas.microsoft.com/office/drawing/2014/main" id="{E22D7C23-1A24-4271-A04F-18809C22086F}"/>
                </a:ext>
              </a:extLst>
            </p:cNvPr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49">
              <a:extLst>
                <a:ext uri="{FF2B5EF4-FFF2-40B4-BE49-F238E27FC236}">
                  <a16:creationId xmlns:a16="http://schemas.microsoft.com/office/drawing/2014/main" id="{35F4F2D5-36AA-498F-AFE5-E4567327C8AC}"/>
                </a:ext>
              </a:extLst>
            </p:cNvPr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Contributions</a:t>
              </a:r>
            </a:p>
          </p:txBody>
        </p:sp>
      </p:grpSp>
      <p:grpSp>
        <p:nvGrpSpPr>
          <p:cNvPr id="8" name="Group 142">
            <a:extLst>
              <a:ext uri="{FF2B5EF4-FFF2-40B4-BE49-F238E27FC236}">
                <a16:creationId xmlns:a16="http://schemas.microsoft.com/office/drawing/2014/main" id="{7503BA74-AE5B-4CE1-A1D1-C9A42B9B3EDC}"/>
              </a:ext>
            </a:extLst>
          </p:cNvPr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9" name="Group 86">
              <a:extLst>
                <a:ext uri="{FF2B5EF4-FFF2-40B4-BE49-F238E27FC236}">
                  <a16:creationId xmlns:a16="http://schemas.microsoft.com/office/drawing/2014/main" id="{7ECF547B-9E59-4354-B15D-8253F163DB3E}"/>
                </a:ext>
              </a:extLst>
            </p:cNvPr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76" name="Group 85">
                <a:extLst>
                  <a:ext uri="{FF2B5EF4-FFF2-40B4-BE49-F238E27FC236}">
                    <a16:creationId xmlns:a16="http://schemas.microsoft.com/office/drawing/2014/main" id="{D4E5299D-2A9D-4C22-AF45-D286EC508507}"/>
                  </a:ext>
                </a:extLst>
              </p:cNvPr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80" name="Freeform 134">
                  <a:extLst>
                    <a:ext uri="{FF2B5EF4-FFF2-40B4-BE49-F238E27FC236}">
                      <a16:creationId xmlns:a16="http://schemas.microsoft.com/office/drawing/2014/main" id="{9B495CC8-3BBD-4DD3-AF3A-A83938C56A24}"/>
                    </a:ext>
                  </a:extLst>
                </p:cNvPr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1" name="Group 135">
                  <a:extLst>
                    <a:ext uri="{FF2B5EF4-FFF2-40B4-BE49-F238E27FC236}">
                      <a16:creationId xmlns:a16="http://schemas.microsoft.com/office/drawing/2014/main" id="{1F54ACF6-40F9-457F-8315-A048880125D0}"/>
                    </a:ext>
                  </a:extLst>
                </p:cNvPr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82" name="Freeform 114">
                    <a:extLst>
                      <a:ext uri="{FF2B5EF4-FFF2-40B4-BE49-F238E27FC236}">
                        <a16:creationId xmlns:a16="http://schemas.microsoft.com/office/drawing/2014/main" id="{A66AEE66-6410-46B1-901F-B9CECDBA2F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" name="Freeform 137">
                    <a:extLst>
                      <a:ext uri="{FF2B5EF4-FFF2-40B4-BE49-F238E27FC236}">
                        <a16:creationId xmlns:a16="http://schemas.microsoft.com/office/drawing/2014/main" id="{CFBDCC3B-80A4-4532-91E5-19CBC1763A43}"/>
                      </a:ext>
                    </a:extLst>
                  </p:cNvPr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77" name="Group 27">
                <a:extLst>
                  <a:ext uri="{FF2B5EF4-FFF2-40B4-BE49-F238E27FC236}">
                    <a16:creationId xmlns:a16="http://schemas.microsoft.com/office/drawing/2014/main" id="{454B2495-8A02-4BCB-9CF0-4BFA9F5C64B3}"/>
                  </a:ext>
                </a:extLst>
              </p:cNvPr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78" name="Oval 28">
                  <a:extLst>
                    <a:ext uri="{FF2B5EF4-FFF2-40B4-BE49-F238E27FC236}">
                      <a16:creationId xmlns:a16="http://schemas.microsoft.com/office/drawing/2014/main" id="{88C67DA8-686F-4845-B805-66FD49692E19}"/>
                    </a:ext>
                  </a:extLst>
                </p:cNvPr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Rectangle 5">
                  <a:extLst>
                    <a:ext uri="{FF2B5EF4-FFF2-40B4-BE49-F238E27FC236}">
                      <a16:creationId xmlns:a16="http://schemas.microsoft.com/office/drawing/2014/main" id="{7A6A420A-8457-4E1F-BD38-B64B14A5AC00}"/>
                    </a:ext>
                  </a:extLst>
                </p:cNvPr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84">
              <a:extLst>
                <a:ext uri="{FF2B5EF4-FFF2-40B4-BE49-F238E27FC236}">
                  <a16:creationId xmlns:a16="http://schemas.microsoft.com/office/drawing/2014/main" id="{D3AEFC60-5B10-4AB2-9D40-6CE6FF4649EB}"/>
                </a:ext>
              </a:extLst>
            </p:cNvPr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70" name="Group 42">
                <a:extLst>
                  <a:ext uri="{FF2B5EF4-FFF2-40B4-BE49-F238E27FC236}">
                    <a16:creationId xmlns:a16="http://schemas.microsoft.com/office/drawing/2014/main" id="{8C0DC401-9966-4BCD-B1B1-5FC42E5D8886}"/>
                  </a:ext>
                </a:extLst>
              </p:cNvPr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74" name="Oval 43">
                  <a:extLst>
                    <a:ext uri="{FF2B5EF4-FFF2-40B4-BE49-F238E27FC236}">
                      <a16:creationId xmlns:a16="http://schemas.microsoft.com/office/drawing/2014/main" id="{5220763E-F7CF-440F-9CFB-25B9B28B2935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Rectangle 3">
                  <a:extLst>
                    <a:ext uri="{FF2B5EF4-FFF2-40B4-BE49-F238E27FC236}">
                      <a16:creationId xmlns:a16="http://schemas.microsoft.com/office/drawing/2014/main" id="{DF67C7BC-0FA3-4B10-BD84-679B7B463AF6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83">
                <a:extLst>
                  <a:ext uri="{FF2B5EF4-FFF2-40B4-BE49-F238E27FC236}">
                    <a16:creationId xmlns:a16="http://schemas.microsoft.com/office/drawing/2014/main" id="{F860D0C0-515F-4099-A08C-267D6323078E}"/>
                  </a:ext>
                </a:extLst>
              </p:cNvPr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72" name="Freeform 114">
                  <a:extLst>
                    <a:ext uri="{FF2B5EF4-FFF2-40B4-BE49-F238E27FC236}">
                      <a16:creationId xmlns:a16="http://schemas.microsoft.com/office/drawing/2014/main" id="{1D0E5D90-73BD-433F-A94C-E98C720180EB}"/>
                    </a:ext>
                  </a:extLst>
                </p:cNvPr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Freeform 63">
                  <a:extLst>
                    <a:ext uri="{FF2B5EF4-FFF2-40B4-BE49-F238E27FC236}">
                      <a16:creationId xmlns:a16="http://schemas.microsoft.com/office/drawing/2014/main" id="{33E227B9-626C-44A5-9B6D-D3560A558590}"/>
                    </a:ext>
                  </a:extLst>
                </p:cNvPr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36">
              <a:extLst>
                <a:ext uri="{FF2B5EF4-FFF2-40B4-BE49-F238E27FC236}">
                  <a16:creationId xmlns:a16="http://schemas.microsoft.com/office/drawing/2014/main" id="{FA5A52B4-0AFE-48D5-BE62-BCE25E1A3D94}"/>
                </a:ext>
              </a:extLst>
            </p:cNvPr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60" name="Group 32">
                <a:extLst>
                  <a:ext uri="{FF2B5EF4-FFF2-40B4-BE49-F238E27FC236}">
                    <a16:creationId xmlns:a16="http://schemas.microsoft.com/office/drawing/2014/main" id="{2E9F7DF4-8EB0-4634-82FB-C96FD085879E}"/>
                  </a:ext>
                </a:extLst>
              </p:cNvPr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68" name="Freeform 33">
                  <a:extLst>
                    <a:ext uri="{FF2B5EF4-FFF2-40B4-BE49-F238E27FC236}">
                      <a16:creationId xmlns:a16="http://schemas.microsoft.com/office/drawing/2014/main" id="{FAF677EE-5C19-4A22-9251-A833E6881D64}"/>
                    </a:ext>
                  </a:extLst>
                </p:cNvPr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34">
                  <a:extLst>
                    <a:ext uri="{FF2B5EF4-FFF2-40B4-BE49-F238E27FC236}">
                      <a16:creationId xmlns:a16="http://schemas.microsoft.com/office/drawing/2014/main" id="{CCA313F9-01F4-4645-ADE2-1463569103F4}"/>
                    </a:ext>
                  </a:extLst>
                </p:cNvPr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1" name="Group 35">
                <a:extLst>
                  <a:ext uri="{FF2B5EF4-FFF2-40B4-BE49-F238E27FC236}">
                    <a16:creationId xmlns:a16="http://schemas.microsoft.com/office/drawing/2014/main" id="{C8141698-33FB-4A9F-9E39-5532A54CA68E}"/>
                  </a:ext>
                </a:extLst>
              </p:cNvPr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62" name="Freeform 16">
                  <a:extLst>
                    <a:ext uri="{FF2B5EF4-FFF2-40B4-BE49-F238E27FC236}">
                      <a16:creationId xmlns:a16="http://schemas.microsoft.com/office/drawing/2014/main" id="{C7FCA414-9E10-425F-B2A5-F461BF721730}"/>
                    </a:ext>
                  </a:extLst>
                </p:cNvPr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3" name="Group 77">
                  <a:extLst>
                    <a:ext uri="{FF2B5EF4-FFF2-40B4-BE49-F238E27FC236}">
                      <a16:creationId xmlns:a16="http://schemas.microsoft.com/office/drawing/2014/main" id="{CFA0E923-3A4E-4DF9-A363-68536B3ED8AC}"/>
                    </a:ext>
                  </a:extLst>
                </p:cNvPr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64" name="Rectangle 1">
                    <a:extLst>
                      <a:ext uri="{FF2B5EF4-FFF2-40B4-BE49-F238E27FC236}">
                        <a16:creationId xmlns:a16="http://schemas.microsoft.com/office/drawing/2014/main" id="{1EA9D9D7-9274-4792-85E4-A93521DA1442}"/>
                      </a:ext>
                    </a:extLst>
                  </p:cNvPr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2">
                    <a:extLst>
                      <a:ext uri="{FF2B5EF4-FFF2-40B4-BE49-F238E27FC236}">
                        <a16:creationId xmlns:a16="http://schemas.microsoft.com/office/drawing/2014/main" id="{9AFF596E-6C57-4D47-8752-A7EE02EB637B}"/>
                      </a:ext>
                    </a:extLst>
                  </p:cNvPr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Freeform 80">
                    <a:extLst>
                      <a:ext uri="{FF2B5EF4-FFF2-40B4-BE49-F238E27FC236}">
                        <a16:creationId xmlns:a16="http://schemas.microsoft.com/office/drawing/2014/main" id="{565B8060-DDD9-4D9C-BE3F-9A9DC1DF9423}"/>
                      </a:ext>
                    </a:extLst>
                  </p:cNvPr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" name="Rectangle 4">
                    <a:extLst>
                      <a:ext uri="{FF2B5EF4-FFF2-40B4-BE49-F238E27FC236}">
                        <a16:creationId xmlns:a16="http://schemas.microsoft.com/office/drawing/2014/main" id="{9131B845-175E-47D6-87EA-07EAFE06626D}"/>
                      </a:ext>
                    </a:extLst>
                  </p:cNvPr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12" name="Group 82">
              <a:extLst>
                <a:ext uri="{FF2B5EF4-FFF2-40B4-BE49-F238E27FC236}">
                  <a16:creationId xmlns:a16="http://schemas.microsoft.com/office/drawing/2014/main" id="{379B45D2-36C7-4804-8988-E0827E86E181}"/>
                </a:ext>
              </a:extLst>
            </p:cNvPr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9" name="Group 41">
                <a:extLst>
                  <a:ext uri="{FF2B5EF4-FFF2-40B4-BE49-F238E27FC236}">
                    <a16:creationId xmlns:a16="http://schemas.microsoft.com/office/drawing/2014/main" id="{D4EA9B1E-E1B4-46B4-A6B9-BF7AE9843BFC}"/>
                  </a:ext>
                </a:extLst>
              </p:cNvPr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53" name="Freeform 120">
                  <a:extLst>
                    <a:ext uri="{FF2B5EF4-FFF2-40B4-BE49-F238E27FC236}">
                      <a16:creationId xmlns:a16="http://schemas.microsoft.com/office/drawing/2014/main" id="{0F01D512-F1B3-45B8-947B-D08A6FA28FE4}"/>
                    </a:ext>
                  </a:extLst>
                </p:cNvPr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up 103">
                  <a:extLst>
                    <a:ext uri="{FF2B5EF4-FFF2-40B4-BE49-F238E27FC236}">
                      <a16:creationId xmlns:a16="http://schemas.microsoft.com/office/drawing/2014/main" id="{303079D5-0555-4F4D-A058-01F311522F5F}"/>
                    </a:ext>
                  </a:extLst>
                </p:cNvPr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55" name="Rounded Rectangle 104">
                    <a:extLst>
                      <a:ext uri="{FF2B5EF4-FFF2-40B4-BE49-F238E27FC236}">
                        <a16:creationId xmlns:a16="http://schemas.microsoft.com/office/drawing/2014/main" id="{ED4A8F65-DCE7-495F-972D-31AF6666D317}"/>
                      </a:ext>
                    </a:extLst>
                  </p:cNvPr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Rounded Rectangle 105">
                    <a:extLst>
                      <a:ext uri="{FF2B5EF4-FFF2-40B4-BE49-F238E27FC236}">
                        <a16:creationId xmlns:a16="http://schemas.microsoft.com/office/drawing/2014/main" id="{265906B8-C83C-45D9-A865-85EE2E80C101}"/>
                      </a:ext>
                    </a:extLst>
                  </p:cNvPr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Rounded Rectangle 106">
                    <a:extLst>
                      <a:ext uri="{FF2B5EF4-FFF2-40B4-BE49-F238E27FC236}">
                        <a16:creationId xmlns:a16="http://schemas.microsoft.com/office/drawing/2014/main" id="{EF7AFAC1-88FE-4A7C-A1E6-2CE9F6BE9630}"/>
                      </a:ext>
                    </a:extLst>
                  </p:cNvPr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Rounded Rectangle 107">
                    <a:extLst>
                      <a:ext uri="{FF2B5EF4-FFF2-40B4-BE49-F238E27FC236}">
                        <a16:creationId xmlns:a16="http://schemas.microsoft.com/office/drawing/2014/main" id="{FABD0CED-47A7-40D7-B00E-A6E4BC9E28B3}"/>
                      </a:ext>
                    </a:extLst>
                  </p:cNvPr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Rounded Rectangle 108">
                    <a:extLst>
                      <a:ext uri="{FF2B5EF4-FFF2-40B4-BE49-F238E27FC236}">
                        <a16:creationId xmlns:a16="http://schemas.microsoft.com/office/drawing/2014/main" id="{95D0F20D-504D-4514-B65C-6329BBE119A6}"/>
                      </a:ext>
                    </a:extLst>
                  </p:cNvPr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0" name="Group 37">
                <a:extLst>
                  <a:ext uri="{FF2B5EF4-FFF2-40B4-BE49-F238E27FC236}">
                    <a16:creationId xmlns:a16="http://schemas.microsoft.com/office/drawing/2014/main" id="{3E276097-47A8-4E1E-901A-95C9990B4FA9}"/>
                  </a:ext>
                </a:extLst>
              </p:cNvPr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51" name="Oval 38">
                  <a:extLst>
                    <a:ext uri="{FF2B5EF4-FFF2-40B4-BE49-F238E27FC236}">
                      <a16:creationId xmlns:a16="http://schemas.microsoft.com/office/drawing/2014/main" id="{059AD161-F1B8-4C8F-B265-DC23FDCAF03E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Rectangle 3">
                  <a:extLst>
                    <a:ext uri="{FF2B5EF4-FFF2-40B4-BE49-F238E27FC236}">
                      <a16:creationId xmlns:a16="http://schemas.microsoft.com/office/drawing/2014/main" id="{D95AA2F5-441F-4FE9-9BEC-41E92D6DCFBB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3" name="Group 141">
              <a:extLst>
                <a:ext uri="{FF2B5EF4-FFF2-40B4-BE49-F238E27FC236}">
                  <a16:creationId xmlns:a16="http://schemas.microsoft.com/office/drawing/2014/main" id="{332033F6-D1E0-4B5A-9CCC-495BEEB1B92C}"/>
                </a:ext>
              </a:extLst>
            </p:cNvPr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" name="Group 140">
                <a:extLst>
                  <a:ext uri="{FF2B5EF4-FFF2-40B4-BE49-F238E27FC236}">
                    <a16:creationId xmlns:a16="http://schemas.microsoft.com/office/drawing/2014/main" id="{1DA09C22-B508-404E-B924-287AA5673E4E}"/>
                  </a:ext>
                </a:extLst>
              </p:cNvPr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40" name="Freeform 113">
                  <a:extLst>
                    <a:ext uri="{FF2B5EF4-FFF2-40B4-BE49-F238E27FC236}">
                      <a16:creationId xmlns:a16="http://schemas.microsoft.com/office/drawing/2014/main" id="{A7FEF07A-91CA-47C6-9A88-BE4B9D436FF3}"/>
                    </a:ext>
                  </a:extLst>
                </p:cNvPr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" name="Group 115">
                  <a:extLst>
                    <a:ext uri="{FF2B5EF4-FFF2-40B4-BE49-F238E27FC236}">
                      <a16:creationId xmlns:a16="http://schemas.microsoft.com/office/drawing/2014/main" id="{CACDE1A4-E67D-47F3-937B-BA97387417D1}"/>
                    </a:ext>
                  </a:extLst>
                </p:cNvPr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47" name="Freeform 138">
                    <a:extLst>
                      <a:ext uri="{FF2B5EF4-FFF2-40B4-BE49-F238E27FC236}">
                        <a16:creationId xmlns:a16="http://schemas.microsoft.com/office/drawing/2014/main" id="{1B9192F2-7478-4EBD-89E8-8E22858BCDFC}"/>
                      </a:ext>
                    </a:extLst>
                  </p:cNvPr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Freeform 139">
                    <a:extLst>
                      <a:ext uri="{FF2B5EF4-FFF2-40B4-BE49-F238E27FC236}">
                        <a16:creationId xmlns:a16="http://schemas.microsoft.com/office/drawing/2014/main" id="{2404D256-D4C8-4AAA-AECA-A361E8D0E3AB}"/>
                      </a:ext>
                    </a:extLst>
                  </p:cNvPr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2" name="Freeform 125">
                  <a:extLst>
                    <a:ext uri="{FF2B5EF4-FFF2-40B4-BE49-F238E27FC236}">
                      <a16:creationId xmlns:a16="http://schemas.microsoft.com/office/drawing/2014/main" id="{3C62BB6D-73F9-4B62-9257-3D96665736BE}"/>
                    </a:ext>
                  </a:extLst>
                </p:cNvPr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Freeform 118">
                  <a:extLst>
                    <a:ext uri="{FF2B5EF4-FFF2-40B4-BE49-F238E27FC236}">
                      <a16:creationId xmlns:a16="http://schemas.microsoft.com/office/drawing/2014/main" id="{50328DBD-C421-4DD4-B40A-FA84A3B2D3CC}"/>
                    </a:ext>
                  </a:extLst>
                </p:cNvPr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Freeform 123">
                  <a:extLst>
                    <a:ext uri="{FF2B5EF4-FFF2-40B4-BE49-F238E27FC236}">
                      <a16:creationId xmlns:a16="http://schemas.microsoft.com/office/drawing/2014/main" id="{B4DF9D12-CE22-4EE5-B48F-D4750A6C2BEF}"/>
                    </a:ext>
                  </a:extLst>
                </p:cNvPr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Freeform 121">
                  <a:extLst>
                    <a:ext uri="{FF2B5EF4-FFF2-40B4-BE49-F238E27FC236}">
                      <a16:creationId xmlns:a16="http://schemas.microsoft.com/office/drawing/2014/main" id="{7431C85C-BDAB-46CD-A33B-DAAE5CA4331D}"/>
                    </a:ext>
                  </a:extLst>
                </p:cNvPr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Freeform 122">
                  <a:extLst>
                    <a:ext uri="{FF2B5EF4-FFF2-40B4-BE49-F238E27FC236}">
                      <a16:creationId xmlns:a16="http://schemas.microsoft.com/office/drawing/2014/main" id="{73859F46-DD88-4EF6-9D26-7D94CEDB0681}"/>
                    </a:ext>
                  </a:extLst>
                </p:cNvPr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126">
                <a:extLst>
                  <a:ext uri="{FF2B5EF4-FFF2-40B4-BE49-F238E27FC236}">
                    <a16:creationId xmlns:a16="http://schemas.microsoft.com/office/drawing/2014/main" id="{099AE568-3F51-45E2-956D-607F70AFB9A7}"/>
                  </a:ext>
                </a:extLst>
              </p:cNvPr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33" name="Freeform 127">
                  <a:extLst>
                    <a:ext uri="{FF2B5EF4-FFF2-40B4-BE49-F238E27FC236}">
                      <a16:creationId xmlns:a16="http://schemas.microsoft.com/office/drawing/2014/main" id="{869FCD42-D3BD-4347-82D1-DBB73C023E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Freeform 31">
                  <a:extLst>
                    <a:ext uri="{FF2B5EF4-FFF2-40B4-BE49-F238E27FC236}">
                      <a16:creationId xmlns:a16="http://schemas.microsoft.com/office/drawing/2014/main" id="{70872BFF-7CC2-42FC-8C20-0F84739E6D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Freeform 35">
                  <a:extLst>
                    <a:ext uri="{FF2B5EF4-FFF2-40B4-BE49-F238E27FC236}">
                      <a16:creationId xmlns:a16="http://schemas.microsoft.com/office/drawing/2014/main" id="{4478FD14-7326-4A08-A1DF-B24DEE5BE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" name="Group 130">
                  <a:extLst>
                    <a:ext uri="{FF2B5EF4-FFF2-40B4-BE49-F238E27FC236}">
                      <a16:creationId xmlns:a16="http://schemas.microsoft.com/office/drawing/2014/main" id="{BBAC6E2A-580D-40D9-9C86-22B815DEFBAA}"/>
                    </a:ext>
                  </a:extLst>
                </p:cNvPr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37" name="Freeform 32">
                    <a:extLst>
                      <a:ext uri="{FF2B5EF4-FFF2-40B4-BE49-F238E27FC236}">
                        <a16:creationId xmlns:a16="http://schemas.microsoft.com/office/drawing/2014/main" id="{75588456-0EC6-4E06-84CF-1F4BCDE768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Freeform 34">
                    <a:extLst>
                      <a:ext uri="{FF2B5EF4-FFF2-40B4-BE49-F238E27FC236}">
                        <a16:creationId xmlns:a16="http://schemas.microsoft.com/office/drawing/2014/main" id="{CAB50A86-29F2-4262-8BCC-13770B0FA0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" name="Freeform 133">
                    <a:extLst>
                      <a:ext uri="{FF2B5EF4-FFF2-40B4-BE49-F238E27FC236}">
                        <a16:creationId xmlns:a16="http://schemas.microsoft.com/office/drawing/2014/main" id="{44563B72-32CF-49DD-9865-574A52105875}"/>
                      </a:ext>
                    </a:extLst>
                  </p:cNvPr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6" name="Freeform 124">
                <a:extLst>
                  <a:ext uri="{FF2B5EF4-FFF2-40B4-BE49-F238E27FC236}">
                    <a16:creationId xmlns:a16="http://schemas.microsoft.com/office/drawing/2014/main" id="{61870B29-C58F-45D7-89E8-955C87C352FD}"/>
                  </a:ext>
                </a:extLst>
              </p:cNvPr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02">
                <a:extLst>
                  <a:ext uri="{FF2B5EF4-FFF2-40B4-BE49-F238E27FC236}">
                    <a16:creationId xmlns:a16="http://schemas.microsoft.com/office/drawing/2014/main" id="{76718A0E-F4D1-4248-8AB9-DD821FF08DD6}"/>
                  </a:ext>
                </a:extLst>
              </p:cNvPr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76">
                <a:extLst>
                  <a:ext uri="{FF2B5EF4-FFF2-40B4-BE49-F238E27FC236}">
                    <a16:creationId xmlns:a16="http://schemas.microsoft.com/office/drawing/2014/main" id="{8EFD368D-C94F-4EDB-9858-2DEDAFBA35EE}"/>
                  </a:ext>
                </a:extLst>
              </p:cNvPr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88">
                <a:extLst>
                  <a:ext uri="{FF2B5EF4-FFF2-40B4-BE49-F238E27FC236}">
                    <a16:creationId xmlns:a16="http://schemas.microsoft.com/office/drawing/2014/main" id="{263B5DA3-8A94-435D-A7C6-0C97C3A2F721}"/>
                  </a:ext>
                </a:extLst>
              </p:cNvPr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0" name="Group 89">
                <a:extLst>
                  <a:ext uri="{FF2B5EF4-FFF2-40B4-BE49-F238E27FC236}">
                    <a16:creationId xmlns:a16="http://schemas.microsoft.com/office/drawing/2014/main" id="{77055CEC-0215-4F2F-8E32-310B6D70C590}"/>
                  </a:ext>
                </a:extLst>
              </p:cNvPr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21" name="Freeform 90">
                  <a:extLst>
                    <a:ext uri="{FF2B5EF4-FFF2-40B4-BE49-F238E27FC236}">
                      <a16:creationId xmlns:a16="http://schemas.microsoft.com/office/drawing/2014/main" id="{F9766BCB-4094-44CB-8A1F-FB845DEB6166}"/>
                    </a:ext>
                  </a:extLst>
                </p:cNvPr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ounded Rectangle 91">
                  <a:extLst>
                    <a:ext uri="{FF2B5EF4-FFF2-40B4-BE49-F238E27FC236}">
                      <a16:creationId xmlns:a16="http://schemas.microsoft.com/office/drawing/2014/main" id="{09C7551C-56BF-494D-A6C6-3AAABAAEE765}"/>
                    </a:ext>
                  </a:extLst>
                </p:cNvPr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Rounded Rectangle 92">
                  <a:extLst>
                    <a:ext uri="{FF2B5EF4-FFF2-40B4-BE49-F238E27FC236}">
                      <a16:creationId xmlns:a16="http://schemas.microsoft.com/office/drawing/2014/main" id="{B866A0B8-0A84-455A-BE38-97D956A4FB86}"/>
                    </a:ext>
                  </a:extLst>
                </p:cNvPr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Rectangle 93">
                  <a:extLst>
                    <a:ext uri="{FF2B5EF4-FFF2-40B4-BE49-F238E27FC236}">
                      <a16:creationId xmlns:a16="http://schemas.microsoft.com/office/drawing/2014/main" id="{1894D116-DAEA-413B-B322-4EC147A05406}"/>
                    </a:ext>
                  </a:extLst>
                </p:cNvPr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Rectangle 94">
                  <a:extLst>
                    <a:ext uri="{FF2B5EF4-FFF2-40B4-BE49-F238E27FC236}">
                      <a16:creationId xmlns:a16="http://schemas.microsoft.com/office/drawing/2014/main" id="{5FB08941-C24A-4A35-8038-1208DE3E8531}"/>
                    </a:ext>
                  </a:extLst>
                </p:cNvPr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95">
                  <a:extLst>
                    <a:ext uri="{FF2B5EF4-FFF2-40B4-BE49-F238E27FC236}">
                      <a16:creationId xmlns:a16="http://schemas.microsoft.com/office/drawing/2014/main" id="{E97C95DF-B479-4F61-9392-D48F202FFA09}"/>
                    </a:ext>
                  </a:extLst>
                </p:cNvPr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ectangle 96">
                  <a:extLst>
                    <a:ext uri="{FF2B5EF4-FFF2-40B4-BE49-F238E27FC236}">
                      <a16:creationId xmlns:a16="http://schemas.microsoft.com/office/drawing/2014/main" id="{003BC265-946E-4D14-9978-89CD20786849}"/>
                    </a:ext>
                  </a:extLst>
                </p:cNvPr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Rectangle 97">
                  <a:extLst>
                    <a:ext uri="{FF2B5EF4-FFF2-40B4-BE49-F238E27FC236}">
                      <a16:creationId xmlns:a16="http://schemas.microsoft.com/office/drawing/2014/main" id="{B5CCF724-BD45-4E4D-97E4-5CFE507F9A69}"/>
                    </a:ext>
                  </a:extLst>
                </p:cNvPr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98">
                  <a:extLst>
                    <a:ext uri="{FF2B5EF4-FFF2-40B4-BE49-F238E27FC236}">
                      <a16:creationId xmlns:a16="http://schemas.microsoft.com/office/drawing/2014/main" id="{F41F2204-A14C-4804-A8BF-17171C0D5E7A}"/>
                    </a:ext>
                  </a:extLst>
                </p:cNvPr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99">
                  <a:extLst>
                    <a:ext uri="{FF2B5EF4-FFF2-40B4-BE49-F238E27FC236}">
                      <a16:creationId xmlns:a16="http://schemas.microsoft.com/office/drawing/2014/main" id="{DEA65A9A-17F9-4198-A65F-4EAF82CCC6FE}"/>
                    </a:ext>
                  </a:extLst>
                </p:cNvPr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tangle 100">
                  <a:extLst>
                    <a:ext uri="{FF2B5EF4-FFF2-40B4-BE49-F238E27FC236}">
                      <a16:creationId xmlns:a16="http://schemas.microsoft.com/office/drawing/2014/main" id="{3101C55A-24D6-41F3-94F0-6A6FA8685365}"/>
                    </a:ext>
                  </a:extLst>
                </p:cNvPr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111">
                  <a:extLst>
                    <a:ext uri="{FF2B5EF4-FFF2-40B4-BE49-F238E27FC236}">
                      <a16:creationId xmlns:a16="http://schemas.microsoft.com/office/drawing/2014/main" id="{41229875-BF2E-445E-9301-9A21BCC6E81E}"/>
                    </a:ext>
                  </a:extLst>
                </p:cNvPr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84" name="TextBox 156">
            <a:extLst>
              <a:ext uri="{FF2B5EF4-FFF2-40B4-BE49-F238E27FC236}">
                <a16:creationId xmlns:a16="http://schemas.microsoft.com/office/drawing/2014/main" id="{583F1AC6-96B2-429E-9175-732613EDA153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Measurements</a:t>
            </a:r>
          </a:p>
        </p:txBody>
      </p:sp>
      <p:sp>
        <p:nvSpPr>
          <p:cNvPr id="85" name="Rectangle 157">
            <a:extLst>
              <a:ext uri="{FF2B5EF4-FFF2-40B4-BE49-F238E27FC236}">
                <a16:creationId xmlns:a16="http://schemas.microsoft.com/office/drawing/2014/main" id="{C7A909BF-C3A3-4B34-B917-11487A3F85EF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156">
            <a:extLst>
              <a:ext uri="{FF2B5EF4-FFF2-40B4-BE49-F238E27FC236}">
                <a16:creationId xmlns:a16="http://schemas.microsoft.com/office/drawing/2014/main" id="{A1C02171-CFF6-43AB-A41A-0D4368E7070A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Spectrometer time</a:t>
            </a:r>
          </a:p>
        </p:txBody>
      </p:sp>
      <p:sp>
        <p:nvSpPr>
          <p:cNvPr id="87" name="Rectangle 157">
            <a:extLst>
              <a:ext uri="{FF2B5EF4-FFF2-40B4-BE49-F238E27FC236}">
                <a16:creationId xmlns:a16="http://schemas.microsoft.com/office/drawing/2014/main" id="{38900A04-5211-4420-BD34-72CCDB3F66C1}"/>
              </a:ext>
            </a:extLst>
          </p:cNvPr>
          <p:cNvSpPr/>
          <p:nvPr/>
        </p:nvSpPr>
        <p:spPr>
          <a:xfrm>
            <a:off x="1259588" y="1620534"/>
            <a:ext cx="1318053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Munich</a:t>
            </a:r>
          </a:p>
        </p:txBody>
      </p:sp>
      <p:sp>
        <p:nvSpPr>
          <p:cNvPr id="88" name="TextBox 156">
            <a:extLst>
              <a:ext uri="{FF2B5EF4-FFF2-40B4-BE49-F238E27FC236}">
                <a16:creationId xmlns:a16="http://schemas.microsoft.com/office/drawing/2014/main" id="{934CD3F7-6F24-48E5-A62A-B3AB88A87FEC}"/>
              </a:ext>
            </a:extLst>
          </p:cNvPr>
          <p:cNvSpPr txBox="1"/>
          <p:nvPr/>
        </p:nvSpPr>
        <p:spPr>
          <a:xfrm>
            <a:off x="1598436" y="3814445"/>
            <a:ext cx="19971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Discussions and native English language support</a:t>
            </a:r>
          </a:p>
        </p:txBody>
      </p:sp>
      <p:sp>
        <p:nvSpPr>
          <p:cNvPr id="89" name="Rectangle 157">
            <a:extLst>
              <a:ext uri="{FF2B5EF4-FFF2-40B4-BE49-F238E27FC236}">
                <a16:creationId xmlns:a16="http://schemas.microsoft.com/office/drawing/2014/main" id="{502E75F2-65B5-4D99-9D15-B922FC0E04EF}"/>
              </a:ext>
            </a:extLst>
          </p:cNvPr>
          <p:cNvSpPr/>
          <p:nvPr/>
        </p:nvSpPr>
        <p:spPr>
          <a:xfrm>
            <a:off x="3465688" y="5752023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Alan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Kenwright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156">
            <a:extLst>
              <a:ext uri="{FF2B5EF4-FFF2-40B4-BE49-F238E27FC236}">
                <a16:creationId xmlns:a16="http://schemas.microsoft.com/office/drawing/2014/main" id="{6D6CA54C-D8C6-4BCC-BB9E-4FF980471EFD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Compilation</a:t>
            </a:r>
          </a:p>
        </p:txBody>
      </p:sp>
      <p:sp>
        <p:nvSpPr>
          <p:cNvPr id="91" name="Rectangle 157">
            <a:extLst>
              <a:ext uri="{FF2B5EF4-FFF2-40B4-BE49-F238E27FC236}">
                <a16:creationId xmlns:a16="http://schemas.microsoft.com/office/drawing/2014/main" id="{2CCC6BBC-5E51-42F2-9A03-0F85FB531CD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B0FB4F63-EC48-4FD0-A6AE-401A018CA8E6}"/>
              </a:ext>
            </a:extLst>
          </p:cNvPr>
          <p:cNvSpPr txBox="1"/>
          <p:nvPr/>
        </p:nvSpPr>
        <p:spPr>
          <a:xfrm>
            <a:off x="9918356" y="6161002"/>
            <a:ext cx="180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More </a:t>
            </a:r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exercises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7</cp:revision>
  <dcterms:created xsi:type="dcterms:W3CDTF">2020-11-24T08:24:06Z</dcterms:created>
  <dcterms:modified xsi:type="dcterms:W3CDTF">2021-06-10T17:11:30Z</dcterms:modified>
</cp:coreProperties>
</file>